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1695" r:id="rId2"/>
    <p:sldId id="427" r:id="rId3"/>
    <p:sldId id="1897" r:id="rId4"/>
    <p:sldId id="1837" r:id="rId5"/>
    <p:sldId id="1941" r:id="rId6"/>
    <p:sldId id="1940" r:id="rId7"/>
    <p:sldId id="1960" r:id="rId8"/>
    <p:sldId id="1770" r:id="rId9"/>
    <p:sldId id="1801" r:id="rId10"/>
    <p:sldId id="1942" r:id="rId11"/>
    <p:sldId id="1945" r:id="rId12"/>
    <p:sldId id="1958" r:id="rId13"/>
    <p:sldId id="1946" r:id="rId14"/>
    <p:sldId id="1947" r:id="rId15"/>
    <p:sldId id="1943" r:id="rId16"/>
    <p:sldId id="1944" r:id="rId17"/>
    <p:sldId id="1959" r:id="rId18"/>
    <p:sldId id="1948" r:id="rId19"/>
    <p:sldId id="1949" r:id="rId20"/>
    <p:sldId id="1950" r:id="rId21"/>
    <p:sldId id="1951" r:id="rId22"/>
    <p:sldId id="1954" r:id="rId23"/>
    <p:sldId id="1955" r:id="rId24"/>
    <p:sldId id="1952" r:id="rId25"/>
    <p:sldId id="1953" r:id="rId26"/>
    <p:sldId id="1808" r:id="rId27"/>
    <p:sldId id="1693" r:id="rId28"/>
    <p:sldId id="316" r:id="rId29"/>
    <p:sldId id="1843" r:id="rId30"/>
    <p:sldId id="1851" r:id="rId31"/>
    <p:sldId id="1956" r:id="rId32"/>
    <p:sldId id="497" r:id="rId33"/>
    <p:sldId id="1879" r:id="rId34"/>
    <p:sldId id="195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32:06.97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 0 24575,'0'13'0,"-1"-4"0,1-6 0,0 1 0,0 4 0,-1 3 0,1 0 0,1 0 0,3 0 0,1 0 0,1-2 0,-3-4 0,-1-2 0,-1 1 0,0 2 0,-1 1 0,2 0 0,-2-2 0,0 0 0,0 0 0,1-1 0,-1 1 0,0 0 0,1 3 0,-1 0 0,0 3 0,0 0 0,-2 3 0,0 0 0,-3 0 0,-2 3 0,0-2 0,-1 5 0,2-1 0,3-2 0,2 0 0,4-4 0,0-1 0,4 0 0,0-3 0,-2-3 0,-1-2 0,-3-3 0,-1 1 0,2 2 0,1 1 0,1 2 0,-1 1 0,1-1 0,-2 1 0,0-4 0,-1 1 0,-1 0 0,0 2 0,0 3 0,2 4 0,0 2 0,2 1 0,0 3 0,-1-5 0,0 4 0,-3-4 0,1-1 0,-1-1 0,0-1 0,0-1 0,1 3 0,1-3 0,2 4 0,2 2 0,0-2 0,1 1 0,-3-3 0,-1-2 0,-1-1 0,-2-3 0,0-2 0,0-2 0,0-1 0,0 1 0,0 0 0,1 1 0,0 0 0,1-1 0,-1 0 0,0-1 0,1 1 0,-1 0 0,1 3 0,1 0 0,-1 1 0,0 1 0,0 2 0,-1-1 0,1 3 0,0 2 0,1 2 0,0-1 0,-1 1 0,0-4 0,0 1 0,1-1 0,-1-2 0,2 0 0,-1-2 0,1-2 0,-1 2 0,0-3 0,0 0 0,0-1 0,-1 0 0,0-1 0,0 0 0,0-1 0,1 1 0,-1 0 0,0-1 0,0 0 0,-2 1 0,1 0 0,-1 3 0,1-1 0,-1 1 0,0 0 0,2 1 0,-1 0 0,1 1 0,0-1 0,0 1 0,-1-1 0,1 0 0,0 1 0,0 0 0,1 0 0,-1 0 0,1 0 0,-1-2 0,0-1 0,-1-3 0,0 0 0,0 2 0,2 4 0,0 3 0,1 2 0,1 2 0,-1 0 0,1 3 0,1 3 0,-3-2 0,0-3 0,-2-2 0,0-3 0,-1-1 0,1-1 0,0-2 0,0-1 0,-1-2 0,1-1 0,0 0 0,-1-1 0,1 1 0,-1-1 0,0 1 0,0 1 0,-2 0 0,1 2 0,-2 1 0,0 0 0,0 1 0,0-1 0,0 0 0,1 0 0,1-2 0,1 0 0,-1-1 0,1-1 0,-1 0 0,1-1 0,-1 1 0,1-1 0,-2 2 0,1 0 0,-2 1 0,1-2 0,-1 2 0,2-2 0,0 1 0,0-1 0,1 0 0,0 0 0,0 1 0,0-1 0,0 2 0,0 0 0,0 0 0,0 2 0,0 1 0,-1 0 0,1 2 0,-1 0 0,1-1 0,-1 0 0,0-3 0,1-2 0,-1-3 0,1 4 0,0-3 0,-1 3 0,1-1 0,0-2 0,0 1 0,0-1 0,-1 1 0,1 1 0,0-1 0,-1 3 0,1-1 0,0 3 0,-1 1 0,1 0 0,-1 0 0,1-2 0,-1-1 0,0-3 0,1 0 0,0 1 0,0 1 0,1 0 0,0 2 0,0 0 0,1 0 0,-1-1 0,0 1 0,0 0 0,1 0 0,1 0 0,0 1 0,-1-2 0,0 0 0,-1-1 0,0-1 0,1 1 0,1 0 0,0 2 0,-1-3 0,1 1 0,-1-2 0,0-2 0,-1 2 0,-1 0 0,0 0 0,1 5 0,-1-2 0,1 3 0,1-2 0,-1-1 0,0-2 0,-1-2 0,0 0 0,-1 1 0,0 0 0,-1 2 0,-2-1 0,-2 1 0,3-2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33:22.88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457 9 24575,'-19'-2'0,"1"2"0,-4-2 0,0 2 0,-5-1 0,2 0 0,7 0 0,7 0 0,7 1 0,1 2 0,-1 2 0,-4 1 0,-1 3 0,0-2 0,0 0 0,0 0 0,2-2 0,-1 2 0,1-2 0,1 1 0,2-2 0,2-2 0,0 0 0,-3 0 0,-5 0 0,-7 1 0,-4 0 0,0 1 0,-6 2 0,-1-1 0,-1 0 0,4 0 0,12-2 0,6 0 0,7-2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49:42.66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49:42.66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50:21.57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50:21.57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50:21.57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50:21.57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50:21.57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50:21.57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50:49.49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50:49.49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33:28.46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 5 24575,'7'-2'0,"-2"1"0,-4 0 0,2 2 0,-1 0 0,2 5 0,0 1 0,0 1 0,-1 0 0,-1-3 0,-2-1 0,1 2 0,-1-2 0,0 1 0,0-2 0,-1 0 0,0-1 0,0 1 0,-1 0 0,0 1 0,-2 1 0,-2 3 0,0 2 0,-2 5 0,5 2 0,0 1 0,3 0 0,0-6 0,1-3 0,-1-4 0,0-1 0,-1-2 0,1 0 0,-1 1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50:49.49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50:49.49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50:49.49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50:49.50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51:35.13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51:35.13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51:35.13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51:35.13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47:05.36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47:05.364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33:45.59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355 0 24575,'-3'19'0,"1"0"0,1-3 0,1 4 0,4 2 0,0-2 0,0-2 0,-2-10 0,-1-4 0,-1-3 0,1 1 0,1 3 0,-1-1 0,1 0 0,-1 2 0,-1 2 0,0 3 0,0 6 0,1-1 0,0 1 0,0-2 0,0-5 0,-1-2 0,1-4 0,-1 2 0,0-1 0,0 3 0,-1-2 0,-1 2 0,0-2 0,0 0 0,1 1 0,0 2 0,-1-1 0,2 3 0,0-2 0,-1 0 0,1-1 0,-1 1 0,2 1 0,0 4 0,1-2 0,2 4 0,-2-6 0,1-2 0,-3-4 0,1-2 0,-2 1 0,0-1 0,-1 5 0,-1 2 0,-1 6 0,0-1 0,-2 4 0,0-4 0,0-1 0,0-4 0,2-1 0,0-2 0,1 0 0,2 1 0,-1-1 0,2 1 0,0-2 0,0 0 0,0-1 0,0-2 0,0 0 0,-2 3 0,1 2 0,-1 1 0,0 0 0,-1-2 0,1 1 0,-1-3 0,1-1 0,1-2 0,-1 1 0,0 0 0,-5 2 0,0-1 0,-3 0 0,1-2 0,-1 1 0,0-2 0,1 1 0,2-1 0,2 1 0,2-1 0,0 0 0,-1 1 0,-4 0 0,0-1 0,-2 1 0,3-1 0,1 1 0,2-1 0,2 1 0,-1-1 0,1 1 0,-1-1 0,-3 2 0,-3 2 0,-4 2 0,-1 2 0,1 0 0,3 0 0,1-1 0,5-2 0,0-2 0,1 0 0,-1-1 0,-3 2 0,1-1 0,2 0 0,0 0 0,2 0 0,0-1 0,-2 2 0,1-1 0,-1 2 0,1-1 0,2-1 0,-2 2 0,2 0 0,-3 2 0,2-1 0,-1 2 0,0-3 0,2-1 0,0-2 0,0 3 0,0-2 0,0 2 0,0-3 0,0 2 0,0-1 0,0 2 0,-1-1 0,2 1 0,0 0 0,0 0 0,0 1 0,0-3 0,0-1 0,-1 1 0,1 3 0,-1 1 0,0 4 0,-1-1 0,1 3 0,0 1 0,1 1 0,-1-1 0,1-2 0,0 0 0,0-5 0,0-1 0,0-4 0,1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47:05.365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 24575,'0'0'0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47:05.366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  <inkml:trace contextRef="#ctx0" brushRef="#br0" timeOffset="1">3 126 24575,'0'0'0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47:05.368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47:05.369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47:05.374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47:05.376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0 116 24575,'0'0'0</inkml:trace>
  <inkml:trace contextRef="#ctx0" brushRef="#br0" timeOffset="1">96 24 24575,'0'0'0</inkml:trace>
  <inkml:trace contextRef="#ctx0" brushRef="#br0" timeOffset="2">318 0 24575,'0'0'0</inkml:trace>
  <inkml:trace contextRef="#ctx0" brushRef="#br0" timeOffset="3">541 38 24575,'0'0'0</inkml:trace>
  <inkml:trace contextRef="#ctx0" brushRef="#br0" timeOffset="4">620 40 24575,'0'0'0</inkml:trace>
  <inkml:trace contextRef="#ctx0" brushRef="#br0" timeOffset="5">678 32 24575,'8'-1'0,"-1"0"0,-4 1 0,-2-1 0,0 1 0</inkml:trace>
  <inkml:trace contextRef="#ctx0" brushRef="#br0" timeOffset="6">234 77 24575,'0'0'0</inkml:trace>
  <inkml:trace contextRef="#ctx0" brushRef="#br0" timeOffset="7">87 56 24575,'0'0'0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47:05.384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47:05.385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 24575,'0'0'0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47:05.386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  <inkml:trace contextRef="#ctx0" brushRef="#br0" timeOffset="1">3 126 24575,'0'0'0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47:05.388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33:56.93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871 1953 24575,'-10'1'0,"3"0"0,3-1 0,-10-2 0,-4-1 0,-9-2 0,10 2 0,4 1 0,10 2 0,2 0 0,-7-3 0,1 0 0,-11-2 0,7 2 0,-2 1 0,8 1 0,3 0 0,2-2 0,-1 1 0,1-3 0,0 2 0,0-1 0,1-1 0,-1 1 0,1-4 0,-1 1 0,0-2 0,0-1 0,-1 1 0,0 0 0,-1 2 0,2 0 0,-1 0 0,2-1 0,0 1 0,0-3 0,1 1 0,-1-1 0,-3-1 0,0 0 0,0 2 0,-1-1 0,1 3 0,1-1 0,-1 1 0,0 1 0,-1 1 0,0-1 0,-1 0 0,-2 0 0,0-1 0,-1 2 0,1-3 0,-1 1 0,-4-4 0,-6-3 0,-4-2 0,-10-6 0,0 1 0,-1-3 0,1 0 0,9 2 0,4 3 0,8 1 0,6 7 0,2-1 0,-3 0 0,-7-2 0,-13-4 0,-1 1 0,-3-1 0,7 2 0,6 2 0,4 2 0,3 1 0,5 4 0,1 1 0,3 2 0,-1 2 0,1 0 0,-9-3 0,1-2 0,-5-2 0,-1-1 0,-5-4 0,-6-2 0,-13-7 0,5 0 0,5 2 0,11 4 0,12 7 0,3-2 0,3 0 0,2 0 0,0-4 0,0 0 0,-3-1 0,-4-4 0,-1 1 0,-2 2 0,0-1 0,3 7 0,1 1 0,2 4 0,1 3 0,0 0 0,0 1 0,0 0 0,1-1 0,0-1 0,-1 1 0,0-2 0,0 1 0,0-2 0,0-1 0,0-1 0,1-2 0,-1 1 0,0-3 0,-1-2 0,0 0 0,0-3 0,-2-4 0,2 3 0,-2-7 0,2 2 0,0-3 0,0-1 0,0 1 0,1-15 0,0 7 0,0-4 0,1 10 0,-1 9 0,2-2 0,0 4 0,1 3 0,0 0 0,-2 5 0,0 1 0,-1 3 0,1 0 0,-1 3 0,1-1 0,-1 2 0,1-1 0,1-1 0,0-1 0,0-1 0,2 0 0,-2 0 0,1-2 0,-1-2 0,-1-2 0,-1 0 0,0-1 0,-1 2 0,0 2 0,1 2 0,-1 1 0,0 1 0,0 1 0,0 1 0,1-2 0,0 2 0,1-3 0,1-3 0,-1-3 0,0-1 0,1-4 0,0 2 0,1-2 0,0 1 0,0 1 0,-2 2 0,0 1 0,-1 0 0,0-1 0,0 1 0,0 2 0,0 1 0,0 4 0,0 0 0,0 3 0,0 1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47:05.389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47:05.394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47:05.396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0 116 24575,'0'0'0</inkml:trace>
  <inkml:trace contextRef="#ctx0" brushRef="#br0" timeOffset="1">96 24 24575,'0'0'0</inkml:trace>
  <inkml:trace contextRef="#ctx0" brushRef="#br0" timeOffset="2">318 0 24575,'0'0'0</inkml:trace>
  <inkml:trace contextRef="#ctx0" brushRef="#br0" timeOffset="3">541 38 24575,'0'0'0</inkml:trace>
  <inkml:trace contextRef="#ctx0" brushRef="#br0" timeOffset="4">620 40 24575,'0'0'0</inkml:trace>
  <inkml:trace contextRef="#ctx0" brushRef="#br0" timeOffset="5">678 32 24575,'8'-1'0,"-1"0"0,-4 1 0,-2-1 0,0 1 0</inkml:trace>
  <inkml:trace contextRef="#ctx0" brushRef="#br0" timeOffset="6">234 77 24575,'0'0'0</inkml:trace>
  <inkml:trace contextRef="#ctx0" brushRef="#br0" timeOffset="7">87 56 24575,'0'0'0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53:36.201"/>
    </inkml:context>
    <inkml:brush xml:id="br0">
      <inkml:brushProperty name="width" value="0.21167" units="cm"/>
      <inkml:brushProperty name="height" value="0.21167" units="cm"/>
      <inkml:brushProperty name="color" value="#8CADD4"/>
      <inkml:brushProperty name="inkEffects" value="pencil"/>
    </inkml:brush>
  </inkml:definitions>
  <inkml:trace contextRef="#ctx0" brushRef="#br0">19379 176 16383,'-13'-4'0,"0"1"0,-5-2 0,1 2 0,2-1 0,2 2 0,5 0 0,2 1 0,3 0 0,1 1 0,1-1 0,-2 1 0,-1-1 0,-2 0 0,-1 0 0,-1 0 0,0-1 0,2 1 0,1 1 0,4 0 0,0 0 0,-4 0 0,-3 1 0,-7 1 0,-4 2 0,1-1 0,1 0 0,4 0 0,2-1 0,0 0 0,2-1 0,2 0 0,0 0 0,3-1 0,1 0 0,0 0 0,6 3 0,-1-2 0,2 2 0,-2-3 0,-2 1 0,-1 0 0,-5-1 0,-12 1 0,-9-2 0,-15 0 0,-2 0 0,5 0 0,7 0 0,16 1 0,5-1 0,7 1 0,2-1 0,-3 0 0,-3 0 0,-7-3 0,-7 0 0,-6 0 0,2 0 0,2 2 0,10 1 0,5 0 0,7 1 0,1 0 0,2 2 0,0 0 0,-1 0 0,0 2 0,-1 0 0,0 0 0,-1 1 0,0-2 0,1-1 0,0 0 0,1 0 0,0 1 0,0 0 0,-1 1 0,0 0 0,-1-2 0,1-1 0,0 0 0,-2 0 0,-2 0 0,-5 2 0,-3-1 0,-1-1 0,4 0 0,5-1 0,3-1 0,0 1 0,-1-2 0,-1 0 0,-2 0 0,-3-1 0,-1 0 0,-5-1 0,0 1 0,-8-1 0,1 1 0,1 0 0,3 0 0,3 1 0,3 0 0,-1 0 0,2-1 0,-1 1 0,-14 0 0,-19 1 0,-12-1 0,13 2 0,-2-1 0,-28 1 0,29-1 0,2 1 0,-9 0 0,15 0 0,23 0 0,9 0 0,3 1 0,0 1 0,-1 0 0,2 0 0,-3 0 0,1 0 0,-1 0 0,1-1 0,1 0 0,0 0 0,0-1 0,0 1 0,-2 0 0,-2 1 0,0 0 0,0 0 0,2-1 0,1 0 0,2-1 0,-2 2 0,-1 0 0,-3 2 0,0-1 0,1-1 0,1-1 0,-5-4 0,-7-1 0,-9-1 0,-16-3 0,-2 3 0,-20-3 0,-3 2 0,3 0 0,-1 0 0,28 3 0,10 0 0,15 3 0,-1 1 0,-8 3 0,-17 1 0,-10 2 0,-3 0 0,-7 1 0,13-3 0,0 1 0,18-2 0,10-2 0,10 0 0,5-2 0,0 1 0,1 0 0,-1 1 0,1 0 0,0-1 0,0 2 0,1-2 0,0 2 0,0-2 0,0 1 0,0-1 0,-11-1 0,-8 0 0,-24 0 0,-3 0 0,-13-1 0,14 1 0,7 0 0,17 0 0,13-1 0,7 1 0,1 0 0,0-2 0,-2-1 0,0 0 0,-1 1 0,1-1 0,0 2 0,1-1 0,1 1 0,-1 0 0,-5 0 0,-9-2 0,-11-2 0,-13-3 0,-6 0 0,-7-4 0,2 0 0,9 1 0,10 3 0,18 4 0,4 2 0,6 3 0,-2 1 0,2 0 0,0 0 0,2-2 0,-6-1 0,-9 0 0,-24-1 0,-17 2 0,-14 0 0,24 1 0,0 1 0,7 0 0,2 0 0,-27 2 0,30-1 0,28-3 0,8 1 0,1 0 0,-1 0 0,-1 1 0,-1-2 0,-1 2 0,6 2 0,-1 0 0,3 1 0,-3 0 0,-1-1 0,-1 0 0,-1-1 0,0-2 0,0 0 0,-1 0 0,1 0 0,-1 0 0,1 1 0,1 0 0,-1-1 0,0 0 0,1 1 0,-8 0 0,-10 4 0,-6 0 0,-11 2 0,8-2 0,-4-2 0,10-2 0,6-1 0,6-1 0,6 0 0,2-1 0,3-1 0,-2 1 0,2-1 0,-2 1 0,-1 0 0,0-2 0,0 1 0,0-2 0,0 0 0,-2 1 0,0-1 0,-2 0 0,1 1 0,0-1 0,1 2 0,1 1 0,1 0 0,-2 0 0,-1-1 0,-3 0 0,-3-1 0,-1-1 0,-3 0 0,4 2 0,2-1 0,4 2 0,2 1 0,-1-1 0,1 1 0,-6-1 0,-5 0 0,-5 1 0,-3-1 0,-4 0 0,2 1 0,-9-1 0,-1 0 0,1 1 0,0 0 0,9 0 0,-2 0 0,4 1 0,3-1 0,-4 2 0,3-1 0,-3 0 0,1 1 0,9-1 0,3 0 0,2-1 0,0 0 0,-3 0 0,3 0 0,1 2 0,-3 1 0,-5 2 0,-9 6 0,-2 1 0,1 2 0,4-1 0,8-3 0,4-3 0,5-3 0,-5-2 0,-10-1 0,-8 0 0,-15 1 0,5-1 0,4 0 0,9-1 0,11 0 0,5 0 0,4-1 0,1 1 0,-2 0 0,0 0 0,-4-1 0,-3 0 0,-2-1 0,-3 1 0,4-1 0,3 1 0,4 1 0,2-1 0,1 1 0,0-1 0,-2-1 0,-2 0 0,0-1 0,-2 1 0,1-2 0,0 1 0,-1-3 0,0 1 0,2-1 0,-1 0 0,2 3 0,0 0 0,1 0 0,-2 2 0,2 0 0,0 1 0,1-1 0,-2 1 0,-2-2 0,-2 1 0,-2-1 0,-2-1 0,2 0 0,0-1 0,4 2 0,1 1 0,-2 0 0,-5 0 0,-4 1 0,-14 0 0,-7 1 0,-6-1 0,-13 0 0,5-2 0,8 1 0,11-1 0,21 1 0,2 1 0,-3 3 0,-9 0 0,-2 1 0,-3-1 0,4-2 0,0 0 0,2 0 0,6-1 0,5 0 0,6 0 0,2 1 0,-5-2 0,-12 2 0,-16-1 0,-33 2 0,-8-1 0,36 0 0,-1 0 0,-33-1 0,18 0 0,12 0 0,13 0 0,18 0 0,7 0 0,0 1 0,-2 0 0,-3 0 0,-3 0 0,6-1 0,1 1 0,4-1 0,-1 1 0,-4 2 0,-5 0 0,1 0 0,2-1 0,6-1 0,2-1 0,-2 1 0,-2-1 0,-2 0 0,-3 0 0,1 0 0,-1-1 0,-1 0 0,-1 1 0,0-1 0,-2 1 0,0 0 0,0 0 0,4 0 0,5 0 0,2 0 0,0 0 0,2 0 0,-1 0 0,0 0 0,0-1 0,-3 1 0,-1-1 0,-3 0 0,1 1 0,0-1 0,3 1 0,3-1 0,0 2 0,0-1 0,-5 0 0,-7-1 0,-11-1 0,-3-2 0,-8-1 0,7 0 0,-2-1 0,6 2 0,4 1 0,7 1 0,8 1 0,2 1 0,2 1 0,-2 0 0,-3 2 0,0-1 0,2 0 0,1 0 0,1 0 0,-2 1 0,-8 4 0,-5 1 0,-11 6 0,-1-1 0,2 0 0,2-3 0,12-5 0,3-2 0,6-1 0,0-2 0,-7 0 0,-14 0 0,-13 2 0,-30 0 0,29 0 0,-1 0 0,-2 0 0,0 0 0,-4-1 0,1 1 0,-23 0 0,10-1 0,22-1 0,21-1 0,10 0 0,6 1 0,0-1 0,-2-1 0,0 1 0,-2-1 0,1-1 0,-1-1 0,1 0 0,0-2 0,0 1 0,0-2 0,0 2 0,1 0 0,1 1 0,0 2 0,0 0 0,0 2 0,0-1 0,0 0 0,-2 0 0,-10 1 0,-25 1 0,-22 3 0,-5 0 0,1 0 0,28 0 0,12-3 0,13 0 0,7-1 0,3 0 0,0-1 0,0 0 0,-3-1 0,0 1 0,-1 0 0,-1 0 0,1 0 0,1 0 0,1 0 0,2 1 0,0-1 0,0 0 0,-1 0 0,0-1 0,1 0 0,0-1 0,-1 1 0,1 0 0,-1 0 0,1 2 0,-1-1 0,-1 1 0,-2 0 0,-5-1 0,-5-1 0,-4 0 0,-5 0 0,2-1 0,4 1 0,6 0 0,7 1 0,3 0 0,0 0 0,-1 0 0,-1 0 0,2 0 0,1 0 0,-2 1 0,-1-1 0,-7 0 0,-6-3 0,-14-6 0,-2-2 0,-13-8 0,4 0 0,1-2 0,-3-3 0,11 5 0,5 2 0,8 6 0,9 6 0,2 2 0,4 3 0,1 1 0,-2 1 0,0-1 0,-3 1 0,2 0 0,-3 0 0,-3 2 0,-16 4 0,-10 6 0,-14 4 0,2 2 0,-5 1 0,10-1 0,-16 5 0,1-2 0,-2 0 0,26-10 0,1 0 0,-20 5 0,21-6 0,1-1 0,-16 5 0,6-3 0,18-6 0,16-4 0,5-1 0,4-1 0,-2-1 0,-7 0 0,-5 0 0,-16-1 0,-3-1 0,-16-2 0,7-2 0,2 0 0,9-2 0,9 1 0,3 1 0,2 1 0,3 3 0,0-1 0,4 3 0,3 0 0,4 0 0,2 1 0,2-1 0,-1 0 0,-2 1 0,-2-2 0,-3 2 0,-2-1 0,-3-1 0,2 0 0,3 0 0,3 1 0,4 0 0,-3 1 0,-7 0 0,-5 0 0,-8-2 0,3 1 0,4-1 0,4-1 0,4 1 0,3 0 0,2 0 0,3 2 0,-3 0 0,-2 0 0,0 0 0,0 0 0,4 0 0,1 0 0,-1-1 0,0 1 0,-2 0 0,2 0 0,-1 0 0,1-1 0,0 1 0,-2-1 0,0 0 0,-1 0 0,1 0 0,0 0 0,0-1 0,0 1 0,3 1 0,-1-1 0,0 1 0,-1 0 0,-1-1 0,0 1 0,0-1 0,-1 0 0,-1-1 0,0 0 0,2 0 0,1-1 0,0 0 0,1 1 0,-3-1 0,-3 0 0,-3 1 0,-7-1 0,-6 1 0,-3-1 0,-8-1 0,4 0 0,3-1 0,6 2 0,10 1 0,5 1 0,0 1 0,-18 4 0,-28 3 0,16-2 0,-3 1 0,-14 1 0,-2 0 0,4-1 0,2-1 0,2 1 0,3-2 0,-25 1 0,33-2 0,15-2 0,13-1 0,7 1 0,-3-1 0,0 1 0,-2-1 0,2 1 0,1-1 0,3 0 0,-1 0 0,0 0 0,-1 0 0,1-1 0,0 1 0,0 0 0,0-1 0,1 0 0,0 0 0,-1 0 0,0 1 0,0-1 0,-1 0 0,0 0 0,0 0 0,0 0 0,1 0 0,-1-1 0,-3 0 0,0 0 0,-3 0 0,1 1 0,-2-1 0,1 0 0,-2 0 0,3 0 0,0 0 0,0 0 0,-2 1 0,-14-1 0,-8 0 0,-30 1 0,-10-1 0,-2 0 0,2 0 0,26-1 0,13 1 0,14-1 0,13 2 0,3 1 0,-6 1 0,-3 2 0,-10 3 0,-4 0 0,1 0 0,-1-2 0,6-1 0,3-2 0,6 0 0,6-1 0,2 0 0,1 0 0,-4-1 0,-3 0 0,-9 1 0,-1 0 0,-6 0 0,1 0 0,1 0 0,-5-2 0,-1 0 0,3-2 0,-1 0 0,6-1 0,3 0 0,-2 0 0,5 0 0,0 2 0,-1-1 0,-1 1 0,-2 0 0,-5 1 0,3 1 0,2 0 0,7 1 0,5 0 0,1 2 0,-4 0 0,0 1 0,-1 0 0,1 0 0,-3 0 0,-2 0 0,-10 2 0,-3 1 0,-6 0 0,-6 0 0,-3-2 0,-4 1 0,-4-3 0,7 0 0,4-1 0,4-2 0,10 0 0,1 1 0,10-1 0,3 1 0,3-1 0,2 0 0,-1 0 0,2 0 0,1 0 0,0 0 0,0 0 0,-2-1 0,-1 1 0,-1 0 0,2-1 0,2 2 0,1-1 0,1 0 0,-2-2 0,0 1 0,-1-2 0,-2 2 0,2-1 0,0 1 0,3 1 0,1 0 0,-4 1 0,-8 1 0,-7 1 0,-10 1 0,2-1 0,1-1 0,7 0 0,8-1 0,6 0 0,3 0 0,4 0 0,-9 0 0,0 0 0,-6 0 0,2 0 0,5 0 0,2 0 0,3 0 0,0 0 0,-7-1 0,-8 1 0,-16-1 0,-5 0 0,-4 1 0,2-2 0,7 1 0,4-1 0,-1 1 0,5 0 0,1 1 0,1 0 0,4 0 0,-2 0 0,-4 1 0,0 1 0,-11 1 0,-2 1 0,0-1 0,5 0 0,13-1 0,9-2 0,8 0 0,2 0 0,-1 0 0,-2 0 0,-1 0 0,-2 0 0,1 0 0,-2 0 0,0-1 0,-5 1 0,2 0 0,-5 0 0,2 0 0,-2 0 0,2-1 0,6 1 0,3-1 0,3 0 0,3 0 0,-2 0 0,1 0 0,-2 1 0,1-1 0,0 1 0,0 0 0,-1 0 0,0 1 0,-2 1 0,0-1 0,2 0 0,0 0 0,-1-1 0,-6 0 0,-6-1 0,-9 1 0,-1-1 0,-1 0 0,-1 1 0,-2-1 0,3 1 0,-1 0 0,11 0 0,4 0 0,5 0 0,2 1 0,-3-1 0,-4 2 0,-2 0 0,0 2 0,-1-1 0,7 1 0,2-1 0,4-2 0,3 0 0,-3-1 0,-2-1 0,-3-2 0,-7-2 0,2-1 0,-5 0 0,4 1 0,1 2 0,0 1 0,0 0 0,-1 0 0,-5 0 0,1 0 0,1-1 0,0 0 0,5 0 0,1 0 0,1 0 0,4 2 0,1 0 0,3 1 0,-1 0 0,-2 1 0,0 0 0,0 0 0,2-1 0,2 1 0,-3-1 0,-1 1 0,-3 0 0,-4 2 0,-1-1 0,-8 2 0,-2 0 0,-1 0 0,-6 1 0,3-1 0,-1 0 0,0 0 0,5-2 0,4 0 0,4-2 0,6 1 0,2-1 0,-3 0 0,-2 0 0,-3 0 0,-4 1 0,0-1 0,-4 0 0,-1 0 0,1 0 0,1 0 0,6-1 0,0 0 0,2-1 0,-3-1 0,0 0 0,-6-1 0,0 0 0,-2-2 0,-4 0 0,4 1 0,-4-1 0,7 0 0,3 2 0,5 1 0,8 2 0,2 1 0,1 1 0,1 0 0,-2 0 0,-2 2 0,0 0 0,-3 2 0,-2 1 0,-8 2 0,-1 0 0,-3 0 0,4-2 0,7-3 0,4-2 0,2-1 0,-1-1 0,-1-1 0,-5 0 0,2-1 0,0 1 0,0 1 0,0 0 0,-1 0 0,0 1 0,5 0 0,0 0 0,1 0 0,2 0 0,0 0 0,1 0 0,1 0 0,-3 0 0,-2 0 0,-9-1 0,-12 2 0,-9-1 0,-21 2 0,11 0 0,-10 0 0,15-1 0,4-1 0,9 1 0,5-1 0,11 0 0,1 0 0,6 0 0,-2 0 0,-5 1 0,-9 0 0,-6 1 0,-9 1 0,0-2 0,7 0 0,4 0 0,13-1 0,2-1 0,4-1 0,1 1 0,-1-2 0,1 1 0,1 0 0,-1-1 0,-1 1 0,-2 0 0,-5-2 0,-1 0 0,-1 0 0,-1-1 0,5 2 0,3 0 0,5 2 0,2 1 0,2 0 0,-3 0 0,-5 1 0,-4-1 0,-4 0 0,-8 0 0,-2-1 0,-9 1 0,0 0 0,4-1 0,2 1 0,12 0 0,4 0 0,5 0 0,3 0 0,1 0 0,1 0 0,1 0 0,0 0 0,-1 0 0,-3 0 0,-3 0 0,-1 0 0,-3 0 0,-2 0 0,-3 0 0,-7 0 0,-2 0 0,-2 0 0,-6 1 0,5-1 0,0 1 0,3-1 0,12 0 0,3 0 0,8 0 0,1 0 0,-3 0 0,-11 0 0,-8-1 0,-22 1 0,-12-3 0,-1 3 0,3-2 0,23 2 0,12-1 0,13 1 0,6 1 0,1-1 0,-2 0 0,-1 0 0,-2 1 0,-2 0 0,-1-1 0,-1 1 0,-2 0 0,0 1 0,-1 0 0,1 2 0,2-1 0,1 2 0,2-1 0,0-1 0,0 1 0,0 0 0,-1 0 0,-2 1 0,-2 0 0,-3 0 0,-4 0 0,-2 0 0,-2-1 0,-3-1 0,3-1 0,2-1 0,-4-1 0,2 0 0,-7-1 0,-1-1 0,0-1 0,-2 0 0,4-1 0,6 0 0,0-1 0,7 1 0,1 0 0,1 0 0,4 1 0,2 0 0,1 1 0,2 1 0,-1 0 0,-3 1 0,-2 1 0,-9 1 0,-2 2 0,-2 0 0,0 0 0,9-2 0,4 0 0,6-2 0,4 0 0,1-1 0,-2-2 0,-1-1 0,-4-2 0,-3-3 0,-3 0 0,-6-2 0,-3 0 0,2 0 0,-2 2 0,9 3 0,5 3 0,4 2 0,4 0 0,-1 1 0,-1 0 0,-1 0 0,-2 0 0,-5-1 0,-11 0 0,-5 1 0,-15-1 0,3 2 0,-14 0 0,6 1 0,3 1 0,3 0 0,12 1 0,6-1 0,7 0 0,8-2 0,3 0 0,2-1 0,-1 1 0,-5-1 0,-6 2 0,-3 1 0,-10 0 0,2 0 0,0 1 0,2-2 0,7 0 0,1 0 0,3-1 0,3 1 0,0-1 0,0 2 0,2-1 0,1 0 0,1 0 0,2-1 0,0 0 0,-3-1 0,-2 0 0,-8 0 0,-3-2 0,-4 0 0,-1-2 0,6 0 0,4 0 0,7 2 0,3 2 0,-5 2 0,-7 3 0,-3 1 0,1 0 0,6-2 0,3 0 0,2 0 0,1-2 0,-1 1 0,-2-2 0,0 1 0,-1-2 0,-1 1 0,3-1 0,-1 0 0,3 0 0,0 0 0,-1 0 0,-2 0 0,-1 0 0,0 0 0,4 0 0,1-2 0,2-1 0,-7-5 0,-4-1 0,-11-6 0,-5 0 0,-1 1 0,1 2 0,13 6 0,6 2 0,8 3 0,2 2 0,-5 2 0,-11 2 0,-18 4 0,-3 1 0,-9 2 0,13-2 0,8-2 0,6-2 0,9-2 0,3 0 0,1-2 0,0 0 0,1 0 0,-2-1 0,0 1 0,0 0 0,-1 0 0,2 0 0,0 0 0,3-1 0,1 1 0,1-2 0,1 1 0,1-1 0,-7 1 0,5 0 0,-5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56:41.480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 1 16383,'0'0'0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57:08.183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0 16383,'0'0'0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57:56.86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57:18.78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293 82 16383,'0'0'0</inkml:trace>
  <inkml:trace contextRef="#ctx0" brushRef="#br0" timeOffset="58240">308 57 16383,'0'0'0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58:34.15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58:41.50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34:02.91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1000 24575,'17'-5'0,"-4"1"0,4-2 0,-5 2 0,-2-2 0,3-1 0,0-2 0,1 2 0,1-3 0,1 1 0,-1-2 0,4-1 0,-3 1 0,2-2 0,1-1 0,-4 4 0,1-3 0,-5 3 0,-1 0 0,-1 0 0,-2 4 0,-2 0 0,1 1 0,-2 1 0,0 0 0,-1 1 0,-1 1 0,1 0 0,1-1 0,-1-1 0,2 1 0,0-2 0,-1 0 0,1 0 0,0-1 0,0-1 0,2-1 0,-1 1 0,2-2 0,-2 1 0,2 0 0,-1-2 0,0 1 0,1-1 0,2-3 0,0-2 0,2-3 0,1-6 0,-1 1 0,1-7 0,-1 2 0,0 1 0,0-1 0,0 5 0,2 1 0,0 3 0,1-1 0,-2 4 0,1-4 0,1 4 0,-3 0 0,4-4 0,-6 6 0,3-5 0,-2 4 0,-1 0 0,1 1 0,-3 2 0,-1 1 0,0 1 0,-1 2 0,0 0 0,1 1 0,-1 1 0,2 1 0,-1-1 0,0 1 0,2-2 0,2 0 0,5-2 0,8-2 0,8 1 0,0-2 0,6-2 0,-13 4 0,1-3 0,-8 4 0,-4 0 0,0 2 0,-3 1 0,-2 1 0,1 1 0,-4 1 0,-1-1 0,-2 2 0,-1 0 0,0 0 0,-2 1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58:43.77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59:13.95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16383,'0'0'0</inkml:trace>
  <inkml:trace contextRef="#ctx0" brushRef="#br0" timeOffset="1035">1 0 16383,'0'0'0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4:00:42.39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0 393 16383,'0'0'0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3:59:23.70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955 137 16383,'0'0'0</inkml:trace>
  <inkml:trace contextRef="#ctx0" brushRef="#br0" timeOffset="923">927 0 16383,'0'0'0</inkml:trace>
  <inkml:trace contextRef="#ctx0" brushRef="#br0" timeOffset="2024">385 31 16383,'0'0'0</inkml:trace>
  <inkml:trace contextRef="#ctx0" brushRef="#br0" timeOffset="2946">0 56 16383,'0'0'0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4:01:32.45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77 16383,'0'-24'0,"1"0"0,-1 7 0,0 6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4:02:08.39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36 674 16383,'0'0'0</inkml:trace>
  <inkml:trace contextRef="#ctx0" brushRef="#br0" timeOffset="2463">36 674 16383,'0'-15'0,"0"4"0,-1-2 0,0 3 0,-2-1 0,0 1 0,1 1 0,0 4 0,1-1 0,1-3 0,-2-7 0,1 1 0,-2-8 0,0 0 0,-1-2 0,0-8 0,1 2 0,1-2 0,1-1 0,1 8 0,1-6 0,-1 3 0,3 0 0,-1-3 0,3 8 0,0-5 0,0 4 0,-2 1 0,-1 4 0,0 8 0,2 3 0,25-4 0,4 3 0,21-4 0,-19 6 0,-11 2 0,-14 7 0,-3 11 0,12 15 0,2 6 0,13 10 0,-9-8 0,8 7 0,-8-10 0,1 0 0,-11-15 0,-6-6 0,-13-1 0,-13 9 0,-5 11 0,-12 19 0,5 5 0,2 4 0,5-3 0,10-19 0,5-8 0,4-17 0,3-4 0,-1-5 0,1-1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4:02:12.06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4:02:41.15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1316 24575,'5'-25'0,"-1"-12"0,8-2 0,-5-8 0,0-8 0,-5 6 0,-2-11 0,2 19 0,-2 9 0,0 13 0,0 12 0,0-7 0,0-2 0,-2-12 0,0 1 0,-3-6 0,3 8 0,-1 7 0,1 6 0,4 3 0,-2-3 0,3-6 0,-3 2 0,0-1 0,0 4 0,0 1 0,-3 0 0,3-4 0,-2 7 0,2 0 0,2 6 0,1-1 0,1-3 0,-1-7 0,1 0 0,-1-4 0,-1-3 0,0 3 0,0-13 0,-2-3 0,3 2 0,-3-15 0,0 10 0,2 0 0,0 7 0,3 14 0,2-2 0,-2 4 0,2-5 0,-1-4 0,-1-2 0,0 2 0,-3-5 0,-2 14 0,0-6 0,0 13 0,0 0 0,7 0 0,-5 4 0,7-3 0,-4 3 0,-3-1 0,-2-1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30T08:57:01.82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107 1990 24575,'3'-12'0,"-1"2"0,1-2 0,0 2 0,1-4 0,-2 2 0,0 0 0,-4 3 0,1 3 0,-2 3 0,2-1 0,0 0 0,-1-1 0,1-2 0,-4-2 0,-2-1 0,-1-2 0,0-1 0,3 2 0,0-2 0,1 2 0,0-2 0,-2 1 0,1-1 0,3 2 0,-4-2 0,1 0 0,-3 0 0,1-1 0,2 5 0,2 0 0,3 4 0,0 1 0,0 1 0,0 0 0,-1 0 0,1-1 0,0 0 0,0 1 0,0-1 0,1 2 0,-1-1 0,2-1 0,-1 0 0,0 0 0,3-2 0,-1 1 0,1 0 0,0-1 0,-1 0 0,1-1 0,-2 1 0,1 0 0,0-2 0,-1 1 0,0-2 0,-1 1 0,1-1 0,0 2 0,-1-1 0,0 1 0,1 0 0,-1 1 0,-1-1 0,0 1 0,0-1 0,0 0 0,0-1 0,0 1 0,0 0 0,1-1 0,-1 2 0,0 0 0,0-1 0,0 1 0,0-2 0,0 1 0,0 0 0,0 0 0,0 2 0,0 0 0,0 0 0,0 1 0,0 0 0,0 0 0,0 1 0,0-2 0,0 1 0,0-3 0,0 2 0,2-2 0,-1 1 0,0-1 0,1 1 0,-2 1 0,1 1 0,-1 2 0,0-1 0,0-1 0,0-1 0,0 1 0,0 1 0,0 2 0,0-2 0,0 0 0,0-1 0,1 1 0,-1-1 0,3-1 0,-2-2 0,2 2 0,0-4 0,-3 1 0,2 0 0,-2 1 0,2 0 0,-2 0 0,0 0 0,1 2 0,-1 1 0,0 0 0,0 1 0,0 0 0,1 1 0,-1-1 0,0 0 0,2-1 0,-2 1 0,1 0 0,0-1 0,-1 1 0,2-2 0,-2 1 0,1-1 0,-1-1 0,1 0 0,-1-2 0,0 0 0,0 1 0,0-2 0,0 1 0,0 2 0,0-2 0,0 3 0,0-1 0,-1 2 0,0 2 0,-1 0 0,2-2 0,0-1 0,0-1 0,2-4 0,-2 3 0,0-4 0,-2 0 0,2 2 0,0-1 0,-1 4 0,1 0 0,0 1 0,-1 0 0,1 2 0,-2 0 0,2-2 0,0 1 0,-1-5 0,1 1 0,0-1 0,0 0 0,-1 0 0,1 1 0,-2-1 0,2 2 0,0 1 0,0 1 0,-1 0 0,1 0 0,-1 0 0,1 3 0,0-1 0,-2 0 0,2 1 0,-1-3 0,1 0 0,0 1 0,0-2 0,0 2 0,0-2 0,0 1 0,0-3 0,-1 0 0,1-2 0,-2 0 0,2 0 0,-1 0 0,1-2 0,0 1 0,0 1 0,-1 1 0,1 2 0,0-1 0,0 2 0,0 0 0,0 1 0,0 1 0,0 1 0,0 0 0,0 1 0,0-1 0,0 0 0,0 1 0,0-1 0,0 0 0,0 0 0,0-1 0,0-1 0,0-1 0,0 0 0,0 0 0,0 1 0,0-2 0,-2 2 0,2-2 0,-1-1 0,1 0 0,0-1 0,0-1 0,0 0 0,-1-2 0,-1 1 0,1-2 0,0 0 0,-1 1 0,1 2 0,0-2 0,-1 4 0,1-1 0,-2 0 0,2 1 0,0 1 0,1-1 0,0 0 0,0-2 0,0 0 0,0 0 0,0-2 0,1 2 0,-1 0 0,0-1 0,0 2 0,-1-1 0,1-1 0,-1 0 0,-1 0 0,2 1 0,-1 3 0,0-1 0,-1 2 0,1 1 0,-2-1 0,2 3 0,0 0 0,-1 1 0,2-1 0,0 1 0,-1-2 0,1-1 0,-3-1 0,2-1 0,-2-1 0,2 1 0,-2 0 0,2-1 0,0-1 0,-1-1 0,2 0 0,0 0 0,-1 1 0,1-1 0,-1 2 0,-2-1 0,2 0 0,-2 0 0,2 1 0,-3 0 0,3 2 0,-1 1 0,1 2 0,1 1 0,-3-1 0,2-2 0,0 0 0,-1 0 0,1 1 0,0 2 0,1-2 0,-2 2 0,2-2 0,-1 1 0,1-1 0,0 2 0,0-2 0,0 3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30T08:57:05.18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107 1990 24575,'3'-12'0,"-1"2"0,1-2 0,0 2 0,1-4 0,-2 2 0,0 0 0,-4 3 0,1 3 0,-2 3 0,2-1 0,0 0 0,-1-1 0,1-2 0,-4-2 0,-2-1 0,-1-2 0,0-1 0,3 2 0,0-2 0,1 2 0,0-2 0,-2 1 0,1-1 0,3 2 0,-4-2 0,1 0 0,-3 0 0,1-1 0,2 5 0,2 0 0,3 4 0,0 1 0,0 1 0,0 0 0,-1 0 0,1-1 0,0 0 0,0 1 0,0-1 0,1 2 0,-1-1 0,2-1 0,-1 0 0,0 0 0,3-2 0,-1 1 0,1 0 0,0-1 0,-1 0 0,1-1 0,-2 1 0,1 0 0,0-2 0,-1 1 0,0-2 0,-1 1 0,1-1 0,0 2 0,-1-1 0,0 1 0,1 0 0,-1 1 0,-1-1 0,0 1 0,0-1 0,0 0 0,0-1 0,0 1 0,0 0 0,1-1 0,-1 2 0,0 0 0,0-1 0,0 1 0,0-2 0,0 1 0,0 0 0,0 0 0,0 2 0,0 0 0,0 0 0,0 1 0,0 0 0,0 0 0,0 1 0,0-2 0,0 1 0,0-3 0,0 2 0,2-2 0,-1 1 0,0-1 0,1 1 0,-2 1 0,1 1 0,-1 2 0,0-1 0,0-1 0,0-1 0,0 1 0,0 1 0,0 2 0,0-2 0,0 0 0,0-1 0,1 1 0,-1-1 0,3-1 0,-2-2 0,2 2 0,0-4 0,-3 1 0,2 0 0,-2 1 0,2 0 0,-2 0 0,0 0 0,1 2 0,-1 1 0,0 0 0,0 1 0,0 0 0,1 1 0,-1-1 0,0 0 0,2-1 0,-2 1 0,1 0 0,0-1 0,-1 1 0,2-2 0,-2 1 0,1-1 0,-1-1 0,1 0 0,-1-2 0,0 0 0,0 1 0,0-2 0,0 1 0,0 2 0,0-2 0,0 3 0,0-1 0,-1 2 0,0 2 0,-1 0 0,2-2 0,0-1 0,0-1 0,2-4 0,-2 3 0,0-4 0,-2 0 0,2 2 0,0-1 0,-1 4 0,1 0 0,0 1 0,-1 0 0,1 2 0,-2 0 0,2-2 0,0 1 0,-1-5 0,1 1 0,0-1 0,0 0 0,-1 0 0,1 1 0,-2-1 0,2 2 0,0 1 0,0 1 0,-1 0 0,1 0 0,-1 0 0,1 3 0,0-1 0,-2 0 0,2 1 0,-1-3 0,1 0 0,0 1 0,0-2 0,0 2 0,0-2 0,0 1 0,0-3 0,-1 0 0,1-2 0,-2 0 0,2 0 0,-1 0 0,1-2 0,0 1 0,0 1 0,-1 1 0,1 2 0,0-1 0,0 2 0,0 0 0,0 1 0,0 1 0,0 1 0,0 0 0,0 1 0,0-1 0,0 0 0,0 1 0,0-1 0,0 0 0,0 0 0,0-1 0,0-1 0,0-1 0,0 0 0,0 0 0,0 1 0,0-2 0,-2 2 0,2-2 0,-1-1 0,1 0 0,0-1 0,0-1 0,0 0 0,-1-2 0,-1 1 0,1-2 0,0 0 0,-1 1 0,1 2 0,0-2 0,-1 4 0,1-1 0,-2 0 0,2 1 0,0 1 0,1-1 0,0 0 0,0-2 0,0 0 0,0 0 0,0-2 0,1 2 0,-1 0 0,0-1 0,0 2 0,-1-1 0,1-1 0,-1 0 0,-1 0 0,2 1 0,-1 3 0,0-1 0,-1 2 0,1 1 0,-2-1 0,2 3 0,0 0 0,-1 1 0,2-1 0,0 1 0,-1-2 0,1-1 0,-3-1 0,2-1 0,-2-1 0,2 1 0,-2 0 0,2-1 0,0-1 0,-1-1 0,2 0 0,0 0 0,-1 1 0,1-1 0,-1 2 0,-2-1 0,2 0 0,-2 0 0,2 1 0,-3 0 0,3 2 0,-1 1 0,1 2 0,1 1 0,-3-1 0,2-2 0,0 0 0,-1 0 0,1 1 0,0 2 0,1-2 0,-2 2 0,2-2 0,-1 1 0,1-1 0,0 2 0,0-2 0,0 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34:07.25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1080 24575,'8'-15'0,"-2"3"0,-1 3 0,1-1 0,-1-1 0,2-4 0,-1-1 0,1 0 0,0-3 0,-2 3 0,-1-3 0,-1 2 0,-2 1 0,0 0 0,-1 0 0,0 2 0,0-1 0,-1 0 0,-1 2 0,0-1 0,-1 3 0,0 1 0,0 1 0,0 2 0,0 2 0,1 0 0,1 1 0,1-1 0,2-3 0,0-1 0,3-4 0,-1-3 0,2 0 0,0-3 0,-1-1 0,-2 0 0,0-2 0,-3 0 0,-1 2 0,-1-1 0,0 4 0,-1 2 0,1 1 0,1 5 0,-1 0 0,2 2 0,0 0 0,0-1 0,0 0 0,-2-1 0,-1-1 0,0 1 0,0 1 0,1 2 0,1 3 0,1 1 0,-2 0 0,-6-2 0,0 0 0,-2-1 0,2 2 0,5 2 0,0 0 0,1-1 0,2-1 0,-1-1 0,0-1 0,1 0 0,1-2 0,-1 1 0,0-1 0,0-1 0,0 1 0,0 0 0,0 1 0,1 1 0,0 0 0,-1 0 0,2-1 0,-1-2 0,1 0 0,0-1 0,-1 0 0,0-1 0,0 0 0,-1 0 0,2 2 0,1 0 0,3-1 0,2 0 0,1-3 0,-1-2 0,-3 0 0,0-4 0,-3 5 0,2-2 0,0 2 0,-1 3 0,1-1 0,-2 3 0,-1 2 0,0 1 0,-1 2 0,2-2 0,-1 1 0,1 0 0,0-1 0,0 1 0,1-1 0,-1 2 0,-1 0 0,0 2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68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68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25082 214 16383,'-14'-5'0,"0"0"0,4 1 0,0 1 0,1-1 0,0 1 0,3 0 0,1 1 0,2 2 0,0-2 0,-2 0 0,-6 0 0,-8-2 0,1 2 0,-6 0 0,6 1 0,0-1 0,2 1 0,7 0 0,2 0 0,3 1 0,-2-1 0,-7 0 0,-4 0 0,-10 0 0,3-1 0,-7 0 0,4-1 0,2 1 0,1 0 0,12 1 0,2 0 0,7 0 0,3 2 0,-4 2 0,-16 5 0,-9 3 0,-26 7 0,5-4 0,1-1 0,15-5 0,15-5 0,9-1 0,5-2 0,1 0 0,-8 0 0,-11-1 0,-9 0 0,-6 1 0,6-1 0,5 1 0,1-2 0,10 1 0,-6 0 0,8-1 0,5 2 0,4-2 0,2 1 0,-2-1 0,-3-2 0,-1 0 0,-2-1 0,2 0 0,0 1 0,3 0 0,1 2 0,1 0 0,2 1 0,1 1 0,-4-3 0,-4-1 0,-3-2 0,-6-2 0,-1 1 0,1 1 0,4 1 0,7 3 0,4 0 0,2 2 0,-3-1 0,0 0 0,-5-1 0,0-1 0,0 1 0,-3 0 0,3 0 0,-1 0 0,3 0 0,1 1 0,3 0 0,2 1 0,-1-1 0,-1 0 0,1 0 0,-1 1 0,-1 2 0,-2 0 0,-2 3 0,-1-1 0,3-2 0,-1 0 0,3-1 0,0 1 0,1-2 0,1 1 0,-2 4 0,-7 5 0,-4 5 0,-5 1 0,0-1 0,4-4 0,3-3 0,3-2 0,4-4 0,-2-2 0,-3 0 0,-2 0 0,1-1 0,3 1 0,4 0 0,3-1 0,-7 1 0,-1-1 0,-6 1 0,1-1 0,4 0 0,4 1 0,1-1 0,3 1 0,-1-1 0,1 1 0,1-1 0,-2 1 0,-1-1 0,0 0 0,-2-1 0,1 0 0,-3 0 0,2 1 0,0-1 0,-1 0 0,1 0 0,0 0 0,1 1 0,2 0 0,0 1 0,-3-1 0,0 1 0,-2-1 0,2 0 0,1 0 0,-2-2 0,-5 0 0,-1 0 0,0-1 0,3 2 0,4 0 0,3 1 0,3 0 0,-5 0 0,-10-2 0,-13-2 0,-7-1 0,-10 0 0,-6-1 0,-3 0 0,-11-1 0,7 2 0,9 1 0,12 1 0,21 3 0,3 3 0,4 2 0,-3 5 0,-2-2 0,3 0 0,2-3 0,4-1 0,1-1 0,1 0 0,-1 0 0,-6 1 0,-24 5 0,-23 4 0,7 0 0,-6 2 0,-3 1 0,-2 0 0,1 1 0,0 0 0,5 0 0,3 0 0,-11 3 0,17-3 0,23-7 0,15-6 0,3-1 0,-7-2 0,0-1 0,-7 1 0,4-1 0,7 1 0,2-1 0,3 0 0,1-1 0,-2-2 0,0 2 0,-4-2 0,-1 1 0,-2 0 0,3-1 0,3 2 0,3 0 0,2 1 0,1 0 0,-3-2 0,0-1 0,-5-3 0,-3-1 0,-8-2 0,-3 0 0,-17-2 0,-6-3 0,-5 3 0,-13-4 0,8 4 0,-1 0 0,2 1 0,7 1 0,5 2 0,-3 0 0,4 1 0,-1 1 0,-11-1 0,2 1 0,-1 2 0,5 0 0,17 2 0,8 0 0,13 1 0,-1 1 0,-40 6 0,-11 0 0,5 0 0,-4 0 0,5-1 0,2-1 0,-42 4 0,18-3 0,41-2 0,13-2 0,17-1 0,6 0 0,0 2 0,0 0 0,-1 1 0,-1 1 0,-3 0 0,1-1 0,-1-1 0,-6-2 0,-4-1 0,-6 0 0,-5 0 0,1-1 0,1 0 0,4 1 0,10 0 0,5 1 0,4 0 0,-1 0 0,-1 1 0,-3-2 0,1 0 0,-1-2 0,2 2 0,0 0 0,1 0 0,1 1 0,0-1 0,-3 0 0,-1 1 0,-4-2 0,2 1 0,-1 0 0,0-1 0,-6 1 0,-5 0 0,-15-2 0,0-1 0,-17-2 0,7 0 0,4-1 0,15 2 0,17 3 0,5 1 0,4 2 0,-20 3 0,-1 1 0,-21 5 0,9-3 0,0 1 0,2-4 0,6-1 0,-1 0 0,10-1 0,4-1 0,4 1 0,0 0 0,-11 3 0,1 0 0,-4 1 0,11-2 0,5-4 0,2-1 0,1 0 0,-2 0 0,-1 0 0,-3 0 0,-9-1 0,-7 0 0,-2 1 0,-3-1 0,10 1 0,0 0 0,10 0 0,2 1 0,6 0 0,0-1 0,-2 1 0,-1-1 0,-2-1 0,0 1 0,-1-1 0,1 0 0,0-1 0,2 2 0,1-1 0,1 2 0,0-1 0,-12 0 0,-11 1 0,-27-2 0,-6 0 0,-1 1 0,5-2 0,14 1 0,-5-1 0,5 2 0,5-1 0,5 2 0,15 0 0,5 1 0,6 0 0,2 0 0,1 1 0,0 1 0,0-1 0,1 0 0,-4-2 0,-10-2 0,-8-1 0,-7-1 0,3 0 0,3 1 0,1 1 0,-10 1 0,0 0 0,2 0 0,6 0 0,12 0 0,3 0 0,5 1 0,3-1 0,1 1 0,-8 0 0,-3-1 0,-5 0 0,-2 0 0,5 1 0,2-1 0,6 1 0,1 0 0,-1 0 0,-5 0 0,-2 0 0,-1 0 0,1-1 0,-1 1 0,2 0 0,0 0 0,4 0 0,-1-1 0,0 1 0,-3 0 0,-6 0 0,3 0 0,3 0 0,5-1 0,-6 1 0,1-1 0,-5-1 0,8 2 0,3-1 0,-5 0 0,-12 1 0,-21 0 0,-37 1 0,-18 0 0,47 0 0,1-1 0,-3 0 0,3 0 0,-17-1 0,15-2 0,23 1 0,20 0 0,5 1 0,2 0 0,1 1 0,0 10 0,0-1 0,-3 9 0,-1-6 0,-2-1 0,3-2 0,3-2 0,1-4 0,1-1 0,-17 6 0,-4 1 0,-9 4 0,3-2 0,14-3 0,2-2 0,2-2 0,-4 1 0,-4-1 0,-15 2 0,-10-1 0,-9-1 0,-10-1 0,13-3 0,-4-1 0,17 0 0,5-1 0,6 1 0,5 0 0,3 0 0,2 0 0,3 1 0,2 0 0,0-1 0,3 1 0,0 0 0,1-1 0,1 0 0,0 0 0,1 0 0,-1-1 0,-3 1 0,-2 0 0,-1-1 0,-5 0 0,-1 0 0,-6-1 0,-3 0 0,1-1 0,-7 0 0,-1 0 0,0 1 0,-1 1 0,11 2 0,5-1 0,10 1 0,4 0 0,2 0 0,-2-1 0,-5 0 0,-2 0 0,-3-1 0,-1 0 0,2-1 0,1 1 0,1-1 0,3 0 0,2 1 0,2 1 0,1 0 0,-2 0 0,1 0 0,-4-1 0,1 0 0,-1 0 0,0 0 0,0 0 0,2 2 0,0-1 0,0 0 0,-2 1 0,0-1 0,-1 1 0,2-1 0,-2 0 0,1 0 0,-2-1 0,-6 0 0,-7 0 0,-9 0 0,-14-1 0,1 2 0,1-1 0,14 1 0,14 1 0,9 0 0,6 0 0,-4 1 0,1-1 0,-8 1 0,-7-1 0,-3 0 0,-5-1 0,6 0 0,4 0 0,8 0 0,3 1 0,3 0 0,-1 0 0,0 0 0,-5 0 0,-2 0 0,0 1 0,3-1 0,1 2 0,2 0 0,0 1 0,1 0 0,-5-1 0,-11 1 0,-9 1 0,-15 2 0,0-2 0,-2 0 0,-9 0 0,-7 1 0,-6 0 0,-11 2 0,14-2 0,-7-1 0,16-2 0,16 0 0,17-2 0,15 0 0,5 1 0,2-1 0,-7-2 0,-1 0 0,-9-2 0,2 1 0,-6-2 0,4 0 0,2 0 0,4 1 0,6 1 0,2 1 0,0 0 0,-2 0 0,-2-3 0,-1 2 0,0-1 0,-1 0 0,-1 0 0,-11-2 0,-8-2 0,-6 1 0,-6-2 0,4 0 0,5 0 0,2 0 0,9 2 0,1 1 0,1 0 0,1 2 0,-2-1 0,-2 1 0,4 0 0,-2 1 0,6 0 0,2 1 0,7 1 0,1 2 0,-13 0 0,-3 1 0,-9 0 0,7-1 0,0 0 0,5 1 0,-3-1 0,1 0 0,6 0 0,6 0 0,3 0 0,2 1 0,-1-1 0,0 1 0,-2 0 0,-5 2 0,-1 0 0,-7 1 0,0-1 0,-2 0 0,-1 1 0,4-2 0,3 0 0,5-2 0,2 1 0,-4-1 0,-15 4 0,-17 3 0,-7 0 0,-10 2 0,13-4 0,7-1 0,11-3 0,11-1 0,2 0 0,4 1 0,1-1 0,1 0 0,3 1 0,2-2 0,3 1 0,-3-3 0,0-1 0,-4-2 0,-7-2 0,-2 0 0,-7-1 0,0 0 0,4 2 0,2 1 0,8 2 0,2 0 0,3 0 0,3 2 0,0 1 0,-4-1 0,-2 1 0,-8 0 0,-7 0 0,-5 0 0,-14 1 0,1 1 0,-1-1 0,3-1 0,8 0 0,-6 0 0,4 0 0,0 1 0,2 0 0,0 3 0,1 0 0,-7 2 0,8-1 0,5-1 0,7-2 0,10-1 0,3-1 0,2 0 0,0-4 0,1 1 0,-1-3 0,0 0 0,-1 2 0,-1-2 0,1 3 0,0 0 0,2 0 0,1 2 0,0 0 0,-2 0 0,-1-2 0,-2 1 0,0 0 0,-2 0 0,0 1 0,-1 0 0,-5 0 0,-1 1 0,0 0 0,-1 0 0,6 0 0,2 0 0,4 0 0,1 0 0,-4 0 0,-4 0 0,-11 2 0,-12 0 0,-8 1 0,-16 1 0,0 0 0,7 0 0,14-2 0,20-2 0,11 0 0,-1 2 0,-32 8 0,9-1 0,-20 4 0,22-7 0,9-3 0,-3 0 0,6-1 0,0-1 0,7 0 0,2-1 0,4 0 0,0 0 0,-4 0 0,-1 1 0,-9-1 0,-1 0 0,-2 0 0,-7-1 0,1-1 0,-10-2 0,1 0 0,2-1 0,-4 1 0,10 1 0,0 0 0,4 0 0,12 2 0,0 0 0,0 2 0,0 1 0,-9 1 0,0-1 0,-2 0 0,1-2 0,5 0 0,6 0 0,5 0 0,2 0 0,-1-1 0,-3-1 0,1 0 0,-2-1 0,1 2 0,-2-2 0,-2 1 0,-1-1 0,-5 0 0,0-1 0,-2 0 0,-3-1 0,2 0 0,-4-1 0,-5 0 0,2 1 0,-9 0 0,6 1 0,1-1 0,1 2 0,5 0 0,3 0 0,1 1 0,5-1 0,1 2 0,2-1 0,7 1 0,1 1 0,0 1 0,1 1 0,-1 0 0,0-1 0,-1 0 0,0 1 0,-1 0 0,1-1 0,1 1 0,-1 0 0,1 1 0,-4 1 0,-1 1 0,-4 1 0,-1 1 0,-3-1 0,2 0 0,2-2 0,6-2 0,2-1 0,2 0 0,-3 0 0,-2 0 0,-4 0 0,-4 1 0,1-1 0,-3 0 0,3-1 0,-1 0 0,-2 0 0,-4 0 0,-4-1 0,-13 1 0,-4-2 0,-28 1 0,-5-1 0,-1 1 0,-1-1 0,19-1 0,7-1 0,0-1 0,6 0 0,1 0 0,-7 0 0,7 1 0,2 1 0,4 0 0,11 0 0,0-1 0,7 1 0,3-1 0,4 0 0,4 2 0,4-1 0,1 2 0,2 0 0,0-1 0,1 1 0,-1 0 0,1-1 0,0 0 0,1-2 0,-1 2 0,1-1 0,-1 1 0,1 1 0,-16 5 0,-4 2 0,-10 3 0,2-2 0,12-2 0,3-1 0,8-2 0,3 0 0,-3-1 0,-2 0 0,-3 2 0,0-1 0,1 0 0,1 0 0,2-1 0,-1 1 0,0 0 0,1-1 0,1 0 0,2-1 0,0 0 0,-2 0 0,-6-1 0,-6 0 0,-17 0 0,-15 0 0,-13 1 0,-19 0 0,3 0 0,0-3 0,4-1 0,18-2 0,-9 0 0,9 0 0,1 0 0,5 0 0,11 2 0,4-1 0,7 2 0,5-1 0,5 2 0,4 1 0,6 0 0,3 1 0,3 0 0,-3 3 0,-2-1 0,-7 5 0,-5 0 0,-2 0 0,-9 2 0,1 0 0,-2 1 0,-3 0 0,5 0 0,2-1 0,4-2 0,9-3 0,4-2 0,3-1 0,1-1 0,-3-1 0,-1 1 0,-1-2 0,-3 1 0,1-1 0,-3 0 0,-3 0 0,-1-1 0,0 1 0,-4-2 0,-1 0 0,-1-1 0,-8-1 0,1 1 0,-12-3 0,-4 2 0,-3-1 0,0 2 0,10 2 0,12 1 0,10 1 0,10 2 0,-5 3 0,-3 1 0,-4 1 0,1 0 0,5 0 0,3 0 0,-2 0 0,3 1 0,1-2 0,-1 1 0,2-3 0,2-1 0,0-1 0,3 0 0,1-1 0,-2-1 0,-2 1 0,-6 0 0,-9 0 0,-4 1 0,-12-1 0,1 1 0,0-1 0,2 0 0,11 0 0,4-1 0,-1-1 0,4 1 0,-12 1 0,-7 0 0,-5 2 0,-4 1 0,11-1 0,8 1 0,12-2 0,5 1 0,3 0 0,-7 2 0,-4 0 0,-4 0 0,-8 1 0,1-1 0,-6-1 0,6-2 0,6 0 0,1-1 0,4 0 0,-6 0 0,-5-1 0,0 1 0,1-1 0,-1-1 0,-1-1 0,-1-2 0,-12-2 0,5 0 0,-7-2 0,14 2 0,5 1 0,12 3 0,6 1 0,5 2 0,-4 3 0,-5 2 0,-11 4 0,1-2 0,1-1 0,7-3 0,4-2 0,3-1 0,-1 0 0,2 0 0,1-1 0,-1 1 0,-2-1 0,-4 1 0,-2-1 0,-2 0 0,-3-3 0,1-2 0,-5-3 0,-7-5 0,-5-3 0,-9-3 0,-14-5 0,4 5 0,-14-2 0,9 7 0,3 5 0,0 5 0,4 7 0,-1 4 0,-3 4 0,10 1 0,5 0 0,4-1 0,5-2 0,2-1 0,-5 0 0,3-2 0,-12 2 0,-1-1 0,0-1 0,1 0 0,14-1 0,7-2 0,8 0 0,8-2 0,3 0 0,1 0 0,1-1 0,-2 0 0,-1 0 0,-2-1 0,-2 0 0,-6-1 0,0-2 0,-4-1 0,-5-2 0,2 0 0,-5-2 0,1 3 0,4 1 0,-5 2 0,0 4 0,-3 1 0,-11 5 0,-5 5 0,-1 2 0,-18 6 0,3-1 0,0-1 0,6-3 0,24-8 0,8-1 0,12-4 0,4-2 0,-5 0 0,-5-1 0,-7-1 0,-8-1 0,-4-2 0,-2 1 0,-5-3 0,4 1 0,4 0 0,6 1 0,12 2 0,2 0 0,5 3 0,1 0 0,-3 1 0,-5 2 0,-6 2 0,-5 1 0,5-1 0,7 0 0,8-2 0,4-1 0,0 0 0,-4 1 0,0 0 0,-2 0 0,5-1 0,0-1 0,-2 0 0,-1-1 0,-4-1 0,-5-2 0,-2-1 0,-2 0 0,-3 0 0,2 0 0,3 1 0,-2 1 0,3 2 0,-6 0 0,-2 0 0,-2 2 0,-3 0 0,5 1 0,-1 2 0,-4 2 0,-15 3 0,-2 3 0,-21 1 0,8-3 0,5-3 0,4-6 0,18-4 0,-6-4 0,5-2 0,1-1 0,-6-2 0,3 2 0,0 2 0,-5 2 0,12 4 0,5 1 0,10 1 0,11 0 0,2 2 0,2 1 0,-3 1 0,-1 1 0,-1 0 0,-2-1 0,1-1 0,1-2 0,0-1 0,-2-2 0,-2-1 0,-6-3 0,-4-1 0,-6-1 0,-15-1 0,-4 2 0,-21 0 0,0 3 0,5 2 0,14 2 0,24 1 0,12 1 0,5 1 0,-1 3 0,-3 0 0,-11 4 0,-7-1 0,-7 0 0,-8-3 0,1-1 0,-15-1 0,-3 0 0,-3 0 0,0 1 0,21-2 0,8 1 0,18-3 0,9-1 0,-3 0 0,-4 0 0,-16 0 0,-11-1 0,-4 1 0,-9-1 0,16 1 0,8-1 0,11 2 0,-12 3 0,-19 1 0,-49 2 0,36-4 0,-2-1 0,1-1 0,0 0 0,-8-1 0,2-1 0,-22-2 0,11-1 0,41 1 0,22 1 0,8 2 0,-3 0 0,-8 0 0,-5 1 0,6-1 0,2 1 0,11 1 0,1 0 0,4 2 0,-3 1 0,-1 2 0,-1 0 0,0-1 0,1-3 0,2-2 0,1-1 0,0-1 0,-3-1 0,1 0 0,0 1 0,2 0 0,-2 1 0,-4-1 0,-11-2 0,-6-3 0,-6-3 0,-8-2 0,-5-4 0,-3 0 0,-14-5 0,7 2 0,1 0 0,8 4 0,18 6 0,9 3 0,11 3 0,4 4 0,-1 2 0,-3 0 0,-4 0 0,0-1 0,4 0 0,2-2 0,5-1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68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686"/>
    </inkml:context>
    <inkml:brush xml:id="br0">
      <inkml:brushProperty name="width" value="0.21167" units="cm"/>
      <inkml:brushProperty name="height" value="0.21167" units="cm"/>
      <inkml:brushProperty name="color" value="#8CADD4"/>
      <inkml:brushProperty name="inkEffects" value="pencil"/>
    </inkml:brush>
  </inkml:definitions>
  <inkml:trace contextRef="#ctx0" brushRef="#br0">0 236 16383,'18'-6'0,"-1"2"0,7-2 0,-2 1 0,-1 0 0,-4 2 0,-7 1 0,-2 0 0,-4 1 0,-1 1 0,-1-1 0,1 1 0,3-1 0,2-1 0,2 1 0,0-1 0,1 0 0,-3 1 0,-2 0 0,-4 1 0,-1 0 0,6 0 0,3 2 0,11 1 0,3 1 0,0 1 0,-1-1 0,-5 0 0,-3-1 0,-1-1 0,-2 0 0,-2-1 0,-1 0 0,-3 0 0,-2-1 0,-1 0 0,-7 3 0,2-2 0,-4 3 0,4-3 0,2 0 0,2 0 0,6 0 0,16 0 0,11-3 0,22 1 0,2 0 0,-7 0 0,-9-1 0,-22 2 0,-7-2 0,-8 2 0,-3-1 0,4 0 0,2-1 0,11-2 0,11-2 0,6 0 0,-2 1 0,-3 2 0,-14 1 0,-6 1 0,-8 1 0,-4 1 0,-1 1 0,0 1 0,1 0 0,0 2 0,1 0 0,1 1 0,0 0 0,1-2 0,-2-1 0,0 0 0,0-1 0,-1 2 0,0 1 0,1 0 0,1 0 0,0-2 0,0-1 0,-1-1 0,3 0 0,2 1 0,7 1 0,5-1 0,0 0 0,-3-1 0,-9-1 0,-3 0 0,-1-1 0,2-1 0,2-1 0,2 0 0,4-1 0,1 0 0,7 0 0,1-1 0,9 0 0,0 0 0,-2 1 0,-4 0 0,-5 2 0,-3-1 0,2 0 0,-4 0 0,3 0 0,17 0 0,26 1 0,16 1 0,-16 0 0,2 0 0,37 0 0,-40 1 0,-2 0 0,13-1 0,-21 1 0,-29 0 0,-13 1 0,-5 0 0,1 2 0,0-1 0,-1 1 0,4 0 0,-2-1 0,1 1 0,-1-2 0,-2 1 0,1-1 0,0-1 0,-1 1 0,4 1 0,2 0 0,-1 0 0,2 1 0,-4-1 0,-1-1 0,-3 0 0,3 1 0,1 1 0,6 2 0,-2-1 0,-2-1 0,0-3 0,6-3 0,11-2 0,11-2 0,21-3 0,2 2 0,28-2 0,4 2 0,-5 0 0,2 0 0,-38 4 0,-13 0 0,-20 3 0,1 3 0,12 3 0,21 2 0,14 3 0,5-1 0,9 1 0,-19-3 0,1 1 0,-23-3 0,-15-2 0,-11-1 0,-9-1 0,0 1 0,0-1 0,0 1 0,0 1 0,-1-1 0,0 1 0,0-1 0,-1 1 0,0-1 0,0 1 0,0-2 0,14-1 0,12 0 0,32 0 0,2-1 0,20 1 0,-20 0 0,-10 0 0,-21-1 0,-19 1 0,-8 0 0,-3-1 0,2-2 0,1 0 0,1-1 0,1 0 0,-1 1 0,0 1 0,-2 0 0,-1 1 0,0 0 0,9-2 0,11-1 0,14-2 0,20-4 0,5-2 0,11-3 0,-3-1 0,-12 2 0,-14 2 0,-23 7 0,-7 3 0,-7 3 0,3 2 0,-3-1 0,0 0 0,-3-1 0,9-3 0,11 1 0,32-2 0,24 3 0,17 0 0,-31 2 0,1 0 0,-11 1 0,-2 0 0,36 2 0,-40-2 0,-38-1 0,-10-1 0,-2 0 0,1 0 0,3 1 0,0-1 0,1 1 0,-6 4 0,-1-1 0,-2 2 0,2-1 0,3 0 0,1-1 0,1-1 0,-1-2 0,1-1 0,1 0 0,0 0 0,0 1 0,-1 1 0,-1-1 0,1 0 0,-1-1 0,1 1 0,9 2 0,13 3 0,9 2 0,14 1 0,-9-2 0,4-3 0,-14-2 0,-7-2 0,-9 0 0,-8-2 0,-1 0 0,-4-1 0,0 0 0,-1-1 0,3 2 0,1-1 0,0-1 0,1 0 0,-2-3 0,2 2 0,1-1 0,1 0 0,2 0 0,-1 0 0,0 1 0,-1 1 0,-2 1 0,0 1 0,1-1 0,1 0 0,6-1 0,3-2 0,2 1 0,3-1 0,-6 1 0,-1 1 0,-6 2 0,-2 0 0,0 0 0,0 1 0,6-1 0,9 0 0,5 0 0,6 0 0,3 0 0,0 0 0,10 0 0,1 0 0,0 1 0,-1 0 0,-11 0 0,1 0 0,-4 1 0,-3 0 0,3 1 0,-2-1 0,2 1 0,0 0 0,-12 0 0,-4-1 0,-3-1 0,0 0 0,3 0 0,-3 1 0,-1 0 0,4 4 0,6 2 0,12 7 0,3 3 0,-1 1 0,-5 0 0,-12-6 0,-4-2 0,-7-5 0,6-3 0,14 1 0,11-2 0,18 1 0,-4 0 0,-7-1 0,-11-1 0,-17 0 0,-4 0 0,-6-1 0,-1 1 0,1 0 0,0-1 0,7 0 0,4-1 0,2 1 0,4-2 0,-6 2 0,-2-1 0,-7 1 0,-3 1 0,0-1 0,-1 0 0,3-1 0,3-1 0,0 0 0,1-1 0,1-1 0,-1 1 0,1-4 0,0 1 0,-1-1 0,-1 1 0,-2 2 0,0 1 0,0 1 0,1 1 0,-2 0 0,0 2 0,0-1 0,1 1 0,3-2 0,2 0 0,4-1 0,1-1 0,-1 0 0,-1-1 0,-4 3 0,-3 0 0,4 1 0,6 0 0,5 1 0,19 0 0,9 0 0,10 0 0,15 0 0,-6-2 0,-10 0 0,-16 0 0,-27 1 0,-3 1 0,4 3 0,13 2 0,1 0 0,5-1 0,-6-2 0,0-1 0,-1 0 0,-10-1 0,-6 1 0,-7-1 0,-4 0 0,6 0 0,18 0 0,20 1 0,44 1 0,12 0 0,-48-1 0,-1 0 0,47 0 0,-27-1 0,-13 0 0,-20-1 0,-23 1 0,-8 0 0,-2 1 0,3 1 0,5-1 0,2 1 0,-5-2 0,-3 1 0,-6-1 0,2 1 0,5 3 0,8 0 0,-3 0 0,-2-1 0,-8-2 0,-2 0 0,1-1 0,4 0 0,2 1 0,5-2 0,-2 1 0,2-1 0,1 0 0,0 1 0,1-1 0,4 1 0,-2 0 0,0 0 0,-5 0 0,-5 0 0,-4 0 0,-1 0 0,-1 0 0,1-1 0,-1 1 0,1-1 0,3 1 0,2-1 0,5 0 0,-3 0 0,1 0 0,-5 1 0,-2-1 0,-2 2 0,1-1 0,6 0 0,10-1 0,15-2 0,3-2 0,11-2 0,-10 0 0,4 0 0,-9 1 0,-5 2 0,-8 1 0,-12 2 0,-4 1 0,0 2 0,1-1 0,4 3 0,0-2 0,-2 2 0,-1-3 0,-3 2 0,5 1 0,9 5 0,7 3 0,15 6 0,1 0 0,-2-2 0,-5-2 0,-13-7 0,-6-2 0,-7-3 0,-1-2 0,10 0 0,19 0 0,18 2 0,38 1 0,-37-1 0,2 1 0,1 0 0,1-1 0,4 1 0,0-1 0,30 1 0,-14-2 0,-28-1 0,-29-1 0,-13 0 0,-7 0 0,-1 0 0,2-1 0,1 0 0,2-1 0,-1-1 0,1-1 0,0-1 0,-1-1 0,0-1 0,0-1 0,-1 2 0,0 1 0,-1 1 0,-1 2 0,1 1 0,-1 1 0,0 0 0,0 0 0,3-1 0,14 2 0,32 2 0,31 2 0,5 3 0,0-2 0,-37-1 0,-17-1 0,-18-2 0,-9-1 0,-3-1 0,-1 0 0,1 0 0,2-1 0,2 0 0,2 0 0,-1 1 0,0-1 0,-2 2 0,-2-1 0,-1 1 0,0-2 0,-1 1 0,2-1 0,-1-1 0,0 0 0,-1 0 0,1 0 0,0 1 0,1 0 0,-2 1 0,2 0 0,1 1 0,2-1 0,7 0 0,8-1 0,5-1 0,6 0 0,-3 0 0,-5-1 0,-8 2 0,-9 0 0,-5 1 0,1 0 0,1-1 0,1 1 0,-2 0 0,-1 0 0,1 0 0,3 1 0,8-3 0,9-2 0,19-8 0,1-3 0,19-10 0,-6-2 0,0-1 0,2-4 0,-14 7 0,-7 1 0,-10 9 0,-13 7 0,-1 5 0,-6 2 0,-2 2 0,3 1 0,1 0 0,2 0 0,-1 0 0,3 1 0,5 2 0,20 5 0,14 8 0,20 6 0,-5 2 0,8 3 0,-13-4 0,20 8 0,1-2 0,0 0 0,-33-14 0,-1-1 0,24 8 0,-26-8 0,0-2 0,20 7 0,-9-4 0,-24-7 0,-20-6 0,-8-2 0,-4-2 0,2 0 0,9 0 0,8 0 0,20-2 0,4-1 0,22-3 0,-10-2 0,-2-1 0,-12-2 0,-12 2 0,-5 1 0,-2 1 0,-3 3 0,-1 1 0,-5 1 0,-5 2 0,-5 0 0,-2 1 0,-2-1 0,0 0 0,2 0 0,4-1 0,4 1 0,2 0 0,5-2 0,-4 1 0,-2-1 0,-6 2 0,-4 0 0,2 0 0,11 1 0,7 0 0,9-2 0,-2 0 0,-7-1 0,-3-1 0,-8 2 0,-3-1 0,-3 1 0,-3 2 0,4 0 0,1 0 0,2 0 0,-2 0 0,-4-1 0,-1 1 0,1 0 0,-1 0 0,3-1 0,-2 1 0,1 0 0,-1-1 0,-1 1 0,4-2 0,-2 1 0,3 0 0,-1-1 0,0 1 0,-1-1 0,-1 1 0,-1 0 0,-1 1 0,1-1 0,1 1 0,1-1 0,0 1 0,1-1 0,1-1 0,0 0 0,1-1 0,-2 0 0,-2-1 0,0 0 0,-1 1 0,3-1 0,5 1 0,3 0 0,10-1 0,8 1 0,5-1 0,10-1 0,-6-1 0,-3 0 0,-9 1 0,-13 2 0,-7 2 0,0 1 0,26 5 0,35 5 0,-21-3 0,5 1 0,18 1 0,3 0 0,-6-1 0,-1 0 0,-5-1 0,-2-1 0,33 1 0,-45-3 0,-20-3 0,-17-1 0,-8 1 0,1-1 0,3 1 0,1 0 0,-2 0 0,-3-1 0,-1 0 0,-1 0 0,0 0 0,2-1 0,0 1 0,-2-1 0,1 1 0,-1-1 0,-1 0 0,1 0 0,0 0 0,1 0 0,0 0 0,1-1 0,0 1 0,0 0 0,0-1 0,-1 1 0,1-1 0,3-1 0,1 1 0,5-1 0,-2 0 0,2 2 0,-1-2 0,2 0 0,-2 1 0,-2-1 0,0 1 0,4-1 0,18 1 0,11 0 0,40 0 0,13 0 0,3-1 0,-3 0 0,-35-1 0,-16 1 0,-20 0 0,-17 1 0,-3 1 0,6 3 0,5 2 0,13 4 0,7 1 0,-4-2 0,4-1 0,-9-3 0,-5 0 0,-8-3 0,-7 1 0,-3-2 0,0 1 0,4-1 0,4 0 0,12 1 0,1 0 0,9 0 0,-3 0 0,1 0 0,5-3 0,2 0 0,-4-2 0,0 0 0,-7-2 0,-3 1 0,1-1 0,-6 1 0,0 1 0,2 0 0,1 1 0,2 0 0,7 1 0,-5 2 0,0 0 0,-12 1 0,-5 0 0,-2 1 0,5 3 0,1 0 0,1 0 0,-2 0 0,4-1 0,3 2 0,13 2 0,5 0 0,7 1 0,9 0 0,3-2 0,6 0 0,5-2 0,-9-2 0,-5-1 0,-6-2 0,-13 0 0,-2 0 0,-12 0 0,-6 1 0,-3-1 0,-2 0 0,0-1 0,-2 0 0,-1 1 0,0 0 0,-1 0 0,4-1 0,1 0 0,1 0 0,-3 0 0,-2 1 0,-2 0 0,-1 0 0,2-3 0,2 1 0,0-2 0,2 2 0,-2-1 0,-1 2 0,-2 0 0,-3 1 0,6 1 0,12 2 0,7 0 0,15 1 0,-3 0 0,-2-1 0,-8-1 0,-12-1 0,-8 1 0,-4-1 0,-4-1 0,10 1 0,2 0 0,7 0 0,-3 0 0,-6 0 0,-3 0 0,-5 0 0,1 0 0,11-1 0,8 0 0,23 1 0,6-1 0,5 0 0,-3-1 0,-8 0 0,-5 0 0,0 0 0,-5 1 0,-4 1 0,0 0 0,-4 0 0,1 0 0,5 1 0,1 1 0,14 2 0,3 2 0,1-1 0,-7-1 0,-18-3 0,-13 0 0,-9-1 0,-3 0 0,0 0 0,5 0 0,-1 0 0,4 0 0,-2 0 0,3 0 0,0-1 0,7 1 0,-3 0 0,7 0 0,-2 0 0,0 0 0,0-1 0,-9 0 0,-4 0 0,-5 0 0,-2 0 0,2-1 0,-2 1 0,3 0 0,-1 1 0,-1 0 0,1-1 0,0 2 0,2 0 0,2 1 0,-1 0 0,-2-1 0,0 0 0,1-1 0,10 0 0,5-1 0,13 1 0,2-1 0,1 0 0,3 0 0,0 0 0,-2 1 0,0 0 0,-14 0 0,-6 0 0,-7 1 0,-1-1 0,2 0 0,6 3 0,4 0 0,0 1 0,-1 2 0,-7-2 0,-4 0 0,-6-2 0,-2-1 0,2-1 0,5-2 0,3-1 0,8-4 0,-1 0 0,5-2 0,-3 3 0,-3 2 0,0 0 0,1 2 0,0 0 0,8-1 0,-3 0 0,1 0 0,-2-2 0,-5 1 0,-2 0 0,-2 1 0,-6 1 0,0 1 0,-4 0 0,1 2 0,2-1 0,1 1 0,-1 1 0,-1-1 0,-3-1 0,3 1 0,1 0 0,5 1 0,6 1 0,0 0 0,11 2 0,2 1 0,3-1 0,7 2 0,-4-2 0,2 1 0,-2-1 0,-5-2 0,-6-1 0,-4-2 0,-10 1 0,0-1 0,1 0 0,4 1 0,5-1 0,4 0 0,0 1 0,7-1 0,-1 0 0,0 0 0,-2-1 0,-7 0 0,-1 0 0,-2-2 0,4 0 0,0-1 0,7-2 0,1 0 0,3-1 0,5-1 0,-7 1 0,7-2 0,-9 2 0,-4 1 0,-8 3 0,-10 1 0,-2 2 0,-3 1 0,0 0 0,2 2 0,3 0 0,0 2 0,5 1 0,0 1 0,14 5 0,0-2 0,4 1 0,-6-3 0,-9-4 0,-5-2 0,-4-2 0,3-2 0,1 0 0,6-2 0,-3 1 0,1 0 0,-1 1 0,2 1 0,-1 0 0,1 1 0,-5 0 0,-2 0 0,-2 0 0,-1 0 0,-1 0 0,-1 0 0,-1 0 0,3 0 0,3-1 0,12 1 0,18 0 0,10 1 0,28 2 0,-13-1 0,12 1 0,-20-2 0,-5 0 0,-12-1 0,-8 0 0,-13 1 0,-2-1 0,-7 0 0,1 0 0,8 1 0,11 1 0,8 1 0,13-1 0,-1 1 0,-8-2 0,-7-1 0,-16 1 0,-4-2 0,-5-1 0,0 0 0,0-2 0,-2 1 0,1 0 0,0 0 0,1 0 0,3-1 0,6 0 0,3-2 0,0 1 0,2-1 0,-8 1 0,-3 2 0,-6 1 0,-4 1 0,-1 2 0,3-1 0,6 1 0,6-1 0,6 0 0,10 0 0,2 0 0,14-1 0,-1 1 0,-6-1 0,-3 1 0,-15-1 0,-5 1 0,-7 0 0,-5 0 0,0 0 0,-3 0 0,0 0 0,0 0 0,1 1 0,4-1 0,4 0 0,1 0 0,5 0 0,2 0 0,3 0 0,11 0 0,3 0 0,1 0 0,9 0 0,-7 1 0,0 0 0,-4-1 0,-15 0 0,-6 0 0,-9 0 0,-3 0 0,5 0 0,15 0 0,11-1 0,29 1 0,15-3 0,3 2 0,-5-2 0,-30 3 0,-17 0 0,-18 0 0,-6 0 0,-2 0 0,2 0 0,2 1 0,2-1 0,3 2 0,1-2 0,2 1 0,3 1 0,-1 0 0,2 1 0,-2 2 0,-3 0 0,0 1 0,-3-1 0,-1 0 0,1 0 0,0 0 0,1 1 0,3 1 0,3-1 0,2 1 0,7 0 0,3-1 0,2-1 0,4 0 0,-5-4 0,0 1 0,4-2 0,-4 0 0,11-2 0,1 0 0,0-1 0,2-2 0,-6 0 0,-6-1 0,-1 0 0,-9 0 0,-2 1 0,-1 0 0,-6 0 0,-1 2 0,-3 0 0,-1 1 0,0 1 0,5 1 0,1 1 0,13 3 0,4 1 0,0 0 0,2 0 0,-12-2 0,-6-1 0,-9-1 0,-4-1 0,-2-2 0,4-1 0,0-3 0,6-2 0,4-3 0,3-2 0,9-2 0,3 0 0,-1 1 0,1 2 0,-11 4 0,-6 4 0,-7 2 0,-4 2 0,0 0 0,2 0 0,1-1 0,3 1 0,7-1 0,14 0 0,7 0 0,21 1 0,-5 0 0,19 2 0,-9 0 0,-2 2 0,-6 1 0,-15 0 0,-9-1 0,-8-1 0,-12-1 0,-3-1 0,-3-1 0,2 1 0,6 0 0,8 2 0,4 0 0,13 1 0,-2 1 0,0-1 0,-3 0 0,-9-1 0,-2-1 0,-4-1 0,-2 2 0,-2-1 0,0 1 0,-3 0 0,0 0 0,-3-1 0,-1 0 0,0-2 0,2 0 0,5 1 0,10-2 0,4-1 0,4 0 0,3-4 0,-8 1 0,-6 0 0,-10 2 0,-3 3 0,7 3 0,8 3 0,4 2 0,1 0 0,-11-2 0,-3-1 0,-2 0 0,-1-2 0,1 1 0,1-2 0,2 0 0,1-2 0,1 1 0,-4-1 0,1 0 0,-4 0 0,1 0 0,1 0 0,2 0 0,2 0 0,-1 0 0,-4 0 0,-2-2 0,-2-2 0,8-7 0,6-2 0,15-7 0,7 0 0,0 2 0,0 2 0,-18 9 0,-8 1 0,-11 5 0,-3 2 0,8 2 0,14 4 0,24 5 0,5 2 0,10 1 0,-16-1 0,-10-3 0,-10-2 0,-11-4 0,-3-1 0,-3-1 0,1 0 0,-2-1 0,3 1 0,0-1 0,0 0 0,2 1 0,-3-1 0,-1 1 0,-2-1 0,-3 0 0,-2-1 0,0 0 0,-1-1 0,8 2 0,-6-2 0,6 2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687"/>
    </inkml:context>
    <inkml:brush xml:id="br0">
      <inkml:brushProperty name="width" value="0.21167" units="cm"/>
      <inkml:brushProperty name="height" value="0.21167" units="cm"/>
      <inkml:brushProperty name="color" value="#8CADD4"/>
      <inkml:brushProperty name="inkEffects" value="pencil"/>
    </inkml:brush>
  </inkml:definitions>
  <inkml:trace contextRef="#ctx0" brushRef="#br0">0 231 16383,'17'-6'0,"0"2"0,7-2 0,-3 1 0,0 1 0,-5 0 0,-6 2 0,-2 0 0,-4 2 0,-2-1 0,0 1 0,2-1 0,1 0 0,3 0 0,2-1 0,0 0 0,0 1 0,-2-1 0,-2 2 0,-4 0 0,-1 0 0,6 0 0,3 1 0,10 2 0,4 2 0,0-1 0,-2 1 0,-5-2 0,-2 0 0,-1-1 0,-2 0 0,-3-1 0,0 0 0,-4-1 0,0 0 0,-3 0 0,-5 4 0,1-3 0,-4 3 0,4-4 0,2 1 0,1 1 0,7-2 0,16 1 0,10-3 0,22 1 0,1 0 0,-6 0 0,-9 0 0,-21 0 0,-7 0 0,-8 1 0,-4-1 0,5 0 0,2-1 0,11-3 0,10 0 0,6-1 0,-2 2 0,-3 0 0,-13 3 0,-6 0 0,-9 1 0,-3 0 0,-1 3 0,1-1 0,0 1 0,0 2 0,1 0 0,0 1 0,2 0 0,-1-2 0,0-1 0,-1 0 0,-1-1 0,0 2 0,0 0 0,1 2 0,1-2 0,0-1 0,0-1 0,-1-1 0,3 0 0,2 1 0,7 0 0,4 1 0,1-1 0,-4-1 0,-8-1 0,-3-1 0,-1 0 0,2-1 0,2 0 0,2-1 0,3-1 0,2 0 0,7 0 0,0-1 0,10 0 0,-1 1 0,-2 0 0,-3 0 0,-5 1 0,-4 1 0,2-1 0,-3 0 0,3 0 0,16 0 0,26 1 0,15 1 0,-16 0 0,3 0 0,35 0 0,-38 1 0,-2 0 0,12-1 0,-20 1 0,-29 0 0,-12 1 0,-4 0 0,-1 2 0,1-1 0,0 1 0,2-1 0,-1 1 0,1-1 0,-2 0 0,0 0 0,-1-2 0,1 1 0,0 0 0,3 0 0,1 2 0,0-1 0,2 1 0,-5-2 0,1 1 0,-4-2 0,3 2 0,1 1 0,5 2 0,-1-1 0,-2-1 0,0-3 0,6-3 0,9-2 0,13-2 0,19-3 0,3 3 0,27-3 0,4 2 0,-4 0 0,0 1 0,-36 2 0,-13 2 0,-19 2 0,1 3 0,10 2 0,23 4 0,12 1 0,6 0 0,7 1 0,-16-3 0,-1 0 0,-22-2 0,-14-2 0,-12 0 0,-7-3 0,-2 2 0,1-1 0,0 1 0,0 1 0,-1-1 0,0 0 0,0 1 0,-1 0 0,0-1 0,0 0 0,0-1 0,13 0 0,13-1 0,30-1 0,4 1 0,17 0 0,-18 0 0,-10-1 0,-21 1 0,-18-1 0,-8 1 0,-3 0 0,2-3 0,1 0 0,1-2 0,1 2 0,-1 0 0,-1 1 0,-1 0 0,0 1 0,-1 0 0,8-1 0,12-2 0,14-2 0,18-5 0,5 0 0,12-4 0,-4 0 0,-11 1 0,-14 2 0,-23 7 0,-6 3 0,-6 3 0,1 2 0,-1 0 0,-2-1 0,-2-2 0,9-2 0,11 1 0,30-1 0,24 1 0,17 2 0,-30 0 0,0 2 0,-10-1 0,-2 1 0,35 2 0,-39-2 0,-37-2 0,-11 0 0,-1 1 0,2-1 0,1 1 0,1-1 0,1 1 0,-6 3 0,0 0 0,-3 3 0,2-3 0,3 1 0,1-1 0,1-1 0,-1-2 0,1-1 0,1 0 0,0 0 0,0 1 0,-2 0 0,1 0 0,0 0 0,-1 0 0,1-1 0,9 3 0,12 3 0,9 2 0,15 1 0,-11-3 0,5-2 0,-13-2 0,-7-1 0,-9-2 0,-8-1 0,-2 1 0,-3-3 0,1 1 0,-2-1 0,3 2 0,1 0 0,0-2 0,0-1 0,0-1 0,0 1 0,2-1 0,1 0 0,2 0 0,-1 0 0,0 1 0,-1 1 0,-2 2 0,0 0 0,1-1 0,1 0 0,6-2 0,2 0 0,3 0 0,3-1 0,-6 2 0,-1-1 0,-7 3 0,-1 1 0,0-1 0,0 0 0,6 0 0,8 0 0,6 1 0,5-1 0,4 0 0,-2 0 0,12-1 0,0 2 0,0 0 0,-1 0 0,-11 0 0,2 0 0,-5 1 0,-3 0 0,4 0 0,-3 0 0,3 2 0,-1-2 0,-12 1 0,-3-1 0,-3-1 0,0 0 0,3 0 0,-4 1 0,1 1 0,2 2 0,7 3 0,11 7 0,3 2 0,-1 2 0,-4-1 0,-12-4 0,-5-4 0,-6-4 0,6-3 0,13 0 0,12 0 0,17 0 0,-5-1 0,-5 0 0,-13 0 0,-14-2 0,-6 1 0,-4 0 0,-3 0 0,2-1 0,1 1 0,5-1 0,4-1 0,3 0 0,3 0 0,-5 1 0,-2-1 0,-7 1 0,-3 1 0,-1-1 0,1 0 0,2-1 0,2-1 0,2 0 0,-1-1 0,2-1 0,-1 1 0,1-3 0,0 0 0,-2-1 0,0 1 0,-2 2 0,0 1 0,0 1 0,1 1 0,-2 1 0,0 0 0,-1 0 0,2 1 0,3-1 0,2-1 0,3-1 0,3-1 0,-3 0 0,0-1 0,-5 3 0,-2 0 0,4 1 0,6 0 0,4 1 0,20 0 0,7 0 0,10 0 0,16 0 0,-7-2 0,-9 1 0,-16-2 0,-26 2 0,-3 1 0,3 3 0,13 2 0,2 0 0,4-1 0,-5-2 0,-1-1 0,-1 0 0,-10-1 0,-5 1 0,-7-1 0,-4 0 0,6 0 0,17 0 0,20 0 0,44 2 0,9 0 0,-45-1 0,0 1 0,44-2 0,-25 0 0,-14 0 0,-19-1 0,-22 1 0,-9 0 0,-1 1 0,4 1 0,3 0 0,3-1 0,-6 0 0,-2-1 0,-6 0 0,2 2 0,5 1 0,7 1 0,-2 0 0,-2-1 0,-8-2 0,-3 0 0,3-1 0,2 0 0,4 1 0,3-2 0,-1 1 0,1-1 0,2 0 0,-1 1 0,2-1 0,3 1 0,-1 0 0,0 0 0,-5 0 0,-6 0 0,-3 0 0,-1 0 0,-1 0 0,1-1 0,-1 1 0,1 0 0,3-1 0,2 0 0,4 0 0,-2 0 0,1 0 0,-5 1 0,-3 0 0,-1 0 0,1 0 0,7 1 0,7-2 0,17-2 0,2-2 0,11-2 0,-9 0 0,2 0 0,-7 1 0,-6 2 0,-8 1 0,-11 3 0,-4 0 0,-1 1 0,3 0 0,3 3 0,0-2 0,-2 1 0,-2-1 0,-2 1 0,5 1 0,8 5 0,8 2 0,14 7 0,1 0 0,-2-3 0,-4-2 0,-14-5 0,-5-4 0,-7-2 0,-1-2 0,9 0 0,19 1 0,17 0 0,39 2 0,-37 0 0,1-1 0,2 1 0,0-1 0,6 1 0,-3-1 0,31 1 0,-13-2 0,-29-1 0,-27-1 0,-13 0 0,-7 0 0,-1 0 0,2-1 0,0 0 0,3-1 0,0-1 0,0 0 0,-1-2 0,0-1 0,0-1 0,0-1 0,-1 2 0,0 1 0,-1 1 0,-1 2 0,0 1 0,1 2 0,-1-2 0,-1 1 0,5 0 0,12 0 0,32 4 0,30 1 0,6 2 0,-2 0 0,-35-2 0,-17-2 0,-17-1 0,-9-1 0,-3-1 0,-1 0 0,1 0 0,2-1 0,2 1 0,1-1 0,0 0 0,0 1 0,-2 0 0,-2 0 0,-2 1 0,1-1 0,0-1 0,1 0 0,-2 0 0,1-1 0,0 0 0,0 0 0,0 0 0,0 1 0,-1 2 0,2-1 0,1 1 0,2-1 0,7 0 0,7-1 0,5-1 0,7 0 0,-4 0 0,-4-1 0,-9 2 0,-8 0 0,-5 1 0,1 0 0,1 0 0,1-1 0,-2 1 0,-1 0 0,0 1 0,5-1 0,6-1 0,10-3 0,17-8 0,3-3 0,17-9 0,-5-2 0,-1-1 0,3-5 0,-14 7 0,-6 2 0,-11 8 0,-12 8 0,-2 4 0,-5 2 0,-2 2 0,2 1 0,2 0 0,2 0 0,-1 0 0,2 1 0,6 1 0,20 7 0,12 6 0,20 7 0,-4 1 0,7 3 0,-12-3 0,19 7 0,1-2 0,0 1 0,-32-15 0,-2 0 0,25 8 0,-26-9 0,0-1 0,19 6 0,-8-3 0,-24-7 0,-19-7 0,-8-1 0,-4-1 0,2-1 0,8 0 0,8 0 0,21-2 0,3-1 0,21-3 0,-9-2 0,-2 0 0,-13-3 0,-10 2 0,-6 1 0,-1 1 0,-3 3 0,-3 1 0,-3 2 0,-5 1 0,-5 0 0,-2 0 0,-2 1 0,0-2 0,2 1 0,4 0 0,3 0 0,3 0 0,5-2 0,-4 1 0,-3-1 0,-5 2 0,-4 0 0,2 1 0,11-1 0,6 1 0,10-1 0,-4-2 0,-5 1 0,-4-2 0,-7 1 0,-3 0 0,-3 2 0,-3 0 0,3 1 0,3 0 0,0 0 0,0 0 0,-6 0 0,0 0 0,1 0 0,-1 0 0,3-1 0,-2 1 0,1 0 0,-2-1 0,1 0 0,2 0 0,0 0 0,1 0 0,0-1 0,0 1 0,-1-1 0,-1 1 0,-2 0 0,0 1 0,1-1 0,1 1 0,1-1 0,0 1 0,1-1 0,1-1 0,0 0 0,0-1 0,-1 0 0,-1 0 0,-2-1 0,0 1 0,4-1 0,3 0 0,4 1 0,9 0 0,8 0 0,6-1 0,8-1 0,-5-1 0,-2 0 0,-10 2 0,-13 1 0,-6 2 0,0 1 0,25 5 0,34 4 0,-20-2 0,5 1 0,17 1 0,3 0 0,-5-1 0,-2-1 0,-3 0 0,-4-1 0,32 1 0,-42-4 0,-21-2 0,-17 0 0,-7-1 0,1 1 0,3 0 0,1-1 0,-2 1 0,-3-1 0,-2 0 0,0 0 0,1 0 0,0 0 0,1 0 0,-2-1 0,1 0 0,-1 0 0,-1 0 0,1 0 0,0 0 0,1 0 0,0 0 0,1 0 0,0 0 0,-1-1 0,1 1 0,-1-1 0,1 1 0,3-2 0,1 1 0,5-1 0,-3 0 0,3 2 0,-1-2 0,2 0 0,-3 1 0,-1 0 0,0-1 0,4 1 0,16-1 0,13 1 0,38 1 0,13-2 0,3 1 0,-4-1 0,-33-1 0,-17 1 0,-18 0 0,-17 1 0,-4 1 0,7 3 0,5 2 0,13 4 0,5 0 0,-2-1 0,3-1 0,-9-2 0,-5-2 0,-6-2 0,-9 1 0,-2-2 0,0 1 0,3-1 0,5 0 0,12 1 0,0 0 0,9 0 0,-2 0 0,0 0 0,6-2 0,0-2 0,-3 0 0,1-2 0,-8 0 0,-3 0 0,2-1 0,-6 1 0,0 1 0,0 0 0,3 1 0,1 1 0,7 0 0,-3 1 0,-3 1 0,-10 1 0,-5 1 0,-2 0 0,4 2 0,2 1 0,0 0 0,0 0 0,2 0 0,4 0 0,12 3 0,5 0 0,7 1 0,8 0 0,4-2 0,6-1 0,4-1 0,-8-2 0,-5-1 0,-7-2 0,-11 0 0,-3 0 0,-12 0 0,-5 1 0,-3-1 0,-3 0 0,1-1 0,-1 1 0,-3-1 0,0 1 0,1 0 0,2-1 0,2 0 0,1 0 0,-3 1 0,-3 0 0,-1 0 0,-1-1 0,2-1 0,2 0 0,0-2 0,1 2 0,-1-1 0,0 2 0,-4 0 0,-2 1 0,6 1 0,11 2 0,8 0 0,14 1 0,-3 0 0,-2-1 0,-8-1 0,-11-1 0,-8 0 0,-4 0 0,-4 0 0,10 0 0,1 0 0,7 0 0,-2 0 0,-6 0 0,-3 0 0,-5 0 0,1 0 0,10-1 0,9 0 0,21 1 0,8-1 0,3 0 0,-2-1 0,-8 0 0,-6 0 0,2 0 0,-6 1 0,-3 1 0,-1 0 0,-5 0 0,3 0 0,4 1 0,2 1 0,13 2 0,2 1 0,2 0 0,-7-1 0,-18-2 0,-12-1 0,-10-1 0,-2 0 0,1 0 0,3 0 0,1 0 0,2-1 0,-1 1 0,3 0 0,-1 0 0,8 0 0,-3 0 0,6 0 0,-2 0 0,1-1 0,-1 0 0,-8 1 0,-4-2 0,-5 1 0,-2 0 0,2 0 0,-2 0 0,3 0 0,-1 0 0,-1 1 0,1 0 0,0 1 0,2 0 0,1 1 0,0 0 0,-2-1 0,0-1 0,1 0 0,9 0 0,6 0 0,13 0 0,1-2 0,1 2 0,2-2 0,2 2 0,-3 0 0,0 0 0,-14 0 0,-5 0 0,-7 0 0,-1 1 0,2-1 0,5 2 0,4 1 0,1 2 0,-1 0 0,-8-1 0,-3 0 0,-6-2 0,-2-1 0,2-1 0,4-2 0,4-1 0,8-4 0,-2 0 0,6-1 0,-4 2 0,-2 2 0,0 0 0,0 2 0,1 0 0,8-1 0,-4 0 0,1 0 0,-1-1 0,-6-1 0,-1 2 0,-3-1 0,-4 2 0,-2 1 0,-3 1 0,1 0 0,2 1 0,1 0 0,-1 0 0,-2 0 0,-1 0 0,2-1 0,1 2 0,4-1 0,6 2 0,1 0 0,10 3 0,3-1 0,2 0 0,7 1 0,-3 0 0,0 0 0,0-2 0,-6-1 0,-5-1 0,-5-1 0,-9-1 0,-1 0 0,2 1 0,4-1 0,4 0 0,5 1 0,-1-1 0,7 0 0,0 0 0,-1 0 0,-2 0 0,-6-2 0,-2 1 0,-1-2 0,3 0 0,1-1 0,6-1 0,2-1 0,2-1 0,4-1 0,-5 1 0,6-1 0,-9 1 0,-4 1 0,-7 3 0,-10 1 0,-2 2 0,-3 1 0,0 0 0,2 2 0,2 0 0,1 1 0,5 3 0,0 0 0,13 4 0,0-1 0,4 1 0,-5-4 0,-9-3 0,-6-2 0,-2-2 0,1-1 0,2-2 0,5 0 0,-2-1 0,1 2 0,-1 0 0,1 1 0,0 0 0,1 1 0,-6 0 0,-1 0 0,-2 0 0,-1 0 0,-2 0 0,0 0 0,0 0 0,1 0 0,4-1 0,12 1 0,16 0 0,11 1 0,28 1 0,-14 1 0,12-1 0,-18 0 0,-7-2 0,-11 1 0,-8-1 0,-12 0 0,-3 0 0,-6 0 0,1 1 0,7-1 0,12 2 0,8 1 0,11 0 0,0-1 0,-8-1 0,-7 0 0,-16-1 0,-3-1 0,-5-1 0,0 0 0,-1-1 0,0 0 0,-1 0 0,1 0 0,1 0 0,3-1 0,5 0 0,4-2 0,0 1 0,1-1 0,-7 2 0,-4 0 0,-4 2 0,-6 2 0,0 0 0,3 1 0,5-1 0,7 1 0,5-2 0,11 1 0,1 0 0,14 0 0,-1-1 0,-6 1 0,-2-1 0,-16 1 0,-5 0 0,-6 0 0,-5 0 0,-1 0 0,-1 0 0,-1 0 0,-1 0 0,3 0 0,2 0 0,5 0 0,0 0 0,6 0 0,1 0 0,4 0 0,10 0 0,3 0 0,2 0 0,7 1 0,-6-1 0,0 1 0,-3-1 0,-16 1 0,-5-1 0,-9 0 0,-3 0 0,5 0 0,14 0 0,11-1 0,29 0 0,14-2 0,3 2 0,-4-1 0,-31 2 0,-15-1 0,-18 1 0,-7 0 0,-1 0 0,2 1 0,2 0 0,2-1 0,3 1 0,1 0 0,1 0 0,4 0 0,-2 1 0,2 2 0,-1 0 0,-3 1 0,-1 1 0,-2-1 0,-1 0 0,1 0 0,-1 0 0,2 0 0,3 2 0,2-1 0,3 1 0,6 0 0,4-1 0,1-1 0,4-1 0,-4-2 0,-2-1 0,5-1 0,-2 0 0,8-1 0,2-1 0,0-2 0,2 0 0,-5-2 0,-7 1 0,-1-1 0,-9 0 0,-1 1 0,-2 0 0,-5 1 0,-1 0 0,-3 1 0,-2 2 0,1 0 0,5 1 0,0 1 0,13 2 0,5 2 0,-1 0 0,3 1 0,-14-3 0,-4-2 0,-9 0 0,-4-1 0,-1-1 0,2-3 0,1-1 0,5-4 0,5-2 0,3 0 0,8-4 0,4 0 0,-2 1 0,2 2 0,-12 5 0,-6 2 0,-6 4 0,-4 0 0,0 1 0,2 0 0,1 0 0,3 0 0,7-1 0,13 0 0,7 0 0,21 0 0,-6 2 0,20 0 0,-10 2 0,-1 1 0,-6 1 0,-16-1 0,-6 1 0,-10-2 0,-11-2 0,-4 0 0,-1 0 0,0 0 0,7 0 0,7 1 0,5 1 0,12 1 0,-2 1 0,0-1 0,-2 0 0,-10-2 0,-2 0 0,-3 0 0,-3 0 0,-1 0 0,0 1 0,-3 0 0,0 0 0,-3-1 0,-2 0 0,1-2 0,2 0 0,5 1 0,9-2 0,4 0 0,5-2 0,2-3 0,-8 1 0,-5 0 0,-11 2 0,-2 3 0,7 4 0,8 2 0,4 2 0,-1-1 0,-9-1 0,-3-1 0,-2-1 0,-1 0 0,0-1 0,2-1 0,1 0 0,2-1 0,1-1 0,-4 0 0,0 0 0,-3 0 0,1 0 0,0 0 0,3 0 0,2 0 0,-1 0 0,-5 0 0,-1-2 0,-2-2 0,8-6 0,5-2 0,15-8 0,7 0 0,0 3 0,1 1 0,-19 9 0,-7 1 0,-11 5 0,-3 2 0,7 2 0,14 4 0,25 5 0,3 1 0,11 2 0,-17-1 0,-8-4 0,-11-1 0,-10-4 0,-3-1 0,-3-1 0,0 0 0,-1-1 0,3 0 0,-1 1 0,1-1 0,1 0 0,-2 1 0,-1-1 0,-2 1 0,-3-2 0,-2 0 0,-1 0 0,0-1 0,9 2 0,-7-2 0,5 2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688"/>
    </inkml:context>
    <inkml:brush xml:id="br0">
      <inkml:brushProperty name="width" value="0.21167" units="cm"/>
      <inkml:brushProperty name="height" value="0.21167" units="cm"/>
      <inkml:brushProperty name="color" value="#8CADD4"/>
      <inkml:brushProperty name="inkEffects" value="pencil"/>
    </inkml:brush>
  </inkml:definitions>
  <inkml:trace contextRef="#ctx0" brushRef="#br0">0 172 16383,'17'-4'0,"0"1"0,7-2 0,-3 2 0,0 0 0,-5 0 0,-6 2 0,-2-1 0,-4 2 0,-2-1 0,0 1 0,2 0 0,1-1 0,3 0 0,2 0 0,0-1 0,0 1 0,-2 0 0,-2 1 0,-4 0 0,-1 0 0,6 0 0,3 1 0,10 1 0,4 1 0,0 1 0,-2-1 0,-5-1 0,-2 0 0,-1 0 0,-2 0 0,-3-1 0,0-1 0,-4 1 0,0-1 0,-3 0 0,-5 2 0,1-1 0,-4 2 0,4-3 0,2 1 0,1 0 0,7-1 0,16 1 0,10-2 0,22 0 0,1 0 0,-6 0 0,-9 1 0,-21-1 0,-7 0 0,-8 1 0,-4-1 0,5 0 0,2 0 0,11-2 0,10-2 0,6 1 0,-2 1 0,-3 0 0,-13 2 0,-6 0 0,-9 1 0,-3 1 0,-1 0 0,1 1 0,0 1 0,0 0 0,1 1 0,0 1 0,2-1 0,-1-1 0,0-1 0,-1 0 0,-1 0 0,0 1 0,0 0 0,1 1 0,1 0 0,0-2 0,0-1 0,-1 0 0,3 0 0,2 0 0,7 1 0,4 0 0,1-1 0,-4 0 0,-8-1 0,-3 0 0,-1-1 0,2-1 0,2 1 0,2-2 0,3 1 0,2-1 0,7-1 0,0 1 0,10-1 0,-1 1 0,-2 0 0,-3 0 0,-5 1 0,-4 0 0,2 0 0,-3 0 0,3 0 0,16 0 0,26 0 0,15 1 0,-16 0 0,3 1 0,35-1 0,-38 1 0,-2 0 0,12-1 0,-20 1 0,-29 0 0,-12 1 0,-4 0 0,-1 1 0,1-1 0,0 1 0,2 0 0,-1 0 0,1 0 0,-2-1 0,0 0 0,-1 0 0,1-1 0,0 1 0,3 0 0,1 1 0,0 0 0,2 0 0,-5-1 0,1 0 0,-4-1 0,3 2 0,1 0 0,5 2 0,-1-2 0,-2 1 0,0-3 0,6-2 0,9-2 0,13-1 0,19-3 0,3 3 0,27-3 0,4 2 0,-4 1 0,0-1 0,-36 3 0,-13 0 0,-19 3 0,1 1 0,10 2 0,23 3 0,12 1 0,6-1 0,7 2 0,-16-3 0,-1 1 0,-22-3 0,-14 0 0,-12-2 0,-7 0 0,-2 0 0,1 0 0,0 1 0,0-1 0,-1 1 0,0 0 0,0 0 0,-1 0 0,0 0 0,0-1 0,0 0 0,13 0 0,13-1 0,30-1 0,4 1 0,17 0 0,-18 0 0,-10-1 0,-21 1 0,-18 0 0,-8-1 0,-3 1 0,2-2 0,1 0 0,1-1 0,1 0 0,-1 1 0,-1 1 0,-1-1 0,0 1 0,-1 0 0,8-1 0,12-1 0,14-1 0,18-4 0,5 0 0,12-3 0,-4-1 0,-11 2 0,-14 1 0,-23 5 0,-6 3 0,-6 2 0,1 1 0,-1 0 0,-2-1 0,-2-1 0,9-1 0,11 0 0,30-1 0,24 2 0,17 0 0,-30 2 0,0-1 0,-10 1 0,-2 0 0,35 2 0,-39-1 0,-37-3 0,-11 1 0,-1 0 0,2 0 0,1 0 0,1 0 0,1 1 0,-6 2 0,0-1 0,-3 3 0,2-2 0,3 1 0,1-2 0,1 0 0,-1-2 0,1 0 0,1 0 0,0 0 0,0 0 0,-2 1 0,1 0 0,0-1 0,-1 0 0,1 0 0,9 2 0,12 2 0,9 2 0,15 1 0,-11-3 0,5-1 0,-13-2 0,-7-1 0,-9-1 0,-8 0 0,-2-1 0,-3-1 0,1 1 0,-2-1 0,3 1 0,1 0 0,0-1 0,0-1 0,0-1 0,0 1 0,2 0 0,1-1 0,2 0 0,-1 1 0,0-1 0,-1 2 0,-2 1 0,0 0 0,1 0 0,1-1 0,6 0 0,2-1 0,3 0 0,3-1 0,-6 1 0,-1 1 0,-7 1 0,-1 0 0,0 1 0,0-1 0,6 1 0,8-1 0,6 1 0,5-1 0,4 0 0,-2 0 0,12 0 0,0 1 0,0 0 0,-1 0 0,-11 0 0,2 0 0,-5 1 0,-3-1 0,4 2 0,-3-2 0,3 2 0,-1-1 0,-12 0 0,-3 0 0,-3-1 0,0 0 0,3 1 0,-4-1 0,1 1 0,2 3 0,7 1 0,11 5 0,3 2 0,-1 2 0,-4-1 0,-12-4 0,-5-2 0,-6-3 0,6-3 0,13 1 0,12-1 0,17 0 0,-5 1 0,-5-2 0,-13 1 0,-14-2 0,-6 1 0,-4 0 0,-3 0 0,2 0 0,1-1 0,5 0 0,4 0 0,3 0 0,3-1 0,-5 1 0,-2 0 0,-7 0 0,-3 1 0,-1-1 0,1 0 0,2 0 0,2-1 0,2-1 0,-1 1 0,2-2 0,-1 1 0,1-2 0,0-1 0,-2 0 0,0 1 0,-2 1 0,0 1 0,0 1 0,1 1 0,-2 0 0,0 0 0,-1 1 0,2 0 0,3-2 0,2 1 0,3-1 0,3-1 0,-3 0 0,0 0 0,-5 1 0,-2 0 0,4 1 0,6 1 0,4 0 0,20 0 0,7 0 0,10 0 0,16 0 0,-7-1 0,-9-1 0,-16 0 0,-26 1 0,-3 2 0,3 1 0,13 2 0,2-1 0,4 0 0,-5-2 0,-1 1 0,-1-2 0,-10 0 0,-5 1 0,-7-1 0,-4 0 0,6 0 0,17 0 0,20 0 0,44 2 0,9-1 0,-45 0 0,0 0 0,44-1 0,-25 0 0,-14 0 0,-19 0 0,-22 0 0,-9 0 0,-1 1 0,4 0 0,3 0 0,3 0 0,-6-1 0,-2 1 0,-6-1 0,2 1 0,5 1 0,7 2 0,-2-1 0,-2-1 0,-8-2 0,-3 1 0,3-1 0,2 0 0,4 1 0,3-2 0,-1 1 0,1 0 0,2-1 0,-1 1 0,2-1 0,3 1 0,-1 0 0,0 0 0,-5 0 0,-6 0 0,-3 0 0,-1 0 0,-1 0 0,1-1 0,-1 1 0,1 0 0,3-1 0,2 1 0,4-1 0,-2 1 0,1-1 0,-5 0 0,-3 1 0,-1 0 0,1 1 0,7-1 0,7-1 0,17-1 0,2-2 0,11-1 0,-9 0 0,2 0 0,-7 0 0,-6 2 0,-8 1 0,-11 2 0,-4 0 0,-1 1 0,3 0 0,3 1 0,0 0 0,-2 1 0,-2-2 0,-2 1 0,5 1 0,8 4 0,8 1 0,14 6 0,1-1 0,-2-2 0,-4-1 0,-14-4 0,-5-3 0,-7-2 0,-1-1 0,9 0 0,19 1 0,17 0 0,39 1 0,-37 0 0,1 0 0,2 0 0,0 0 0,6-1 0,-3 1 0,31 0 0,-13-1 0,-29-1 0,-27-1 0,-13 1 0,-7-1 0,-1 0 0,2 0 0,0-1 0,3 0 0,0-1 0,0 0 0,-1-2 0,0 0 0,0-1 0,0 0 0,-1 1 0,0 0 0,-1 1 0,-1 2 0,0 1 0,1 0 0,-1 0 0,-1 0 0,5 0 0,12 1 0,32 2 0,30 1 0,6 1 0,-2 0 0,-35 0 0,-17-3 0,-17 0 0,-9-1 0,-3 0 0,-1-2 0,1 2 0,2-2 0,2 1 0,1 0 0,0 0 0,0 0 0,-2 0 0,-2 1 0,-2-1 0,1 0 0,0 0 0,1 0 0,-2-1 0,1 0 0,0 0 0,0-1 0,0 1 0,0 1 0,-1 0 0,2 1 0,1 0 0,2-1 0,7 0 0,7 0 0,5-1 0,7 0 0,-4-1 0,-4 1 0,-9 0 0,-8 0 0,-5 2 0,1-1 0,1 0 0,1 0 0,-2 0 0,-1 0 0,0 1 0,5-1 0,6 0 0,10-3 0,17-6 0,3-2 0,17-7 0,-5-1 0,-1-1 0,3-3 0,-14 5 0,-6 1 0,-11 6 0,-12 6 0,-2 2 0,-5 3 0,-2 1 0,2 1 0,2-1 0,2 1 0,-1 0 0,2 0 0,6 2 0,20 4 0,12 5 0,20 5 0,-4 2 0,7 1 0,-12-2 0,19 5 0,1-1 0,0-1 0,-32-9 0,-2-1 0,25 6 0,-26-6 0,0-1 0,19 4 0,-8-2 0,-24-6 0,-19-4 0,-8-1 0,-4-1 0,2-1 0,8 0 0,8 0 0,21-1 0,3-1 0,21-2 0,-9-2 0,-2 0 0,-13-2 0,-10 2 0,-6 0 0,-1 1 0,-3 3 0,-3 0 0,-3 1 0,-5 1 0,-5 1 0,-2-1 0,-2 1 0,0-1 0,2 0 0,4 0 0,3 0 0,3 0 0,5-1 0,-4 1 0,-3-1 0,-5 1 0,-4 0 0,2 1 0,11 0 0,6-1 0,10 0 0,-4 0 0,-5-2 0,-4 1 0,-7 0 0,-3 0 0,-3 0 0,-3 2 0,3 0 0,3 0 0,0 0 0,0 0 0,-6 0 0,0 0 0,1-1 0,-1 1 0,3 0 0,-2 0 0,1 0 0,-2-1 0,1 1 0,2-1 0,0 0 0,1 0 0,0 0 0,0 0 0,-1 0 0,-1 0 0,-2 0 0,0 1 0,1-1 0,1 1 0,1 0 0,0-1 0,1 0 0,1 0 0,0 0 0,0-1 0,-1-1 0,-1 1 0,-2-1 0,0 1 0,4-1 0,3 0 0,4 1 0,9-1 0,8 1 0,6-1 0,8-1 0,-5 0 0,-2 0 0,-10 0 0,-13 2 0,-6 1 0,0 1 0,25 4 0,34 3 0,-20-2 0,5 1 0,17 1 0,3-1 0,-5 0 0,-2 0 0,-3-1 0,-4-1 0,32 2 0,-42-4 0,-21-1 0,-17-1 0,-7 1 0,1-1 0,3 1 0,1-1 0,-2 1 0,-3-1 0,-2 0 0,0 0 0,1 0 0,0 0 0,1-1 0,-2 1 0,1 0 0,-1-1 0,-1 0 0,1 0 0,0 0 0,1 1 0,0-1 0,1 0 0,0 0 0,-1 0 0,1 0 0,-1 0 0,1 0 0,3-1 0,1 0 0,5 0 0,-3 0 0,3 1 0,-1-1 0,2-1 0,-3 2 0,-1-1 0,0 0 0,4 0 0,16 0 0,13 1 0,38 0 0,13-1 0,3 0 0,-4 0 0,-33-1 0,-17 1 0,-18 0 0,-17 0 0,-4 2 0,7 1 0,5 2 0,13 3 0,5 0 0,-2-1 0,3 0 0,-9-3 0,-5 0 0,-6-2 0,-9 0 0,-2 0 0,0 0 0,3-1 0,5 1 0,12 0 0,0 0 0,9 0 0,-2 0 0,0 0 0,6-2 0,0-1 0,-3 0 0,1-1 0,-8-1 0,-3 0 0,2 0 0,-6 1 0,0 0 0,0 0 0,3 2 0,1-1 0,7 1 0,-3 1 0,-3 0 0,-10 1 0,-5 0 0,-2 1 0,4 2 0,2-1 0,0 1 0,0 0 0,2 0 0,4 0 0,12 2 0,5 1 0,7 0 0,8 0 0,4-2 0,6 0 0,4-1 0,-8-2 0,-5 0 0,-7-2 0,-11 1 0,-3-1 0,-12 0 0,-5 1 0,-3-1 0,-3 0 0,1 0 0,-1 0 0,-3 0 0,0 0 0,1 0 0,2 0 0,2-1 0,1 1 0,-3 0 0,-3 0 0,-1 1 0,-1-2 0,2 0 0,2-1 0,0 0 0,1 1 0,-1-1 0,0 1 0,-4 1 0,-2 0 0,6 1 0,11 1 0,8 1 0,14 1 0,-3-1 0,-2-1 0,-8 0 0,-11-1 0,-8 0 0,-4 0 0,-4 0 0,10 0 0,1 0 0,7 0 0,-2 0 0,-6 0 0,-3 0 0,-5 0 0,1 0 0,10-1 0,9 1 0,21-1 0,8 0 0,3 1 0,-2-2 0,-8 1 0,-6-1 0,2 1 0,-6 0 0,-3 1 0,-1 0 0,-5 0 0,3 0 0,4 1 0,2 1 0,13 1 0,2 0 0,2 1 0,-7-1 0,-18-2 0,-12 0 0,-10-1 0,-2 0 0,1 0 0,3 0 0,1 0 0,2 0 0,-1 0 0,3-1 0,-1 1 0,8 0 0,-3 0 0,6 0 0,-2 0 0,1 0 0,-1-1 0,-8 1 0,-4-1 0,-5 0 0,-2 0 0,2 0 0,-2 0 0,3 1 0,-1-1 0,-1 1 0,1 0 0,0 0 0,2 1 0,1 1 0,0-1 0,-2 0 0,0-1 0,1 0 0,9 0 0,6 0 0,13 0 0,1-1 0,1 0 0,2 0 0,2 1 0,-3 0 0,0 0 0,-14 0 0,-5 0 0,-7 0 0,-1 0 0,2 1 0,5 1 0,4 0 0,1 1 0,-1 1 0,-8-1 0,-3 0 0,-6-1 0,-2-1 0,2-1 0,4-2 0,4 0 0,8-4 0,-2 1 0,6-1 0,-4 1 0,-2 2 0,0 1 0,0 0 0,1 1 0,8-2 0,-4 1 0,1 0 0,-1-1 0,-6-1 0,-1 2 0,-3-1 0,-4 2 0,-2 0 0,-3 1 0,1 0 0,2 1 0,1-1 0,-1 1 0,-2 0 0,-1-1 0,2 1 0,1 0 0,4 0 0,6 1 0,1 0 0,10 2 0,3 0 0,2 0 0,7 1 0,-3-1 0,0 0 0,0 0 0,-6-2 0,-5-1 0,-5 0 0,-9-1 0,-1 0 0,2 0 0,4 1 0,4-1 0,5 0 0,-1 1 0,7-1 0,0 0 0,-1 0 0,-2-1 0,-6 0 0,-2 0 0,-1-1 0,3 0 0,1-1 0,6-1 0,2 0 0,2-1 0,4-1 0,-5 0 0,6 0 0,-9 1 0,-4 1 0,-7 1 0,-10 2 0,-2 1 0,-3 1 0,0 0 0,2 0 0,2 2 0,1 0 0,5 2 0,0 0 0,13 3 0,0 0 0,4 0 0,-5-2 0,-9-4 0,-6 0 0,-2-2 0,1-1 0,2-1 0,5-1 0,-2 1 0,1 0 0,-1 0 0,1 2 0,0-1 0,1 1 0,-6 0 0,-1 0 0,-2 0 0,-1 0 0,-2 0 0,0 0 0,0 0 0,1 0 0,4-1 0,12 1 0,16 1 0,11-1 0,28 2 0,-14 0 0,12-1 0,-18 1 0,-7-2 0,-11 0 0,-8 0 0,-12 1 0,-3-1 0,-6 0 0,1 0 0,7 1 0,12 0 0,8 1 0,11 0 0,0 0 0,-8-1 0,-7-1 0,-16 0 0,-3 0 0,-5-2 0,0 0 0,-1 0 0,0 0 0,-1 0 0,1-1 0,1 1 0,3-1 0,5 0 0,4-1 0,0 0 0,1 0 0,-7 0 0,-4 2 0,-4 0 0,-6 2 0,0 0 0,3 1 0,5-1 0,7 0 0,5 0 0,11 0 0,1 0 0,14 0 0,-1-1 0,-6 1 0,-2 0 0,-16-1 0,-5 1 0,-6 0 0,-5 0 0,-1 0 0,-1 0 0,-1 0 0,-1 0 0,3 1 0,2-1 0,5 0 0,0 0 0,6 0 0,1 0 0,4 0 0,10 0 0,3 0 0,2 0 0,7 0 0,-6 0 0,0 1 0,-3-1 0,-16 0 0,-5 0 0,-9 0 0,-3 0 0,5 0 0,14 0 0,11 0 0,29-1 0,14-1 0,3 1 0,-4-1 0,-31 2 0,-15 0 0,-18 0 0,-7 0 0,-1 0 0,2 1 0,2-1 0,2 1 0,3-1 0,1 1 0,1 0 0,4 0 0,-2 0 0,2 2 0,-1 0 0,-3 1 0,-1 0 0,-2 0 0,-1-1 0,1 1 0,-1 0 0,2 0 0,3 1 0,2 0 0,3 0 0,6 0 0,4-1 0,1 0 0,4-1 0,-4-1 0,-2-2 0,5 0 0,-2 0 0,8 0 0,2-2 0,0-1 0,2 0 0,-5-1 0,-7 0 0,-1 0 0,-9-1 0,-1 2 0,-2-1 0,-5 0 0,-1 2 0,-3 0 0,-2 0 0,1 2 0,5 0 0,0 1 0,13 1 0,5 2 0,-1 0 0,3 0 0,-14-2 0,-4-1 0,-9-1 0,-4 0 0,-1-1 0,2-1 0,1-2 0,5-2 0,5-3 0,3 1 0,8-4 0,4 1 0,-2 1 0,2 1 0,-12 4 0,-6 1 0,-6 3 0,-4 1 0,0 0 0,2 0 0,1 0 0,3-1 0,7 1 0,13-1 0,7 0 0,21 1 0,-6 0 0,20 1 0,-10 1 0,-1 1 0,-6 1 0,-16-1 0,-6 0 0,-10 0 0,-11-2 0,-4 0 0,-1-1 0,0 1 0,7-1 0,7 2 0,5 0 0,12 2 0,-2-1 0,0 0 0,-2 0 0,-10-1 0,-2-1 0,-3 1 0,-3-1 0,-1 1 0,0 0 0,-3 0 0,0 1 0,-3-2 0,-2 0 0,1 0 0,2-1 0,5 0 0,9 0 0,4-2 0,5 0 0,2-2 0,-8 0 0,-5 1 0,-11 0 0,-2 3 0,7 3 0,8 2 0,4 0 0,-1 1 0,-9-2 0,-3 0 0,-2-1 0,-1 0 0,0-1 0,2 0 0,1-1 0,2 0 0,1-1 0,-4 0 0,0 0 0,-3 0 0,1 0 0,0 0 0,3 0 0,2 0 0,-1 0 0,-5 0 0,-1-1 0,-2-2 0,8-5 0,5-1 0,15-6 0,7 0 0,0 2 0,1 1 0,-19 7 0,-7 1 0,-11 3 0,-3 2 0,7 1 0,14 3 0,25 4 0,3 1 0,11 1 0,-17-1 0,-8-2 0,-11-1 0,-10-3 0,-3-1 0,-3-1 0,0 0 0,-1 0 0,3-1 0,-1 1 0,1 0 0,1 0 0,-2-1 0,-1 1 0,-2 0 0,-3-1 0,-2 0 0,-1-1 0,0 1 0,9 0 0,-7-1 0,5 2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68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69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69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6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34:15.54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1315 24575,'8'-11'0,"-1"0"0,-2 0 0,1-7 0,-3-6 0,0-4 0,-1-7 0,-2 2 0,0-1 0,0-2 0,-1 5 0,1 1 0,1 4 0,0 8 0,0 0 0,0 3 0,1 3 0,1-1 0,0 3 0,1-1 0,0 0 0,0-1 0,0 2 0,2 0 0,1 2 0,5-1 0,1-1 0,3 0 0,1 0 0,-3 0 0,-2 1 0,-1-2 0,-2 2 0,1-1 0,2 1 0,1-1 0,1 1 0,1-2 0,-4 3 0,-3-2 0,-4 4 0,-2 2 0,-1 2 0,3-1 0,1 0 0,3-1 0,0 0 0,-2 1 0,-2 0 0,-2 1 0,1-1 0,-1 0 0,1 0 0,-2 0 0,1 0 0,-1 0 0,0 0 0,1-3 0,2-5 0,2-9 0,1-7 0,-2 0 0,1-5 0,-3 6 0,2-5 0,-3 3 0,-2 0 0,0-3 0,-2 5 0,-1 0 0,0 3 0,-1 5 0,2 3 0,0 3 0,2 3 0,-1 2 0,1 3 0,-1 0 0,1 1 0,0 1 0,-1-2 0,1 3 0,0-2 0,0-1 0,1 1 0,-1-2 0,1 1 0,0-1 0,-1 0 0,1 0 0,-1-2 0,0-1 0,0 0 0,1 1 0,-1 1 0,0 2 0,0 0 0,0 3 0,0-8 0,0 5 0,1-6 0,-1 3 0,0-1 0,0-3 0,0 1 0,0-2 0,0 1 0,-1 0 0,1 0 0,-1 1 0,0 1 0,1 1 0,-1 5 0,1 0 0,0 2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69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69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69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69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69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69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69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0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0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0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34:19.08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119 800 24575,'13'-4'0,"0"1"0,0-1 0,-3 2 0,-4 0 0,-2 0 0,-2 0 0,-5-7 0,-1 1 0,-3-7 0,-6-2 0,0-3 0,-3-5 0,2-3 0,1-1 0,2 0 0,3-3 0,2 6 0,1-4 0,-2 2 0,0 0 0,0 0 0,3 6 0,0 4 0,-1 3 0,-3 2 0,0 1 0,0 2 0,4 5 0,2 2 0,2 2 0,0-2 0,2-4 0,-1-2 0,3-2 0,-1-2 0,3 1 0,-1-1 0,2-3 0,-1 1 0,-2-2 0,-2 0 0,-3 0 0,-1 0 0,-1 3 0,-1 2 0,1 3 0,-1-1 0,1 4 0,1 1 0,0 2 0,0 1 0,-4-3 0,3 3 0,-3-3 0,5 2 0,0 0 0,2-3 0,1-3 0,3-2 0,2 0 0,1-1 0,-2 3 0,-1 1 0,-3 1 0,-1 3 0,-1 0 0,0 2 0,0 1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0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04"/>
    </inkml:context>
    <inkml:brush xml:id="br0">
      <inkml:brushProperty name="width" value="0.21167" units="cm"/>
      <inkml:brushProperty name="height" value="0.21167" units="cm"/>
      <inkml:brushProperty name="color" value="#8CADD4"/>
      <inkml:brushProperty name="inkEffects" value="pencil"/>
    </inkml:brush>
  </inkml:definitions>
  <inkml:trace contextRef="#ctx0" brushRef="#br0">0 231 16383,'17'-6'0,"0"2"0,7-2 0,-3 1 0,0 1 0,-5 0 0,-6 2 0,-2 0 0,-4 2 0,-2-1 0,0 1 0,2-1 0,1 0 0,3 0 0,2-1 0,0 0 0,0 1 0,-2-1 0,-2 2 0,-4 0 0,-1 0 0,6 0 0,3 1 0,10 2 0,4 2 0,0-1 0,-2 1 0,-5-2 0,-2 0 0,-1-1 0,-2 0 0,-3-1 0,0 0 0,-4-1 0,0 0 0,-3 0 0,-5 4 0,1-3 0,-4 3 0,4-4 0,2 1 0,1 1 0,7-2 0,16 1 0,10-3 0,22 1 0,1 0 0,-6 0 0,-9 0 0,-21 0 0,-7 0 0,-8 1 0,-4-1 0,5 0 0,2-1 0,11-3 0,10 0 0,6-1 0,-2 2 0,-3 0 0,-13 3 0,-6 0 0,-9 1 0,-3 0 0,-1 3 0,1-1 0,0 1 0,0 2 0,1 0 0,0 1 0,2 0 0,-1-2 0,0-1 0,-1 0 0,-1-1 0,0 2 0,0 0 0,1 2 0,1-2 0,0-1 0,0-1 0,-1-1 0,3 0 0,2 1 0,7 0 0,4 1 0,1-1 0,-4-1 0,-8-1 0,-3-1 0,-1 0 0,2-1 0,2 0 0,2-1 0,3-1 0,2 0 0,7 0 0,0-1 0,10 0 0,-1 1 0,-2 0 0,-3 0 0,-5 1 0,-4 1 0,2-1 0,-3 0 0,3 0 0,16 0 0,26 1 0,15 1 0,-16 0 0,3 0 0,35 0 0,-38 1 0,-2 0 0,12-1 0,-20 1 0,-29 0 0,-12 1 0,-4 0 0,-1 2 0,1-1 0,0 1 0,2-1 0,-1 1 0,1-1 0,-2 0 0,0 0 0,-1-2 0,1 1 0,0 0 0,3 0 0,1 2 0,0-1 0,2 1 0,-5-2 0,1 1 0,-4-2 0,3 2 0,1 1 0,5 2 0,-1-1 0,-2-1 0,0-3 0,6-3 0,9-2 0,13-2 0,19-3 0,3 3 0,27-3 0,4 2 0,-4 0 0,0 1 0,-36 2 0,-13 2 0,-19 2 0,1 3 0,10 2 0,23 4 0,12 1 0,6 0 0,7 1 0,-16-3 0,-1 0 0,-22-2 0,-14-2 0,-12 0 0,-7-3 0,-2 2 0,1-1 0,0 1 0,0 1 0,-1-1 0,0 0 0,0 1 0,-1 0 0,0-1 0,0 0 0,0-1 0,13 0 0,13-1 0,30-1 0,4 1 0,17 0 0,-18 0 0,-10-1 0,-21 1 0,-18-1 0,-8 1 0,-3 0 0,2-3 0,1 0 0,1-2 0,1 2 0,-1 0 0,-1 1 0,-1 0 0,0 1 0,-1 0 0,8-1 0,12-2 0,14-2 0,18-5 0,5 0 0,12-4 0,-4 0 0,-11 1 0,-14 2 0,-23 7 0,-6 3 0,-6 3 0,1 2 0,-1 0 0,-2-1 0,-2-2 0,9-2 0,11 1 0,30-1 0,24 1 0,17 2 0,-30 0 0,0 2 0,-10-1 0,-2 1 0,35 2 0,-39-2 0,-37-2 0,-11 0 0,-1 1 0,2-1 0,1 1 0,1-1 0,1 1 0,-6 3 0,0 0 0,-3 3 0,2-3 0,3 1 0,1-1 0,1-1 0,-1-2 0,1-1 0,1 0 0,0 0 0,0 1 0,-2 0 0,1 0 0,0 0 0,-1 0 0,1-1 0,9 3 0,12 3 0,9 2 0,15 1 0,-11-3 0,5-2 0,-13-2 0,-7-1 0,-9-2 0,-8-1 0,-2 1 0,-3-3 0,1 1 0,-2-1 0,3 2 0,1 0 0,0-2 0,0-1 0,0-1 0,0 1 0,2-1 0,1 0 0,2 0 0,-1 0 0,0 1 0,-1 1 0,-2 2 0,0 0 0,1-1 0,1 0 0,6-2 0,2 0 0,3 0 0,3-1 0,-6 2 0,-1-1 0,-7 3 0,-1 1 0,0-1 0,0 0 0,6 0 0,8 0 0,6 1 0,5-1 0,4 0 0,-2 0 0,12-1 0,0 2 0,0 0 0,-1 0 0,-11 0 0,2 0 0,-5 1 0,-3 0 0,4 0 0,-3 0 0,3 2 0,-1-2 0,-12 1 0,-3-1 0,-3-1 0,0 0 0,3 0 0,-4 1 0,1 1 0,2 2 0,7 3 0,11 7 0,3 2 0,-1 2 0,-4-1 0,-12-4 0,-5-4 0,-6-4 0,6-3 0,13 0 0,12 0 0,17 0 0,-5-1 0,-5 0 0,-13 0 0,-14-2 0,-6 1 0,-4 0 0,-3 0 0,2-1 0,1 1 0,5-1 0,4-1 0,3 0 0,3 0 0,-5 1 0,-2-1 0,-7 1 0,-3 1 0,-1-1 0,1 0 0,2-1 0,2-1 0,2 0 0,-1-1 0,2-1 0,-1 1 0,1-3 0,0 0 0,-2-1 0,0 1 0,-2 2 0,0 1 0,0 1 0,1 1 0,-2 1 0,0 0 0,-1 0 0,2 1 0,3-1 0,2-1 0,3-1 0,3-1 0,-3 0 0,0-1 0,-5 3 0,-2 0 0,4 1 0,6 0 0,4 1 0,20 0 0,7 0 0,10 0 0,16 0 0,-7-2 0,-9 1 0,-16-2 0,-26 2 0,-3 1 0,3 3 0,13 2 0,2 0 0,4-1 0,-5-2 0,-1-1 0,-1 0 0,-10-1 0,-5 1 0,-7-1 0,-4 0 0,6 0 0,17 0 0,20 0 0,44 2 0,9 0 0,-45-1 0,0 1 0,44-2 0,-25 0 0,-14 0 0,-19-1 0,-22 1 0,-9 0 0,-1 1 0,4 1 0,3 0 0,3-1 0,-6 0 0,-2-1 0,-6 0 0,2 2 0,5 1 0,7 1 0,-2 0 0,-2-1 0,-8-2 0,-3 0 0,3-1 0,2 0 0,4 1 0,3-2 0,-1 1 0,1-1 0,2 0 0,-1 1 0,2-1 0,3 1 0,-1 0 0,0 0 0,-5 0 0,-6 0 0,-3 0 0,-1 0 0,-1 0 0,1-1 0,-1 1 0,1 0 0,3-1 0,2 0 0,4 0 0,-2 0 0,1 0 0,-5 1 0,-3 0 0,-1 0 0,1 0 0,7 1 0,7-2 0,17-2 0,2-2 0,11-2 0,-9 0 0,2 0 0,-7 1 0,-6 2 0,-8 1 0,-11 3 0,-4 0 0,-1 1 0,3 0 0,3 3 0,0-2 0,-2 1 0,-2-1 0,-2 1 0,5 1 0,8 5 0,8 2 0,14 7 0,1 0 0,-2-3 0,-4-2 0,-14-5 0,-5-4 0,-7-2 0,-1-2 0,9 0 0,19 1 0,17 0 0,39 2 0,-37 0 0,1-1 0,2 1 0,0-1 0,6 1 0,-3-1 0,31 1 0,-13-2 0,-29-1 0,-27-1 0,-13 0 0,-7 0 0,-1 0 0,2-1 0,0 0 0,3-1 0,0-1 0,0 0 0,-1-2 0,0-1 0,0-1 0,0-1 0,-1 2 0,0 1 0,-1 1 0,-1 2 0,0 1 0,1 2 0,-1-2 0,-1 1 0,5 0 0,12 0 0,32 4 0,30 1 0,6 2 0,-2 0 0,-35-2 0,-17-2 0,-17-1 0,-9-1 0,-3-1 0,-1 0 0,1 0 0,2-1 0,2 1 0,1-1 0,0 0 0,0 1 0,-2 0 0,-2 0 0,-2 1 0,1-1 0,0-1 0,1 0 0,-2 0 0,1-1 0,0 0 0,0 0 0,0 0 0,0 1 0,-1 2 0,2-1 0,1 1 0,2-1 0,7 0 0,7-1 0,5-1 0,7 0 0,-4 0 0,-4-1 0,-9 2 0,-8 0 0,-5 1 0,1 0 0,1 0 0,1-1 0,-2 1 0,-1 0 0,0 1 0,5-1 0,6-1 0,10-3 0,17-8 0,3-3 0,17-9 0,-5-2 0,-1-1 0,3-5 0,-14 7 0,-6 2 0,-11 8 0,-12 8 0,-2 4 0,-5 2 0,-2 2 0,2 1 0,2 0 0,2 0 0,-1 0 0,2 1 0,6 1 0,20 7 0,12 6 0,20 7 0,-4 1 0,7 3 0,-12-3 0,19 7 0,1-2 0,0 1 0,-32-15 0,-2 0 0,25 8 0,-26-9 0,0-1 0,19 6 0,-8-3 0,-24-7 0,-19-7 0,-8-1 0,-4-1 0,2-1 0,8 0 0,8 0 0,21-2 0,3-1 0,21-3 0,-9-2 0,-2 0 0,-13-3 0,-10 2 0,-6 1 0,-1 1 0,-3 3 0,-3 1 0,-3 2 0,-5 1 0,-5 0 0,-2 0 0,-2 1 0,0-2 0,2 1 0,4 0 0,3 0 0,3 0 0,5-2 0,-4 1 0,-3-1 0,-5 2 0,-4 0 0,2 1 0,11-1 0,6 1 0,10-1 0,-4-2 0,-5 1 0,-4-2 0,-7 1 0,-3 0 0,-3 2 0,-3 0 0,3 1 0,3 0 0,0 0 0,0 0 0,-6 0 0,0 0 0,1 0 0,-1 0 0,3-1 0,-2 1 0,1 0 0,-2-1 0,1 0 0,2 0 0,0 0 0,1 0 0,0-1 0,0 1 0,-1-1 0,-1 1 0,-2 0 0,0 1 0,1-1 0,1 1 0,1-1 0,0 1 0,1-1 0,1-1 0,0 0 0,0-1 0,-1 0 0,-1 0 0,-2-1 0,0 1 0,4-1 0,3 0 0,4 1 0,9 0 0,8 0 0,6-1 0,8-1 0,-5-1 0,-2 0 0,-10 2 0,-13 1 0,-6 2 0,0 1 0,25 5 0,34 4 0,-20-2 0,5 1 0,17 1 0,3 0 0,-5-1 0,-2-1 0,-3 0 0,-4-1 0,32 1 0,-42-4 0,-21-2 0,-17 0 0,-7-1 0,1 1 0,3 0 0,1-1 0,-2 1 0,-3-1 0,-2 0 0,0 0 0,1 0 0,0 0 0,1 0 0,-2-1 0,1 0 0,-1 0 0,-1 0 0,1 0 0,0 0 0,1 0 0,0 0 0,1 0 0,0 0 0,-1-1 0,1 1 0,-1-1 0,1 1 0,3-2 0,1 1 0,5-1 0,-3 0 0,3 2 0,-1-2 0,2 0 0,-3 1 0,-1 0 0,0-1 0,4 1 0,16-1 0,13 1 0,38 1 0,13-2 0,3 1 0,-4-1 0,-33-1 0,-17 1 0,-18 0 0,-17 1 0,-4 1 0,7 3 0,5 2 0,13 4 0,5 0 0,-2-1 0,3-1 0,-9-2 0,-5-2 0,-6-2 0,-9 1 0,-2-2 0,0 1 0,3-1 0,5 0 0,12 1 0,0 0 0,9 0 0,-2 0 0,0 0 0,6-2 0,0-2 0,-3 0 0,1-2 0,-8 0 0,-3 0 0,2-1 0,-6 1 0,0 1 0,0 0 0,3 1 0,1 1 0,7 0 0,-3 1 0,-3 1 0,-10 1 0,-5 1 0,-2 0 0,4 2 0,2 1 0,0 0 0,0 0 0,2 0 0,4 0 0,12 3 0,5 0 0,7 1 0,8 0 0,4-2 0,6-1 0,4-1 0,-8-2 0,-5-1 0,-7-2 0,-11 0 0,-3 0 0,-12 0 0,-5 1 0,-3-1 0,-3 0 0,1-1 0,-1 1 0,-3-1 0,0 1 0,1 0 0,2-1 0,2 0 0,1 0 0,-3 1 0,-3 0 0,-1 0 0,-1-1 0,2-1 0,2 0 0,0-2 0,1 2 0,-1-1 0,0 2 0,-4 0 0,-2 1 0,6 1 0,11 2 0,8 0 0,14 1 0,-3 0 0,-2-1 0,-8-1 0,-11-1 0,-8 0 0,-4 0 0,-4 0 0,10 0 0,1 0 0,7 0 0,-2 0 0,-6 0 0,-3 0 0,-5 0 0,1 0 0,10-1 0,9 0 0,21 1 0,8-1 0,3 0 0,-2-1 0,-8 0 0,-6 0 0,2 0 0,-6 1 0,-3 1 0,-1 0 0,-5 0 0,3 0 0,4 1 0,2 1 0,13 2 0,2 1 0,2 0 0,-7-1 0,-18-2 0,-12-1 0,-10-1 0,-2 0 0,1 0 0,3 0 0,1 0 0,2-1 0,-1 1 0,3 0 0,-1 0 0,8 0 0,-3 0 0,6 0 0,-2 0 0,1-1 0,-1 0 0,-8 1 0,-4-2 0,-5 1 0,-2 0 0,2 0 0,-2 0 0,3 0 0,-1 0 0,-1 1 0,1 0 0,0 1 0,2 0 0,1 1 0,0 0 0,-2-1 0,0-1 0,1 0 0,9 0 0,6 0 0,13 0 0,1-2 0,1 2 0,2-2 0,2 2 0,-3 0 0,0 0 0,-14 0 0,-5 0 0,-7 0 0,-1 1 0,2-1 0,5 2 0,4 1 0,1 2 0,-1 0 0,-8-1 0,-3 0 0,-6-2 0,-2-1 0,2-1 0,4-2 0,4-1 0,8-4 0,-2 0 0,6-1 0,-4 2 0,-2 2 0,0 0 0,0 2 0,1 0 0,8-1 0,-4 0 0,1 0 0,-1-1 0,-6-1 0,-1 2 0,-3-1 0,-4 2 0,-2 1 0,-3 1 0,1 0 0,2 1 0,1 0 0,-1 0 0,-2 0 0,-1 0 0,2-1 0,1 2 0,4-1 0,6 2 0,1 0 0,10 3 0,3-1 0,2 0 0,7 1 0,-3 0 0,0 0 0,0-2 0,-6-1 0,-5-1 0,-5-1 0,-9-1 0,-1 0 0,2 1 0,4-1 0,4 0 0,5 1 0,-1-1 0,7 0 0,0 0 0,-1 0 0,-2 0 0,-6-2 0,-2 1 0,-1-2 0,3 0 0,1-1 0,6-1 0,2-1 0,2-1 0,4-1 0,-5 1 0,6-1 0,-9 1 0,-4 1 0,-7 3 0,-10 1 0,-2 2 0,-3 1 0,0 0 0,2 2 0,2 0 0,1 1 0,5 3 0,0 0 0,13 4 0,0-1 0,4 1 0,-5-4 0,-9-3 0,-6-2 0,-2-2 0,1-1 0,2-2 0,5 0 0,-2-1 0,1 2 0,-1 0 0,1 1 0,0 0 0,1 1 0,-6 0 0,-1 0 0,-2 0 0,-1 0 0,-2 0 0,0 0 0,0 0 0,1 0 0,4-1 0,12 1 0,16 0 0,11 1 0,28 1 0,-14 1 0,12-1 0,-18 0 0,-7-2 0,-11 1 0,-8-1 0,-12 0 0,-3 0 0,-6 0 0,1 1 0,7-1 0,12 2 0,8 1 0,11 0 0,0-1 0,-8-1 0,-7 0 0,-16-1 0,-3-1 0,-5-1 0,0 0 0,-1-1 0,0 0 0,-1 0 0,1 0 0,1 0 0,3-1 0,5 0 0,4-2 0,0 1 0,1-1 0,-7 2 0,-4 0 0,-4 2 0,-6 2 0,0 0 0,3 1 0,5-1 0,7 1 0,5-2 0,11 1 0,1 0 0,14 0 0,-1-1 0,-6 1 0,-2-1 0,-16 1 0,-5 0 0,-6 0 0,-5 0 0,-1 0 0,-1 0 0,-1 0 0,-1 0 0,3 0 0,2 0 0,5 0 0,0 0 0,6 0 0,1 0 0,4 0 0,10 0 0,3 0 0,2 0 0,7 1 0,-6-1 0,0 1 0,-3-1 0,-16 1 0,-5-1 0,-9 0 0,-3 0 0,5 0 0,14 0 0,11-1 0,29 0 0,14-2 0,3 2 0,-4-1 0,-31 2 0,-15-1 0,-18 1 0,-7 0 0,-1 0 0,2 1 0,2 0 0,2-1 0,3 1 0,1 0 0,1 0 0,4 0 0,-2 1 0,2 2 0,-1 0 0,-3 1 0,-1 1 0,-2-1 0,-1 0 0,1 0 0,-1 0 0,2 0 0,3 2 0,2-1 0,3 1 0,6 0 0,4-1 0,1-1 0,4-1 0,-4-2 0,-2-1 0,5-1 0,-2 0 0,8-1 0,2-1 0,0-2 0,2 0 0,-5-2 0,-7 1 0,-1-1 0,-9 0 0,-1 1 0,-2 0 0,-5 1 0,-1 0 0,-3 1 0,-2 2 0,1 0 0,5 1 0,0 1 0,13 2 0,5 2 0,-1 0 0,3 1 0,-14-3 0,-4-2 0,-9 0 0,-4-1 0,-1-1 0,2-3 0,1-1 0,5-4 0,5-2 0,3 0 0,8-4 0,4 0 0,-2 1 0,2 2 0,-12 5 0,-6 2 0,-6 4 0,-4 0 0,0 1 0,2 0 0,1 0 0,3 0 0,7-1 0,13 0 0,7 0 0,21 0 0,-6 2 0,20 0 0,-10 2 0,-1 1 0,-6 1 0,-16-1 0,-6 1 0,-10-2 0,-11-2 0,-4 0 0,-1 0 0,0 0 0,7 0 0,7 1 0,5 1 0,12 1 0,-2 1 0,0-1 0,-2 0 0,-10-2 0,-2 0 0,-3 0 0,-3 0 0,-1 0 0,0 1 0,-3 0 0,0 0 0,-3-1 0,-2 0 0,1-2 0,2 0 0,5 1 0,9-2 0,4 0 0,5-2 0,2-3 0,-8 1 0,-5 0 0,-11 2 0,-2 3 0,7 4 0,8 2 0,4 2 0,-1-1 0,-9-1 0,-3-1 0,-2-1 0,-1 0 0,0-1 0,2-1 0,1 0 0,2-1 0,1-1 0,-4 0 0,0 0 0,-3 0 0,1 0 0,0 0 0,3 0 0,2 0 0,-1 0 0,-5 0 0,-1-2 0,-2-2 0,8-6 0,5-2 0,15-8 0,7 0 0,0 3 0,1 1 0,-19 9 0,-7 1 0,-11 5 0,-3 2 0,7 2 0,14 4 0,25 5 0,3 1 0,11 2 0,-17-1 0,-8-4 0,-11-1 0,-10-4 0,-3-1 0,-3-1 0,0 0 0,-1-1 0,3 0 0,-1 1 0,1-1 0,1 0 0,-2 1 0,-1-1 0,-2 1 0,-3-2 0,-2 0 0,-1 0 0,0-1 0,9 2 0,-7-2 0,5 2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0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0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07"/>
    </inkml:context>
    <inkml:brush xml:id="br0">
      <inkml:brushProperty name="width" value="0.21167" units="cm"/>
      <inkml:brushProperty name="height" value="0.21167" units="cm"/>
      <inkml:brushProperty name="color" value="#8CADD4"/>
      <inkml:brushProperty name="inkEffects" value="pencil"/>
    </inkml:brush>
  </inkml:definitions>
  <inkml:trace contextRef="#ctx0" brushRef="#br0">0 235 16383,'18'-5'0,"-1"0"0,7-1 0,-2 1 0,-1 1 0,-4 0 0,-8 2 0,-1 0 0,-3 1 0,-3 1 0,0 0 0,2-1 0,1 0 0,4-1 0,0 1 0,2-1 0,-1 1 0,-2-1 0,-2 2 0,-4-1 0,-1 1 0,6 1 0,3 0 0,11 2 0,3 1 0,0 1 0,-1 0 0,-5-2 0,-4 0 0,1-1 0,-3 0 0,-2 0 0,-2-2 0,-2 1 0,-1-1 0,-3 0 0,-5 3 0,1-2 0,-5 3 0,6-3 0,1 0 0,1 1 0,7-2 0,16 1 0,11-3 0,22 1 0,2 0 0,-7 0 0,-10 0 0,-21 0 0,-7-1 0,-8 2 0,-3-1 0,4 0 0,3-1 0,9-2 0,12-2 0,6 0 0,-2 2 0,-4 0 0,-13 3 0,-6-1 0,-8 3 0,-4-1 0,-1 2 0,1 1 0,0 0 0,0 2 0,1 0 0,0 1 0,2 0 0,-1-2 0,0-1 0,-1 0 0,-1-1 0,0 2 0,0 1 0,1 0 0,1 0 0,0-2 0,0-1 0,-1-1 0,3 0 0,2 1 0,7 1 0,5-1 0,0 0 0,-3-1 0,-9-1 0,-3 0 0,-1-1 0,2-1 0,2-1 0,2 0 0,4-1 0,1 0 0,7 0 0,0-1 0,11 0 0,-2 0 0,-1 1 0,-4 1 0,-4 0 0,-4 0 0,1 0 0,-3 0 0,3 1 0,17-1 0,26 0 0,15 2 0,-15 0 0,2 0 0,36 1 0,-39-1 0,-2 1 0,12-1 0,-19 1 0,-31 0 0,-12 1 0,-4 0 0,-1 2 0,1-1 0,0 1 0,2 0 0,-1-1 0,1 1 0,-1-1 0,-1-1 0,-1 0 0,1-1 0,0 1 0,2 1 0,3 0 0,-1 1 0,2-1 0,-4 0 0,-1-1 0,-2 0 0,1 1 0,2 1 0,6 2 0,-2-1 0,-2-1 0,0-3 0,6-3 0,10-2 0,12-2 0,21-3 0,2 2 0,28-2 0,3 2 0,-3 0 0,0 1 0,-37 2 0,-13 1 0,-20 4 0,1 2 0,11 2 0,22 4 0,14 1 0,5 0 0,8 1 0,-18-3 0,1 1 0,-24-3 0,-13-2 0,-13-1 0,-7-1 0,-2 1 0,2-1 0,-2 1 0,1 1 0,0-1 0,-2 1 0,1-1 0,-1 1 0,0-1 0,0 1 0,0-2 0,14-1 0,12 0 0,32 0 0,2-1 0,19 1 0,-19 0 0,-10 0 0,-21-1 0,-19 1 0,-8-1 0,-3 1 0,2-3 0,1 0 0,1-1 0,1 0 0,-1 1 0,0 1 0,-3 0 0,1 1 0,-1 0 0,9-1 0,11-3 0,14-1 0,19-4 0,6-1 0,11-5 0,-3 0 0,-13 2 0,-13 2 0,-23 7 0,-7 3 0,-7 3 0,3 2 0,-2 0 0,-2-1 0,-2-2 0,9-2 0,11 1 0,32-1 0,23 1 0,18 2 0,-31 0 0,0 2 0,-9-1 0,-4 1 0,37 2 0,-40-1 0,-38-3 0,-11 0 0,-1 0 0,2 1 0,1-1 0,2 1 0,0 0 0,-6 3 0,-1 0 0,-2 3 0,2-3 0,2 2 0,3-3 0,-1 0 0,1-2 0,0-1 0,1 0 0,-1 1 0,2-1 0,-3 2 0,1-1 0,-1 0 0,1-1 0,-1 1 0,11 2 0,11 3 0,10 2 0,15 1 0,-11-2 0,5-3 0,-14-2 0,-7-2 0,-9-1 0,-8 0 0,-1-1 0,-5-1 0,2 0 0,-2-1 0,3 2 0,1-1 0,0-1 0,0 0 0,0-3 0,0 2 0,2-1 0,2 0 0,1 0 0,-1 0 0,0 1 0,-1 1 0,-2 1 0,-1 1 0,3-1 0,0 0 0,6-1 0,3-1 0,1-1 0,5 0 0,-7 2 0,-1-1 0,-6 3 0,-3 0 0,1 1 0,0-1 0,7 0 0,7 0 0,6 0 0,6 0 0,3 1 0,-1-2 0,12 1 0,-1 1 0,1-1 0,-1 1 0,-11 0 0,1 1 0,-4-1 0,-4 1 0,5 1 0,-4-1 0,4 1 0,-2 0 0,-11 0 0,-4-1 0,-3-1 0,0 0 0,3 0 0,-3 1 0,0 1 0,2 2 0,7 3 0,12 7 0,3 3 0,-1 1 0,-6 0 0,-10-6 0,-6-2 0,-5-5 0,5-3 0,13 0 0,12 0 0,18 0 0,-4-1 0,-7 0 0,-12 0 0,-15-1 0,-6 0 0,-4-1 0,-3 1 0,3-1 0,-1 1 0,7-1 0,3-1 0,3 1 0,4-2 0,-6 2 0,-2-1 0,-7 1 0,-3 1 0,0-1 0,0 0 0,1-1 0,4-1 0,0-1 0,1 1 0,1-2 0,-1 0 0,1-2 0,0 0 0,-1-1 0,-1 1 0,-2 2 0,0 1 0,0 1 0,1 1 0,-2 0 0,0 2 0,0-1 0,1 1 0,2-2 0,4 0 0,2-1 0,3-1 0,-2 0 0,-1 0 0,-5 1 0,-1 1 0,2 1 0,7 0 0,5 1 0,19 0 0,9 0 0,9 1 0,17-1 0,-8-2 0,-9 0 0,-16-1 0,-27 2 0,-3 1 0,4 3 0,12 2 0,2 0 0,6-1 0,-8-2 0,1-1 0,-1 0 0,-10 0 0,-6-1 0,-8 0 0,-2 0 0,5 0 0,17 0 0,21 1 0,44 1 0,11 0 0,-47-1 0,-1 0 0,46 0 0,-25-1 0,-15 0 0,-19-1 0,-23 1 0,-8 0 0,-3 1 0,5 1 0,4-1 0,2 1 0,-5-2 0,-3 1 0,-6-1 0,1 2 0,7 1 0,6 1 0,-2 0 0,-1-1 0,-10-2 0,-1 0 0,2-1 0,2 0 0,4 1 0,3-2 0,0 1 0,0-1 0,2 0 0,0 1 0,1-1 0,4 1 0,-2 0 0,0 0 0,-5 0 0,-6 0 0,-2 0 0,-2 0 0,-1 0 0,1-1 0,-1 1 0,1-1 0,3 1 0,2-1 0,4 0 0,-1 0 0,0 0 0,-5 1 0,-3-1 0,-1 2 0,1-1 0,7 0 0,8-1 0,16-2 0,3-2 0,11-2 0,-10 0 0,4 0 0,-9 1 0,-6 2 0,-7 1 0,-12 3 0,-4 0 0,0 1 0,2 0 0,2 3 0,1-1 0,-1 0 0,-3-1 0,-2 0 0,5 2 0,9 5 0,7 3 0,15 6 0,0 0 0,-1-2 0,-5-2 0,-13-7 0,-6-3 0,-7-2 0,-1-1 0,10-1 0,19 0 0,17 2 0,40 1 0,-39-1 0,3 1 0,0-1 0,2 1 0,5-1 0,-2 0 0,30 1 0,-13-1 0,-28-3 0,-29 1 0,-13-2 0,-7 1 0,-1 0 0,2-1 0,1 1 0,2-3 0,-1 1 0,1-2 0,0-1 0,-1-1 0,0-1 0,0-1 0,-1 2 0,0 1 0,-1 1 0,-1 2 0,0 1 0,1 1 0,-1 0 0,0 0 0,3-1 0,14 2 0,31 2 0,32 2 0,5 2 0,-1 0 0,-36-2 0,-17-1 0,-17-2 0,-11-1 0,-2-1 0,-1 0 0,1 0 0,3-2 0,0 2 0,3-1 0,-1 1 0,0-1 0,-2 2 0,-2-1 0,-1 1 0,0-2 0,-1 1 0,2-1 0,-1-1 0,0 0 0,-1 0 0,1 0 0,0 1 0,1 0 0,-2 1 0,2 0 0,0 1 0,4-1 0,6 0 0,8-1 0,4-1 0,7 0 0,-3 0 0,-4-1 0,-10 2 0,-8 0 0,-5 1 0,2 0 0,0 0 0,0-1 0,0 1 0,-3 0 0,2 0 0,3 1 0,8-3 0,9-2 0,19-8 0,1-3 0,18-10 0,-5-1 0,0-2 0,2-4 0,-15 6 0,-5 3 0,-12 8 0,-11 7 0,-3 5 0,-5 2 0,-1 2 0,1 1 0,2 0 0,2 0 0,-1 0 0,2 1 0,7 2 0,19 5 0,14 8 0,19 6 0,-4 2 0,8 2 0,-14-2 0,21 6 0,0-1 0,2 0 0,-35-14 0,0-1 0,24 8 0,-26-9 0,-1 0 0,21 6 0,-9-4 0,-24-8 0,-20-5 0,-8-2 0,-4-1 0,2-1 0,9 0 0,7-1 0,21-1 0,5 0 0,20-4 0,-9-2 0,-2-1 0,-13-2 0,-11 2 0,-5 1 0,-2 0 0,-3 5 0,-1-1 0,-5 3 0,-5 1 0,-5 0 0,-2 1 0,-2-1 0,0 0 0,2 0 0,4-1 0,4 1 0,2 0 0,5-2 0,-4 1 0,-2-1 0,-7 2 0,-3 0 0,3 0 0,10 1 0,6 0 0,11-2 0,-4 0 0,-6-1 0,-4 0 0,-6 0 0,-4 0 0,-3 1 0,-3 2 0,3 0 0,3 0 0,0 0 0,0 0 0,-5 0 0,-2-1 0,2 1 0,0 0 0,1 0 0,0-1 0,0 1 0,-2-1 0,1 1 0,2-2 0,0 1 0,2 0 0,-1-1 0,-1 1 0,1-1 0,-2 1 0,-2 0 0,0 1 0,1-1 0,1 1 0,1 0 0,0-1 0,1 0 0,1-1 0,0 0 0,1-1 0,-2 0 0,-2 0 0,0-1 0,-1 1 0,4-1 0,3 0 0,4 1 0,10 0 0,8-1 0,5 0 0,9-1 0,-5-1 0,-3 0 0,-9 1 0,-13 3 0,-7 0 0,0 3 0,25 4 0,36 4 0,-21-2 0,5 1 0,18 1 0,2 0 0,-5 0 0,-1-2 0,-5 0 0,-2-1 0,32 1 0,-44-3 0,-20-3 0,-17-1 0,-9 1 0,3-1 0,1 1 0,3 0 0,-3 0 0,-3-1 0,-2 0 0,0 0 0,1 0 0,1 0 0,-1-1 0,0 1 0,-1-1 0,0 0 0,0 0 0,0 0 0,0 0 0,1 0 0,0 0 0,1 0 0,0-1 0,-1 1 0,1-1 0,-1 1 0,1-1 0,3 0 0,1-1 0,6 0 0,-4 1 0,3 0 0,-1-1 0,3 0 0,-4 1 0,-1-1 0,0 1 0,4 0 0,17-1 0,13 1 0,38 0 0,14 0 0,3-1 0,-4 0 0,-34-1 0,-17 2 0,-18-2 0,-18 3 0,-4 0 0,8 3 0,4 2 0,13 3 0,6 2 0,-2-2 0,2-1 0,-8-2 0,-5-2 0,-8-2 0,-7 1 0,-3-2 0,0 1 0,3-1 0,6 1 0,11-1 0,0 1 0,10 0 0,-3 0 0,1 0 0,5-2 0,1-2 0,-2-1 0,-1 0 0,-8-2 0,-2 1 0,1-1 0,-6 1 0,1 1 0,0 0 0,1 1 0,4 0 0,5 2 0,-3 0 0,-2 1 0,-11 1 0,-4 0 0,-4 2 0,6 1 0,1 1 0,1 0 0,-2 0 0,4 0 0,3 0 0,13 3 0,5 1 0,6-1 0,10 2 0,3-4 0,6 1 0,5-2 0,-9-2 0,-5-1 0,-7-2 0,-12 0 0,-3 0 0,-11 0 0,-5 1 0,-4-1 0,-3 0 0,1-1 0,-1 1 0,-2-1 0,-1 1 0,1 0 0,2-1 0,2 0 0,1 0 0,-3 1 0,-2 0 0,-2-1 0,-1 1 0,2-2 0,2-1 0,0 0 0,2 0 0,-2 1 0,-1 0 0,-2 1 0,-3 2 0,6 0 0,11 1 0,9 1 0,14 2 0,-3-2 0,-3 0 0,-7-1 0,-12 0 0,-8-1 0,-4 0 0,-4 0 0,10 0 0,2-1 0,7 1 0,-3 0 0,-6 0 0,-3 0 0,-5 0 0,1 0 0,10 0 0,10-1 0,21 0 0,8 0 0,3 0 0,-2-1 0,-8 0 0,-6 0 0,1 0 0,-5 2 0,-4-1 0,0 1 0,-5 0 0,3 0 0,3 2 0,3 0 0,12 2 0,4 1 0,1 0 0,-7-1 0,-19-2 0,-11-2 0,-11 0 0,-2 0 0,0 0 0,5 0 0,0 0 0,2 0 0,-1 0 0,3 0 0,0 0 0,7 0 0,-3-1 0,7 1 0,-3 0 0,2 0 0,-2-1 0,-8 0 0,-3 0 0,-6 0 0,-2 0 0,1-1 0,0 1 0,1 1 0,1-1 0,-2 1 0,1 0 0,0 0 0,2 1 0,1 2 0,0-2 0,-2 1 0,0-2 0,2 0 0,8 0 0,7 0 0,12-1 0,1 0 0,2 0 0,2 0 0,1 1 0,-2-1 0,0 1 0,-14 1 0,-6-1 0,-6 0 0,-3 0 0,3 1 0,6 1 0,3 1 0,1 2 0,0 0 0,-8-1 0,-4 0 0,-6-1 0,-2-3 0,2 0 0,4-2 0,4-1 0,9-4 0,-3 0 0,7-1 0,-5 1 0,-2 3 0,0 1 0,1 0 0,0 1 0,8-1 0,-3 0 0,1 0 0,-2-1 0,-6-1 0,-1 1 0,-2 1 0,-6 1 0,0 1 0,-4 1 0,1 0 0,2 1 0,1 0 0,0 0 0,-3 0 0,-2-1 0,3 1 0,1 0 0,5 1 0,6 1 0,0 0 0,11 3 0,2-1 0,2 1 0,8 0 0,-3-1 0,0 1 0,-1-1 0,-5-2 0,-6-1 0,-4-1 0,-10-1 0,-1 0 0,3 0 0,3 1 0,5-1 0,3 1 0,2-1 0,5 0 0,0 0 0,0 0 0,-2 0 0,-8-2 0,0 1 0,-1-2 0,2 0 0,1-1 0,7-1 0,1-2 0,3 1 0,4-2 0,-5 0 0,6 0 0,-10 1 0,-3 1 0,-8 2 0,-10 3 0,-2 1 0,-3 1 0,0 0 0,2 1 0,3 2 0,0 0 0,5 3 0,0 0 0,14 4 0,0 0 0,3 0 0,-4-4 0,-10-3 0,-6-2 0,-2-2 0,1-2 0,2 0 0,6-1 0,-3-1 0,1 1 0,0 1 0,0 1 0,0 1 0,1-1 0,-6 1 0,0 0 0,-3 0 0,-1 0 0,-1 0 0,-2 0 0,1 0 0,2 0 0,3 0 0,12 0 0,17 0 0,11 1 0,28 1 0,-14 0 0,13 1 0,-19-1 0,-7-2 0,-11 1 0,-8-1 0,-13 0 0,-3 0 0,-6 0 0,2 0 0,6 1 0,12 1 0,9 1 0,11 0 0,0-1 0,-9-1 0,-5 0 0,-18-1 0,-3-1 0,-5-1 0,0 0 0,0-2 0,-2 1 0,1 1 0,0-2 0,1 1 0,3 0 0,6-2 0,3 0 0,0-1 0,2 0 0,-8 2 0,-3 0 0,-6 2 0,-4 2 0,-1 0 0,3 1 0,5-1 0,7 1 0,6-2 0,11 1 0,0 0 0,15 0 0,-2-1 0,-4 1 0,-4-1 0,-15 1 0,-6 0 0,-6-1 0,-4 1 0,-2 0 0,-2 0 0,0 1 0,0-1 0,2 0 0,2 0 0,5 0 0,1 0 0,5 0 0,2 0 0,3 0 0,11 0 0,2 0 0,3 0 0,7 1 0,-6-1 0,0 1 0,-4-1 0,-15 0 0,-6 0 0,-9 0 0,-3 0 0,5 0 0,14 0 0,12 0 0,29-1 0,15-2 0,3 2 0,-5-2 0,-31 3 0,-16 0 0,-18 0 0,-6 0 0,-3 0 0,4 1 0,1-1 0,2 1 0,3 0 0,1 0 0,2 0 0,3 0 0,-2 1 0,3 2 0,-1 0 0,-4 1 0,-1 1 0,-2-1 0,-1 0 0,1 0 0,0 1 0,1-1 0,3 2 0,3-1 0,2 1 0,6 0 0,5-1 0,0-1 0,5 0 0,-4-3 0,-2-1 0,5-1 0,-4 0 0,11-2 0,0 0 0,1-1 0,2-2 0,-6 0 0,-6 0 0,-1-2 0,-10 1 0,0 1 0,-3 0 0,-4 1 0,-2 0 0,-3 1 0,-1 1 0,-1 2 0,6-1 0,1 3 0,13 1 0,4 2 0,0 0 0,2 1 0,-13-3 0,-5-2 0,-8 0 0,-5-1 0,-2-1 0,3-3 0,2-2 0,4-2 0,5-3 0,4-1 0,7-3 0,4 0 0,-1 1 0,1 1 0,-11 6 0,-7 2 0,-6 3 0,-4 2 0,1 0 0,0 0 0,2 0 0,3-1 0,8 0 0,12 0 0,9 1 0,19-1 0,-4 2 0,19 0 0,-10 2 0,-1 1 0,-6 1 0,-16-1 0,-7 1 0,-9-2 0,-12-1 0,-3-1 0,-3-1 0,2 1 0,5 0 0,9 2 0,5-1 0,11 3 0,-1-1 0,0 1 0,-3-1 0,-9-2 0,-2 0 0,-4 0 0,-3 0 0,-1 0 0,0 2 0,-3-2 0,0 2 0,-3-2 0,-1-1 0,0 0 0,3-1 0,3 0 0,11 0 0,4-2 0,4-1 0,3-3 0,-9 1 0,-5 0 0,-10 2 0,-3 3 0,7 4 0,8 2 0,5 2 0,-1 0 0,-10-2 0,-3-1 0,-2-1 0,-1 0 0,0-1 0,3-1 0,0 0 0,3-1 0,-1-1 0,-2 0 0,0 0 0,-4 0 0,1 0 0,0 0 0,4 0 0,0 0 0,1 0 0,-6 0 0,-1-2 0,-2-2 0,8-6 0,6-3 0,15-7 0,7 0 0,0 2 0,-1 2 0,-17 8 0,-8 2 0,-11 6 0,-3 0 0,8 4 0,14 3 0,24 5 0,4 1 0,12 3 0,-18-3 0,-9-2 0,-10-2 0,-11-4 0,-3 0 0,-3-2 0,0-1 0,0 1 0,2-1 0,0 0 0,0 0 0,1 1 0,-2 0 0,-1-1 0,-2 1 0,-3-2 0,-1 0 0,-2 0 0,0-1 0,9 2 0,-7-2 0,6 2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08"/>
    </inkml:context>
    <inkml:brush xml:id="br0">
      <inkml:brushProperty name="width" value="0.21167" units="cm"/>
      <inkml:brushProperty name="height" value="0.21167" units="cm"/>
      <inkml:brushProperty name="color" value="#8CADD4"/>
      <inkml:brushProperty name="inkEffects" value="pencil"/>
    </inkml:brush>
  </inkml:definitions>
  <inkml:trace contextRef="#ctx0" brushRef="#br0">0 231 16383,'17'-6'0,"0"2"0,7-2 0,-3 1 0,0 1 0,-5 0 0,-6 2 0,-2 0 0,-4 2 0,-2-1 0,0 1 0,2-1 0,1 0 0,3 0 0,2-1 0,0 0 0,0 1 0,-2-1 0,-2 2 0,-4 0 0,-1 0 0,6 0 0,3 1 0,10 2 0,4 2 0,0-1 0,-2 1 0,-5-2 0,-2 0 0,-1-1 0,-2 0 0,-3-1 0,0 0 0,-4-1 0,0 0 0,-3 0 0,-5 4 0,1-3 0,-4 3 0,4-4 0,2 1 0,1 1 0,7-2 0,16 1 0,10-3 0,22 1 0,1 0 0,-6 0 0,-9 0 0,-21 0 0,-7 0 0,-8 1 0,-4-1 0,5 0 0,2-1 0,11-3 0,10 0 0,6-1 0,-2 2 0,-3 0 0,-13 3 0,-6 0 0,-9 1 0,-3 0 0,-1 3 0,1-1 0,0 1 0,0 2 0,1 0 0,0 1 0,2 0 0,-1-2 0,0-1 0,-1 0 0,-1-1 0,0 2 0,0 0 0,1 2 0,1-2 0,0-1 0,0-1 0,-1-1 0,3 0 0,2 1 0,7 0 0,4 1 0,1-1 0,-4-1 0,-8-1 0,-3-1 0,-1 0 0,2-1 0,2 0 0,2-1 0,3-1 0,2 0 0,7 0 0,0-1 0,10 0 0,-1 1 0,-2 0 0,-3 0 0,-5 1 0,-4 1 0,2-1 0,-3 0 0,3 0 0,16 0 0,26 1 0,15 1 0,-16 0 0,3 0 0,35 0 0,-38 1 0,-2 0 0,12-1 0,-20 1 0,-29 0 0,-12 1 0,-4 0 0,-1 2 0,1-1 0,0 1 0,2-1 0,-1 1 0,1-1 0,-2 0 0,0 0 0,-1-2 0,1 1 0,0 0 0,3 0 0,1 2 0,0-1 0,2 1 0,-5-2 0,1 1 0,-4-2 0,3 2 0,1 1 0,5 2 0,-1-1 0,-2-1 0,0-3 0,6-3 0,9-2 0,13-2 0,19-3 0,3 3 0,27-3 0,4 2 0,-4 0 0,0 1 0,-36 2 0,-13 2 0,-19 2 0,1 3 0,10 2 0,23 4 0,12 1 0,6 0 0,7 1 0,-16-3 0,-1 0 0,-22-2 0,-14-2 0,-12 0 0,-7-3 0,-2 2 0,1-1 0,0 1 0,0 1 0,-1-1 0,0 0 0,0 1 0,-1 0 0,0-1 0,0 0 0,0-1 0,13 0 0,13-1 0,30-1 0,4 1 0,17 0 0,-18 0 0,-10-1 0,-21 1 0,-18-1 0,-8 1 0,-3 0 0,2-3 0,1 0 0,1-2 0,1 2 0,-1 0 0,-1 1 0,-1 0 0,0 1 0,-1 0 0,8-1 0,12-2 0,14-2 0,18-5 0,5 0 0,12-4 0,-4 0 0,-11 1 0,-14 2 0,-23 7 0,-6 3 0,-6 3 0,1 2 0,-1 0 0,-2-1 0,-2-2 0,9-2 0,11 1 0,30-1 0,24 1 0,17 2 0,-30 0 0,0 2 0,-10-1 0,-2 1 0,35 2 0,-39-2 0,-37-2 0,-11 0 0,-1 1 0,2-1 0,1 1 0,1-1 0,1 1 0,-6 3 0,0 0 0,-3 3 0,2-3 0,3 1 0,1-1 0,1-1 0,-1-2 0,1-1 0,1 0 0,0 0 0,0 1 0,-2 0 0,1 0 0,0 0 0,-1 0 0,1-1 0,9 3 0,12 3 0,9 2 0,15 1 0,-11-3 0,5-2 0,-13-2 0,-7-1 0,-9-2 0,-8-1 0,-2 1 0,-3-3 0,1 1 0,-2-1 0,3 2 0,1 0 0,0-2 0,0-1 0,0-1 0,0 1 0,2-1 0,1 0 0,2 0 0,-1 0 0,0 1 0,-1 1 0,-2 2 0,0 0 0,1-1 0,1 0 0,6-2 0,2 0 0,3 0 0,3-1 0,-6 2 0,-1-1 0,-7 3 0,-1 1 0,0-1 0,0 0 0,6 0 0,8 0 0,6 1 0,5-1 0,4 0 0,-2 0 0,12-1 0,0 2 0,0 0 0,-1 0 0,-11 0 0,2 0 0,-5 1 0,-3 0 0,4 0 0,-3 0 0,3 2 0,-1-2 0,-12 1 0,-3-1 0,-3-1 0,0 0 0,3 0 0,-4 1 0,1 1 0,2 2 0,7 3 0,11 7 0,3 2 0,-1 2 0,-4-1 0,-12-4 0,-5-4 0,-6-4 0,6-3 0,13 0 0,12 0 0,17 0 0,-5-1 0,-5 0 0,-13 0 0,-14-2 0,-6 1 0,-4 0 0,-3 0 0,2-1 0,1 1 0,5-1 0,4-1 0,3 0 0,3 0 0,-5 1 0,-2-1 0,-7 1 0,-3 1 0,-1-1 0,1 0 0,2-1 0,2-1 0,2 0 0,-1-1 0,2-1 0,-1 1 0,1-3 0,0 0 0,-2-1 0,0 1 0,-2 2 0,0 1 0,0 1 0,1 1 0,-2 1 0,0 0 0,-1 0 0,2 1 0,3-1 0,2-1 0,3-1 0,3-1 0,-3 0 0,0-1 0,-5 3 0,-2 0 0,4 1 0,6 0 0,4 1 0,20 0 0,7 0 0,10 0 0,16 0 0,-7-2 0,-9 1 0,-16-2 0,-26 2 0,-3 1 0,3 3 0,13 2 0,2 0 0,4-1 0,-5-2 0,-1-1 0,-1 0 0,-10-1 0,-5 1 0,-7-1 0,-4 0 0,6 0 0,17 0 0,20 0 0,44 2 0,9 0 0,-45-1 0,0 1 0,44-2 0,-25 0 0,-14 0 0,-19-1 0,-22 1 0,-9 0 0,-1 1 0,4 1 0,3 0 0,3-1 0,-6 0 0,-2-1 0,-6 0 0,2 2 0,5 1 0,7 1 0,-2 0 0,-2-1 0,-8-2 0,-3 0 0,3-1 0,2 0 0,4 1 0,3-2 0,-1 1 0,1-1 0,2 0 0,-1 1 0,2-1 0,3 1 0,-1 0 0,0 0 0,-5 0 0,-6 0 0,-3 0 0,-1 0 0,-1 0 0,1-1 0,-1 1 0,1 0 0,3-1 0,2 0 0,4 0 0,-2 0 0,1 0 0,-5 1 0,-3 0 0,-1 0 0,1 0 0,7 1 0,7-2 0,17-2 0,2-2 0,11-2 0,-9 0 0,2 0 0,-7 1 0,-6 2 0,-8 1 0,-11 3 0,-4 0 0,-1 1 0,3 0 0,3 3 0,0-2 0,-2 1 0,-2-1 0,-2 1 0,5 1 0,8 5 0,8 2 0,14 7 0,1 0 0,-2-3 0,-4-2 0,-14-5 0,-5-4 0,-7-2 0,-1-2 0,9 0 0,19 1 0,17 0 0,39 2 0,-37 0 0,1-1 0,2 1 0,0-1 0,6 1 0,-3-1 0,31 1 0,-13-2 0,-29-1 0,-27-1 0,-13 0 0,-7 0 0,-1 0 0,2-1 0,0 0 0,3-1 0,0-1 0,0 0 0,-1-2 0,0-1 0,0-1 0,0-1 0,-1 2 0,0 1 0,-1 1 0,-1 2 0,0 1 0,1 2 0,-1-2 0,-1 1 0,5 0 0,12 0 0,32 4 0,30 1 0,6 2 0,-2 0 0,-35-2 0,-17-2 0,-17-1 0,-9-1 0,-3-1 0,-1 0 0,1 0 0,2-1 0,2 1 0,1-1 0,0 0 0,0 1 0,-2 0 0,-2 0 0,-2 1 0,1-1 0,0-1 0,1 0 0,-2 0 0,1-1 0,0 0 0,0 0 0,0 0 0,0 1 0,-1 2 0,2-1 0,1 1 0,2-1 0,7 0 0,7-1 0,5-1 0,7 0 0,-4 0 0,-4-1 0,-9 2 0,-8 0 0,-5 1 0,1 0 0,1 0 0,1-1 0,-2 1 0,-1 0 0,0 1 0,5-1 0,6-1 0,10-3 0,17-8 0,3-3 0,17-9 0,-5-2 0,-1-1 0,3-5 0,-14 7 0,-6 2 0,-11 8 0,-12 8 0,-2 4 0,-5 2 0,-2 2 0,2 1 0,2 0 0,2 0 0,-1 0 0,2 1 0,6 1 0,20 7 0,12 6 0,20 7 0,-4 1 0,7 3 0,-12-3 0,19 7 0,1-2 0,0 1 0,-32-15 0,-2 0 0,25 8 0,-26-9 0,0-1 0,19 6 0,-8-3 0,-24-7 0,-19-7 0,-8-1 0,-4-1 0,2-1 0,8 0 0,8 0 0,21-2 0,3-1 0,21-3 0,-9-2 0,-2 0 0,-13-3 0,-10 2 0,-6 1 0,-1 1 0,-3 3 0,-3 1 0,-3 2 0,-5 1 0,-5 0 0,-2 0 0,-2 1 0,0-2 0,2 1 0,4 0 0,3 0 0,3 0 0,5-2 0,-4 1 0,-3-1 0,-5 2 0,-4 0 0,2 1 0,11-1 0,6 1 0,10-1 0,-4-2 0,-5 1 0,-4-2 0,-7 1 0,-3 0 0,-3 2 0,-3 0 0,3 1 0,3 0 0,0 0 0,0 0 0,-6 0 0,0 0 0,1 0 0,-1 0 0,3-1 0,-2 1 0,1 0 0,-2-1 0,1 0 0,2 0 0,0 0 0,1 0 0,0-1 0,0 1 0,-1-1 0,-1 1 0,-2 0 0,0 1 0,1-1 0,1 1 0,1-1 0,0 1 0,1-1 0,1-1 0,0 0 0,0-1 0,-1 0 0,-1 0 0,-2-1 0,0 1 0,4-1 0,3 0 0,4 1 0,9 0 0,8 0 0,6-1 0,8-1 0,-5-1 0,-2 0 0,-10 2 0,-13 1 0,-6 2 0,0 1 0,25 5 0,34 4 0,-20-2 0,5 1 0,17 1 0,3 0 0,-5-1 0,-2-1 0,-3 0 0,-4-1 0,32 1 0,-42-4 0,-21-2 0,-17 0 0,-7-1 0,1 1 0,3 0 0,1-1 0,-2 1 0,-3-1 0,-2 0 0,0 0 0,1 0 0,0 0 0,1 0 0,-2-1 0,1 0 0,-1 0 0,-1 0 0,1 0 0,0 0 0,1 0 0,0 0 0,1 0 0,0 0 0,-1-1 0,1 1 0,-1-1 0,1 1 0,3-2 0,1 1 0,5-1 0,-3 0 0,3 2 0,-1-2 0,2 0 0,-3 1 0,-1 0 0,0-1 0,4 1 0,16-1 0,13 1 0,38 1 0,13-2 0,3 1 0,-4-1 0,-33-1 0,-17 1 0,-18 0 0,-17 1 0,-4 1 0,7 3 0,5 2 0,13 4 0,5 0 0,-2-1 0,3-1 0,-9-2 0,-5-2 0,-6-2 0,-9 1 0,-2-2 0,0 1 0,3-1 0,5 0 0,12 1 0,0 0 0,9 0 0,-2 0 0,0 0 0,6-2 0,0-2 0,-3 0 0,1-2 0,-8 0 0,-3 0 0,2-1 0,-6 1 0,0 1 0,0 0 0,3 1 0,1 1 0,7 0 0,-3 1 0,-3 1 0,-10 1 0,-5 1 0,-2 0 0,4 2 0,2 1 0,0 0 0,0 0 0,2 0 0,4 0 0,12 3 0,5 0 0,7 1 0,8 0 0,4-2 0,6-1 0,4-1 0,-8-2 0,-5-1 0,-7-2 0,-11 0 0,-3 0 0,-12 0 0,-5 1 0,-3-1 0,-3 0 0,1-1 0,-1 1 0,-3-1 0,0 1 0,1 0 0,2-1 0,2 0 0,1 0 0,-3 1 0,-3 0 0,-1 0 0,-1-1 0,2-1 0,2 0 0,0-2 0,1 2 0,-1-1 0,0 2 0,-4 0 0,-2 1 0,6 1 0,11 2 0,8 0 0,14 1 0,-3 0 0,-2-1 0,-8-1 0,-11-1 0,-8 0 0,-4 0 0,-4 0 0,10 0 0,1 0 0,7 0 0,-2 0 0,-6 0 0,-3 0 0,-5 0 0,1 0 0,10-1 0,9 0 0,21 1 0,8-1 0,3 0 0,-2-1 0,-8 0 0,-6 0 0,2 0 0,-6 1 0,-3 1 0,-1 0 0,-5 0 0,3 0 0,4 1 0,2 1 0,13 2 0,2 1 0,2 0 0,-7-1 0,-18-2 0,-12-1 0,-10-1 0,-2 0 0,1 0 0,3 0 0,1 0 0,2-1 0,-1 1 0,3 0 0,-1 0 0,8 0 0,-3 0 0,6 0 0,-2 0 0,1-1 0,-1 0 0,-8 1 0,-4-2 0,-5 1 0,-2 0 0,2 0 0,-2 0 0,3 0 0,-1 0 0,-1 1 0,1 0 0,0 1 0,2 0 0,1 1 0,0 0 0,-2-1 0,0-1 0,1 0 0,9 0 0,6 0 0,13 0 0,1-2 0,1 2 0,2-2 0,2 2 0,-3 0 0,0 0 0,-14 0 0,-5 0 0,-7 0 0,-1 1 0,2-1 0,5 2 0,4 1 0,1 2 0,-1 0 0,-8-1 0,-3 0 0,-6-2 0,-2-1 0,2-1 0,4-2 0,4-1 0,8-4 0,-2 0 0,6-1 0,-4 2 0,-2 2 0,0 0 0,0 2 0,1 0 0,8-1 0,-4 0 0,1 0 0,-1-1 0,-6-1 0,-1 2 0,-3-1 0,-4 2 0,-2 1 0,-3 1 0,1 0 0,2 1 0,1 0 0,-1 0 0,-2 0 0,-1 0 0,2-1 0,1 2 0,4-1 0,6 2 0,1 0 0,10 3 0,3-1 0,2 0 0,7 1 0,-3 0 0,0 0 0,0-2 0,-6-1 0,-5-1 0,-5-1 0,-9-1 0,-1 0 0,2 1 0,4-1 0,4 0 0,5 1 0,-1-1 0,7 0 0,0 0 0,-1 0 0,-2 0 0,-6-2 0,-2 1 0,-1-2 0,3 0 0,1-1 0,6-1 0,2-1 0,2-1 0,4-1 0,-5 1 0,6-1 0,-9 1 0,-4 1 0,-7 3 0,-10 1 0,-2 2 0,-3 1 0,0 0 0,2 2 0,2 0 0,1 1 0,5 3 0,0 0 0,13 4 0,0-1 0,4 1 0,-5-4 0,-9-3 0,-6-2 0,-2-2 0,1-1 0,2-2 0,5 0 0,-2-1 0,1 2 0,-1 0 0,1 1 0,0 0 0,1 1 0,-6 0 0,-1 0 0,-2 0 0,-1 0 0,-2 0 0,0 0 0,0 0 0,1 0 0,4-1 0,12 1 0,16 0 0,11 1 0,28 1 0,-14 1 0,12-1 0,-18 0 0,-7-2 0,-11 1 0,-8-1 0,-12 0 0,-3 0 0,-6 0 0,1 1 0,7-1 0,12 2 0,8 1 0,11 0 0,0-1 0,-8-1 0,-7 0 0,-16-1 0,-3-1 0,-5-1 0,0 0 0,-1-1 0,0 0 0,-1 0 0,1 0 0,1 0 0,3-1 0,5 0 0,4-2 0,0 1 0,1-1 0,-7 2 0,-4 0 0,-4 2 0,-6 2 0,0 0 0,3 1 0,5-1 0,7 1 0,5-2 0,11 1 0,1 0 0,14 0 0,-1-1 0,-6 1 0,-2-1 0,-16 1 0,-5 0 0,-6 0 0,-5 0 0,-1 0 0,-1 0 0,-1 0 0,-1 0 0,3 0 0,2 0 0,5 0 0,0 0 0,6 0 0,1 0 0,4 0 0,10 0 0,3 0 0,2 0 0,7 1 0,-6-1 0,0 1 0,-3-1 0,-16 1 0,-5-1 0,-9 0 0,-3 0 0,5 0 0,14 0 0,11-1 0,29 0 0,14-2 0,3 2 0,-4-1 0,-31 2 0,-15-1 0,-18 1 0,-7 0 0,-1 0 0,2 1 0,2 0 0,2-1 0,3 1 0,1 0 0,1 0 0,4 0 0,-2 1 0,2 2 0,-1 0 0,-3 1 0,-1 1 0,-2-1 0,-1 0 0,1 0 0,-1 0 0,2 0 0,3 2 0,2-1 0,3 1 0,6 0 0,4-1 0,1-1 0,4-1 0,-4-2 0,-2-1 0,5-1 0,-2 0 0,8-1 0,2-1 0,0-2 0,2 0 0,-5-2 0,-7 1 0,-1-1 0,-9 0 0,-1 1 0,-2 0 0,-5 1 0,-1 0 0,-3 1 0,-2 2 0,1 0 0,5 1 0,0 1 0,13 2 0,5 2 0,-1 0 0,3 1 0,-14-3 0,-4-2 0,-9 0 0,-4-1 0,-1-1 0,2-3 0,1-1 0,5-4 0,5-2 0,3 0 0,8-4 0,4 0 0,-2 1 0,2 2 0,-12 5 0,-6 2 0,-6 4 0,-4 0 0,0 1 0,2 0 0,1 0 0,3 0 0,7-1 0,13 0 0,7 0 0,21 0 0,-6 2 0,20 0 0,-10 2 0,-1 1 0,-6 1 0,-16-1 0,-6 1 0,-10-2 0,-11-2 0,-4 0 0,-1 0 0,0 0 0,7 0 0,7 1 0,5 1 0,12 1 0,-2 1 0,0-1 0,-2 0 0,-10-2 0,-2 0 0,-3 0 0,-3 0 0,-1 0 0,0 1 0,-3 0 0,0 0 0,-3-1 0,-2 0 0,1-2 0,2 0 0,5 1 0,9-2 0,4 0 0,5-2 0,2-3 0,-8 1 0,-5 0 0,-11 2 0,-2 3 0,7 4 0,8 2 0,4 2 0,-1-1 0,-9-1 0,-3-1 0,-2-1 0,-1 0 0,0-1 0,2-1 0,1 0 0,2-1 0,1-1 0,-4 0 0,0 0 0,-3 0 0,1 0 0,0 0 0,3 0 0,2 0 0,-1 0 0,-5 0 0,-1-2 0,-2-2 0,8-6 0,5-2 0,15-8 0,7 0 0,0 3 0,1 1 0,-19 9 0,-7 1 0,-11 5 0,-3 2 0,7 2 0,14 4 0,25 5 0,3 1 0,11 2 0,-17-1 0,-8-4 0,-11-1 0,-10-4 0,-3-1 0,-3-1 0,0 0 0,-1-1 0,3 0 0,-1 1 0,1-1 0,1 0 0,-2 1 0,-1-1 0,-2 1 0,-3-2 0,-2 0 0,-1 0 0,0-1 0,9 2 0,-7-2 0,5 2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09"/>
    </inkml:context>
    <inkml:brush xml:id="br0">
      <inkml:brushProperty name="width" value="0.21167" units="cm"/>
      <inkml:brushProperty name="height" value="0.21167" units="cm"/>
      <inkml:brushProperty name="color" value="#8CADD4"/>
      <inkml:brushProperty name="inkEffects" value="pencil"/>
    </inkml:brush>
  </inkml:definitions>
  <inkml:trace contextRef="#ctx0" brushRef="#br0">0 231 16383,'17'-6'0,"0"2"0,7-2 0,-3 1 0,0 1 0,-5 0 0,-6 2 0,-2 0 0,-4 2 0,-2-1 0,0 1 0,2-1 0,1 0 0,3 0 0,2-1 0,0 0 0,0 1 0,-2-1 0,-2 2 0,-4 0 0,-1 0 0,6 0 0,3 1 0,10 2 0,4 2 0,0-1 0,-2 1 0,-5-2 0,-2 0 0,-1-1 0,-2 0 0,-3-1 0,0 0 0,-4-1 0,0 0 0,-3 0 0,-5 4 0,1-3 0,-4 3 0,4-4 0,2 1 0,1 1 0,7-2 0,16 1 0,10-3 0,22 1 0,1 0 0,-6 0 0,-9 0 0,-21 0 0,-7 0 0,-8 1 0,-4-1 0,5 0 0,2-1 0,11-3 0,10 0 0,6-1 0,-2 2 0,-3 0 0,-13 3 0,-6 0 0,-9 1 0,-3 0 0,-1 3 0,1-1 0,0 1 0,0 2 0,1 0 0,0 1 0,2 0 0,-1-2 0,0-1 0,-1 0 0,-1-1 0,0 2 0,0 0 0,1 2 0,1-2 0,0-1 0,0-1 0,-1-1 0,3 0 0,2 1 0,7 0 0,4 1 0,1-1 0,-4-1 0,-8-1 0,-3-1 0,-1 0 0,2-1 0,2 0 0,2-1 0,3-1 0,2 0 0,7 0 0,0-1 0,10 0 0,-1 1 0,-2 0 0,-3 0 0,-5 1 0,-4 1 0,2-1 0,-3 0 0,3 0 0,16 0 0,26 1 0,15 1 0,-16 0 0,3 0 0,35 0 0,-38 1 0,-2 0 0,12-1 0,-20 1 0,-29 0 0,-12 1 0,-4 0 0,-1 2 0,1-1 0,0 1 0,2-1 0,-1 1 0,1-1 0,-2 0 0,0 0 0,-1-2 0,1 1 0,0 0 0,3 0 0,1 2 0,0-1 0,2 1 0,-5-2 0,1 1 0,-4-2 0,3 2 0,1 1 0,5 2 0,-1-1 0,-2-1 0,0-3 0,6-3 0,9-2 0,13-2 0,19-3 0,3 3 0,27-3 0,4 2 0,-4 0 0,0 1 0,-36 2 0,-13 2 0,-19 2 0,1 3 0,10 2 0,23 4 0,12 1 0,6 0 0,7 1 0,-16-3 0,-1 0 0,-22-2 0,-14-2 0,-12 0 0,-7-3 0,-2 2 0,1-1 0,0 1 0,0 1 0,-1-1 0,0 0 0,0 1 0,-1 0 0,0-1 0,0 0 0,0-1 0,13 0 0,13-1 0,30-1 0,4 1 0,17 0 0,-18 0 0,-10-1 0,-21 1 0,-18-1 0,-8 1 0,-3 0 0,2-3 0,1 0 0,1-2 0,1 2 0,-1 0 0,-1 1 0,-1 0 0,0 1 0,-1 0 0,8-1 0,12-2 0,14-2 0,18-5 0,5 0 0,12-4 0,-4 0 0,-11 1 0,-14 2 0,-23 7 0,-6 3 0,-6 3 0,1 2 0,-1 0 0,-2-1 0,-2-2 0,9-2 0,11 1 0,30-1 0,24 1 0,17 2 0,-30 0 0,0 2 0,-10-1 0,-2 1 0,35 2 0,-39-2 0,-37-2 0,-11 0 0,-1 1 0,2-1 0,1 1 0,1-1 0,1 1 0,-6 3 0,0 0 0,-3 3 0,2-3 0,3 1 0,1-1 0,1-1 0,-1-2 0,1-1 0,1 0 0,0 0 0,0 1 0,-2 0 0,1 0 0,0 0 0,-1 0 0,1-1 0,9 3 0,12 3 0,9 2 0,15 1 0,-11-3 0,5-2 0,-13-2 0,-7-1 0,-9-2 0,-8-1 0,-2 1 0,-3-3 0,1 1 0,-2-1 0,3 2 0,1 0 0,0-2 0,0-1 0,0-1 0,0 1 0,2-1 0,1 0 0,2 0 0,-1 0 0,0 1 0,-1 1 0,-2 2 0,0 0 0,1-1 0,1 0 0,6-2 0,2 0 0,3 0 0,3-1 0,-6 2 0,-1-1 0,-7 3 0,-1 1 0,0-1 0,0 0 0,6 0 0,8 0 0,6 1 0,5-1 0,4 0 0,-2 0 0,12-1 0,0 2 0,0 0 0,-1 0 0,-11 0 0,2 0 0,-5 1 0,-3 0 0,4 0 0,-3 0 0,3 2 0,-1-2 0,-12 1 0,-3-1 0,-3-1 0,0 0 0,3 0 0,-4 1 0,1 1 0,2 2 0,7 3 0,11 7 0,3 2 0,-1 2 0,-4-1 0,-12-4 0,-5-4 0,-6-4 0,6-3 0,13 0 0,12 0 0,17 0 0,-5-1 0,-5 0 0,-13 0 0,-14-2 0,-6 1 0,-4 0 0,-3 0 0,2-1 0,1 1 0,5-1 0,4-1 0,3 0 0,3 0 0,-5 1 0,-2-1 0,-7 1 0,-3 1 0,-1-1 0,1 0 0,2-1 0,2-1 0,2 0 0,-1-1 0,2-1 0,-1 1 0,1-3 0,0 0 0,-2-1 0,0 1 0,-2 2 0,0 1 0,0 1 0,1 1 0,-2 1 0,0 0 0,-1 0 0,2 1 0,3-1 0,2-1 0,3-1 0,3-1 0,-3 0 0,0-1 0,-5 3 0,-2 0 0,4 1 0,6 0 0,4 1 0,20 0 0,7 0 0,10 0 0,16 0 0,-7-2 0,-9 1 0,-16-2 0,-26 2 0,-3 1 0,3 3 0,13 2 0,2 0 0,4-1 0,-5-2 0,-1-1 0,-1 0 0,-10-1 0,-5 1 0,-7-1 0,-4 0 0,6 0 0,17 0 0,20 0 0,44 2 0,9 0 0,-45-1 0,0 1 0,44-2 0,-25 0 0,-14 0 0,-19-1 0,-22 1 0,-9 0 0,-1 1 0,4 1 0,3 0 0,3-1 0,-6 0 0,-2-1 0,-6 0 0,2 2 0,5 1 0,7 1 0,-2 0 0,-2-1 0,-8-2 0,-3 0 0,3-1 0,2 0 0,4 1 0,3-2 0,-1 1 0,1-1 0,2 0 0,-1 1 0,2-1 0,3 1 0,-1 0 0,0 0 0,-5 0 0,-6 0 0,-3 0 0,-1 0 0,-1 0 0,1-1 0,-1 1 0,1 0 0,3-1 0,2 0 0,4 0 0,-2 0 0,1 0 0,-5 1 0,-3 0 0,-1 0 0,1 0 0,7 1 0,7-2 0,17-2 0,2-2 0,11-2 0,-9 0 0,2 0 0,-7 1 0,-6 2 0,-8 1 0,-11 3 0,-4 0 0,-1 1 0,3 0 0,3 3 0,0-2 0,-2 1 0,-2-1 0,-2 1 0,5 1 0,8 5 0,8 2 0,14 7 0,1 0 0,-2-3 0,-4-2 0,-14-5 0,-5-4 0,-7-2 0,-1-2 0,9 0 0,19 1 0,17 0 0,39 2 0,-37 0 0,1-1 0,2 1 0,0-1 0,6 1 0,-3-1 0,31 1 0,-13-2 0,-29-1 0,-27-1 0,-13 0 0,-7 0 0,-1 0 0,2-1 0,0 0 0,3-1 0,0-1 0,0 0 0,-1-2 0,0-1 0,0-1 0,0-1 0,-1 2 0,0 1 0,-1 1 0,-1 2 0,0 1 0,1 2 0,-1-2 0,-1 1 0,5 0 0,12 0 0,32 4 0,30 1 0,6 2 0,-2 0 0,-35-2 0,-17-2 0,-17-1 0,-9-1 0,-3-1 0,-1 0 0,1 0 0,2-1 0,2 1 0,1-1 0,0 0 0,0 1 0,-2 0 0,-2 0 0,-2 1 0,1-1 0,0-1 0,1 0 0,-2 0 0,1-1 0,0 0 0,0 0 0,0 0 0,0 1 0,-1 2 0,2-1 0,1 1 0,2-1 0,7 0 0,7-1 0,5-1 0,7 0 0,-4 0 0,-4-1 0,-9 2 0,-8 0 0,-5 1 0,1 0 0,1 0 0,1-1 0,-2 1 0,-1 0 0,0 1 0,5-1 0,6-1 0,10-3 0,17-8 0,3-3 0,17-9 0,-5-2 0,-1-1 0,3-5 0,-14 7 0,-6 2 0,-11 8 0,-12 8 0,-2 4 0,-5 2 0,-2 2 0,2 1 0,2 0 0,2 0 0,-1 0 0,2 1 0,6 1 0,20 7 0,12 6 0,20 7 0,-4 1 0,7 3 0,-12-3 0,19 7 0,1-2 0,0 1 0,-32-15 0,-2 0 0,25 8 0,-26-9 0,0-1 0,19 6 0,-8-3 0,-24-7 0,-19-7 0,-8-1 0,-4-1 0,2-1 0,8 0 0,8 0 0,21-2 0,3-1 0,21-3 0,-9-2 0,-2 0 0,-13-3 0,-10 2 0,-6 1 0,-1 1 0,-3 3 0,-3 1 0,-3 2 0,-5 1 0,-5 0 0,-2 0 0,-2 1 0,0-2 0,2 1 0,4 0 0,3 0 0,3 0 0,5-2 0,-4 1 0,-3-1 0,-5 2 0,-4 0 0,2 1 0,11-1 0,6 1 0,10-1 0,-4-2 0,-5 1 0,-4-2 0,-7 1 0,-3 0 0,-3 2 0,-3 0 0,3 1 0,3 0 0,0 0 0,0 0 0,-6 0 0,0 0 0,1 0 0,-1 0 0,3-1 0,-2 1 0,1 0 0,-2-1 0,1 0 0,2 0 0,0 0 0,1 0 0,0-1 0,0 1 0,-1-1 0,-1 1 0,-2 0 0,0 1 0,1-1 0,1 1 0,1-1 0,0 1 0,1-1 0,1-1 0,0 0 0,0-1 0,-1 0 0,-1 0 0,-2-1 0,0 1 0,4-1 0,3 0 0,4 1 0,9 0 0,8 0 0,6-1 0,8-1 0,-5-1 0,-2 0 0,-10 2 0,-13 1 0,-6 2 0,0 1 0,25 5 0,34 4 0,-20-2 0,5 1 0,17 1 0,3 0 0,-5-1 0,-2-1 0,-3 0 0,-4-1 0,32 1 0,-42-4 0,-21-2 0,-17 0 0,-7-1 0,1 1 0,3 0 0,1-1 0,-2 1 0,-3-1 0,-2 0 0,0 0 0,1 0 0,0 0 0,1 0 0,-2-1 0,1 0 0,-1 0 0,-1 0 0,1 0 0,0 0 0,1 0 0,0 0 0,1 0 0,0 0 0,-1-1 0,1 1 0,-1-1 0,1 1 0,3-2 0,1 1 0,5-1 0,-3 0 0,3 2 0,-1-2 0,2 0 0,-3 1 0,-1 0 0,0-1 0,4 1 0,16-1 0,13 1 0,38 1 0,13-2 0,3 1 0,-4-1 0,-33-1 0,-17 1 0,-18 0 0,-17 1 0,-4 1 0,7 3 0,5 2 0,13 4 0,5 0 0,-2-1 0,3-1 0,-9-2 0,-5-2 0,-6-2 0,-9 1 0,-2-2 0,0 1 0,3-1 0,5 0 0,12 1 0,0 0 0,9 0 0,-2 0 0,0 0 0,6-2 0,0-2 0,-3 0 0,1-2 0,-8 0 0,-3 0 0,2-1 0,-6 1 0,0 1 0,0 0 0,3 1 0,1 1 0,7 0 0,-3 1 0,-3 1 0,-10 1 0,-5 1 0,-2 0 0,4 2 0,2 1 0,0 0 0,0 0 0,2 0 0,4 0 0,12 3 0,5 0 0,7 1 0,8 0 0,4-2 0,6-1 0,4-1 0,-8-2 0,-5-1 0,-7-2 0,-11 0 0,-3 0 0,-12 0 0,-5 1 0,-3-1 0,-3 0 0,1-1 0,-1 1 0,-3-1 0,0 1 0,1 0 0,2-1 0,2 0 0,1 0 0,-3 1 0,-3 0 0,-1 0 0,-1-1 0,2-1 0,2 0 0,0-2 0,1 2 0,-1-1 0,0 2 0,-4 0 0,-2 1 0,6 1 0,11 2 0,8 0 0,14 1 0,-3 0 0,-2-1 0,-8-1 0,-11-1 0,-8 0 0,-4 0 0,-4 0 0,10 0 0,1 0 0,7 0 0,-2 0 0,-6 0 0,-3 0 0,-5 0 0,1 0 0,10-1 0,9 0 0,21 1 0,8-1 0,3 0 0,-2-1 0,-8 0 0,-6 0 0,2 0 0,-6 1 0,-3 1 0,-1 0 0,-5 0 0,3 0 0,4 1 0,2 1 0,13 2 0,2 1 0,2 0 0,-7-1 0,-18-2 0,-12-1 0,-10-1 0,-2 0 0,1 0 0,3 0 0,1 0 0,2-1 0,-1 1 0,3 0 0,-1 0 0,8 0 0,-3 0 0,6 0 0,-2 0 0,1-1 0,-1 0 0,-8 1 0,-4-2 0,-5 1 0,-2 0 0,2 0 0,-2 0 0,3 0 0,-1 0 0,-1 1 0,1 0 0,0 1 0,2 0 0,1 1 0,0 0 0,-2-1 0,0-1 0,1 0 0,9 0 0,6 0 0,13 0 0,1-2 0,1 2 0,2-2 0,2 2 0,-3 0 0,0 0 0,-14 0 0,-5 0 0,-7 0 0,-1 1 0,2-1 0,5 2 0,4 1 0,1 2 0,-1 0 0,-8-1 0,-3 0 0,-6-2 0,-2-1 0,2-1 0,4-2 0,4-1 0,8-4 0,-2 0 0,6-1 0,-4 2 0,-2 2 0,0 0 0,0 2 0,1 0 0,8-1 0,-4 0 0,1 0 0,-1-1 0,-6-1 0,-1 2 0,-3-1 0,-4 2 0,-2 1 0,-3 1 0,1 0 0,2 1 0,1 0 0,-1 0 0,-2 0 0,-1 0 0,2-1 0,1 2 0,4-1 0,6 2 0,1 0 0,10 3 0,3-1 0,2 0 0,7 1 0,-3 0 0,0 0 0,0-2 0,-6-1 0,-5-1 0,-5-1 0,-9-1 0,-1 0 0,2 1 0,4-1 0,4 0 0,5 1 0,-1-1 0,7 0 0,0 0 0,-1 0 0,-2 0 0,-6-2 0,-2 1 0,-1-2 0,3 0 0,1-1 0,6-1 0,2-1 0,2-1 0,4-1 0,-5 1 0,6-1 0,-9 1 0,-4 1 0,-7 3 0,-10 1 0,-2 2 0,-3 1 0,0 0 0,2 2 0,2 0 0,1 1 0,5 3 0,0 0 0,13 4 0,0-1 0,4 1 0,-5-4 0,-9-3 0,-6-2 0,-2-2 0,1-1 0,2-2 0,5 0 0,-2-1 0,1 2 0,-1 0 0,1 1 0,0 0 0,1 1 0,-6 0 0,-1 0 0,-2 0 0,-1 0 0,-2 0 0,0 0 0,0 0 0,1 0 0,4-1 0,12 1 0,16 0 0,11 1 0,28 1 0,-14 1 0,12-1 0,-18 0 0,-7-2 0,-11 1 0,-8-1 0,-12 0 0,-3 0 0,-6 0 0,1 1 0,7-1 0,12 2 0,8 1 0,11 0 0,0-1 0,-8-1 0,-7 0 0,-16-1 0,-3-1 0,-5-1 0,0 0 0,-1-1 0,0 0 0,-1 0 0,1 0 0,1 0 0,3-1 0,5 0 0,4-2 0,0 1 0,1-1 0,-7 2 0,-4 0 0,-4 2 0,-6 2 0,0 0 0,3 1 0,5-1 0,7 1 0,5-2 0,11 1 0,1 0 0,14 0 0,-1-1 0,-6 1 0,-2-1 0,-16 1 0,-5 0 0,-6 0 0,-5 0 0,-1 0 0,-1 0 0,-1 0 0,-1 0 0,3 0 0,2 0 0,5 0 0,0 0 0,6 0 0,1 0 0,4 0 0,10 0 0,3 0 0,2 0 0,7 1 0,-6-1 0,0 1 0,-3-1 0,-16 1 0,-5-1 0,-9 0 0,-3 0 0,5 0 0,14 0 0,11-1 0,29 0 0,14-2 0,3 2 0,-4-1 0,-31 2 0,-15-1 0,-18 1 0,-7 0 0,-1 0 0,2 1 0,2 0 0,2-1 0,3 1 0,1 0 0,1 0 0,4 0 0,-2 1 0,2 2 0,-1 0 0,-3 1 0,-1 1 0,-2-1 0,-1 0 0,1 0 0,-1 0 0,2 0 0,3 2 0,2-1 0,3 1 0,6 0 0,4-1 0,1-1 0,4-1 0,-4-2 0,-2-1 0,5-1 0,-2 0 0,8-1 0,2-1 0,0-2 0,2 0 0,-5-2 0,-7 1 0,-1-1 0,-9 0 0,-1 1 0,-2 0 0,-5 1 0,-1 0 0,-3 1 0,-2 2 0,1 0 0,5 1 0,0 1 0,13 2 0,5 2 0,-1 0 0,3 1 0,-14-3 0,-4-2 0,-9 0 0,-4-1 0,-1-1 0,2-3 0,1-1 0,5-4 0,5-2 0,3 0 0,8-4 0,4 0 0,-2 1 0,2 2 0,-12 5 0,-6 2 0,-6 4 0,-4 0 0,0 1 0,2 0 0,1 0 0,3 0 0,7-1 0,13 0 0,7 0 0,21 0 0,-6 2 0,20 0 0,-10 2 0,-1 1 0,-6 1 0,-16-1 0,-6 1 0,-10-2 0,-11-2 0,-4 0 0,-1 0 0,0 0 0,7 0 0,7 1 0,5 1 0,12 1 0,-2 1 0,0-1 0,-2 0 0,-10-2 0,-2 0 0,-3 0 0,-3 0 0,-1 0 0,0 1 0,-3 0 0,0 0 0,-3-1 0,-2 0 0,1-2 0,2 0 0,5 1 0,9-2 0,4 0 0,5-2 0,2-3 0,-8 1 0,-5 0 0,-11 2 0,-2 3 0,7 4 0,8 2 0,4 2 0,-1-1 0,-9-1 0,-3-1 0,-2-1 0,-1 0 0,0-1 0,2-1 0,1 0 0,2-1 0,1-1 0,-4 0 0,0 0 0,-3 0 0,1 0 0,0 0 0,3 0 0,2 0 0,-1 0 0,-5 0 0,-1-2 0,-2-2 0,8-6 0,5-2 0,15-8 0,7 0 0,0 3 0,1 1 0,-19 9 0,-7 1 0,-11 5 0,-3 2 0,7 2 0,14 4 0,25 5 0,3 1 0,11 2 0,-17-1 0,-8-4 0,-11-1 0,-10-4 0,-3-1 0,-3-1 0,0 0 0,-1-1 0,3 0 0,-1 1 0,1-1 0,1 0 0,-2 1 0,-1-1 0,-2 1 0,-3-2 0,-2 0 0,-1 0 0,0-1 0,9 2 0,-7-2 0,5 2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1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1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1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34:24.18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961 741 24575,'-2'7'0,"2"-2"0,2-6 0,2-1 0,0 0 0,0 0 0,0 0 0,0 1 0,1-2 0,1-1 0,1-2 0,4-3 0,0-2 0,5-3 0,-1-2 0,0 1 0,3-1 0,-3 4 0,0 2 0,-4 3 0,-4 3 0,-3 1 0,-2 1 0,-2 0 0,1-1 0,1 0 0,0-2 0,2-2 0,0-3 0,1-1 0,1-5 0,-3 1 0,0-5 0,-1 2 0,-3 1 0,1 6 0,-1 4 0,0 4 0,4 1 0,2-3 0,3-2 0,0-3 0,-3 3 0,-2 2 0,-1 2 0,3-1 0,-1-1 0,6-3 0,-2 0 0,0-1 0,-2 1 0,-2 1 0,-2 1 0,0 2 0,-2 3 0,0 0 0</inkml:trace>
  <inkml:trace contextRef="#ctx0" brushRef="#br0" timeOffset="2688">749 746 24575,'6'-11'0,"0"-2"0,-2 1 0,4-5 0,0 1 0,4-6 0,-4 2 0,-2 1 0,-4-2 0,-5 3 0,-3 0 0,0 3 0,2 6 0,2 5 0,2 3 0,-2-5 0,2-3 0,-1-2 0,3-3 0,2 3 0,0 1 0,-1-1 0,-3 0 0,-4-5 0,0-2 0,0 0 0,-1-2 0,3 2 0,-1 0 0,3-2 0,-1 2 0,0-3 0,-8-1 0,-2 4 0,-8-2 0,4 9 0,2 2 0,4 6 0,5 2 0,1 0 0,3 1 0</inkml:trace>
  <inkml:trace contextRef="#ctx0" brushRef="#br0" timeOffset="4961">511 856 24575,'6'-5'0,"-3"-3"0,-5 1 0,-3-2 0,-1 1 0,-1-1 0,-3-2 0,-2-8 0,-1-1 0,-1-9 0,0 2 0,-1-2 0,0 3 0,-3 2 0,0 4 0,-2 1 0,5 7 0,3 3 0,6 5 0,4 3 0,2 0 0,-7-6 0,-7-2 0,-6-3 0,-4-1 0,7 5 0,6 2 0,5 2 0,2 3 0,2 1 0,-1 0 0</inkml:trace>
  <inkml:trace contextRef="#ctx0" brushRef="#br0" timeOffset="6975">716 184 24575,'3'-7'0,"-1"-1"0,0 4 0,0-1 0,1 0 0,0-2 0,-2 1 0,1-2 0,-1 0 0,-1 2 0,0-2 0,0 1 0,0 0 0,0 1 0,0 3 0,0 1 0,0-1 0,1 1 0,-1-2 0,0-2 0,-4-3 0,-5-4 0,-5-1 0,-1 1 0,1 2 0,7 5 0,2 2 0,4 3 0</inkml:trace>
  <inkml:trace contextRef="#ctx0" brushRef="#br0" timeOffset="8899">193 482 24575,'0'-19'0,"-2"1"0,-7-12 0,-13-4 0,-5-5 0,-12-8 0,4 6 0,9 6 0,5 6 0,15 11 0,1 2 0,5 3 0,1 4 0,0 1 0,1 3 0,-1 2 0,0 1 0,0 2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1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1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1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1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1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1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1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2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2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2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34:36.63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1 312 24575,'10'-13'0,"-2"3"0,-4 4 0,-1 3 0,-1 1 0,0-1 0,0 1 0,1-3 0,1 1 0,0 0 0,1-1 0,1-1 0,1 0 0,2-1 0,-2 1 0,1-1 0,-2 1 0,0-1 0,1 0 0,0 0 0,1 0 0,2-1 0,0-1 0,0 1 0,2-1 0,-4 3 0,4-2 0,1 1 0,3-2 0,5 0 0,-4 0 0,0 3 0,-5-1 0,-3 3 0,0-2 0,-2 2 0,-2 0 0,-1 1 0,-3 2 0,2-1 0,2 0 0,1 0 0,1-1 0,-1-1 0,-1 1 0,1-1 0,-1 1 0,-1 0 0,-2 3 0,0-2 0,-1-1 0,1-1 0,1-1 0,-1 2 0,-1 2 0,1-2 0,0 0 0,1-1 0,-1 1 0,-2 1 0,1 0 0,1-2 0,-1 1 0,1 1 0,-2 1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2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2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25"/>
    </inkml:context>
    <inkml:brush xml:id="br0">
      <inkml:brushProperty name="width" value="0.21167" units="cm"/>
      <inkml:brushProperty name="height" value="0.21167" units="cm"/>
      <inkml:brushProperty name="color" value="#8CADD4"/>
      <inkml:brushProperty name="inkEffects" value="pencil"/>
    </inkml:brush>
  </inkml:definitions>
  <inkml:trace contextRef="#ctx0" brushRef="#br0">0 231 16383,'17'-6'0,"0"2"0,7-2 0,-3 1 0,0 1 0,-5 0 0,-6 2 0,-2 0 0,-4 2 0,-2-1 0,0 1 0,2-1 0,1 0 0,3 0 0,2-1 0,0 0 0,0 1 0,-2-1 0,-2 2 0,-4 0 0,-1 0 0,6 0 0,3 1 0,10 2 0,4 2 0,0-1 0,-2 1 0,-5-2 0,-2 0 0,-1-1 0,-2 0 0,-3-1 0,0 0 0,-4-1 0,0 0 0,-3 0 0,-5 4 0,1-3 0,-4 3 0,4-4 0,2 1 0,1 1 0,7-2 0,16 1 0,10-3 0,22 1 0,1 0 0,-6 0 0,-9 0 0,-21 0 0,-7 0 0,-8 1 0,-4-1 0,5 0 0,2-1 0,11-3 0,10 0 0,6-1 0,-2 2 0,-3 0 0,-13 3 0,-6 0 0,-9 1 0,-3 0 0,-1 3 0,1-1 0,0 1 0,0 2 0,1 0 0,0 1 0,2 0 0,-1-2 0,0-1 0,-1 0 0,-1-1 0,0 2 0,0 0 0,1 2 0,1-2 0,0-1 0,0-1 0,-1-1 0,3 0 0,2 1 0,7 0 0,4 1 0,1-1 0,-4-1 0,-8-1 0,-3-1 0,-1 0 0,2-1 0,2 0 0,2-1 0,3-1 0,2 0 0,7 0 0,0-1 0,10 0 0,-1 1 0,-2 0 0,-3 0 0,-5 1 0,-4 1 0,2-1 0,-3 0 0,3 0 0,16 0 0,26 1 0,15 1 0,-16 0 0,3 0 0,35 0 0,-38 1 0,-2 0 0,12-1 0,-20 1 0,-29 0 0,-12 1 0,-4 0 0,-1 2 0,1-1 0,0 1 0,2-1 0,-1 1 0,1-1 0,-2 0 0,0 0 0,-1-2 0,1 1 0,0 0 0,3 0 0,1 2 0,0-1 0,2 1 0,-5-2 0,1 1 0,-4-2 0,3 2 0,1 1 0,5 2 0,-1-1 0,-2-1 0,0-3 0,6-3 0,9-2 0,13-2 0,19-3 0,3 3 0,27-3 0,4 2 0,-4 0 0,0 1 0,-36 2 0,-13 2 0,-19 2 0,1 3 0,10 2 0,23 4 0,12 1 0,6 0 0,7 1 0,-16-3 0,-1 0 0,-22-2 0,-14-2 0,-12 0 0,-7-3 0,-2 2 0,1-1 0,0 1 0,0 1 0,-1-1 0,0 0 0,0 1 0,-1 0 0,0-1 0,0 0 0,0-1 0,13 0 0,13-1 0,30-1 0,4 1 0,17 0 0,-18 0 0,-10-1 0,-21 1 0,-18-1 0,-8 1 0,-3 0 0,2-3 0,1 0 0,1-2 0,1 2 0,-1 0 0,-1 1 0,-1 0 0,0 1 0,-1 0 0,8-1 0,12-2 0,14-2 0,18-5 0,5 0 0,12-4 0,-4 0 0,-11 1 0,-14 2 0,-23 7 0,-6 3 0,-6 3 0,1 2 0,-1 0 0,-2-1 0,-2-2 0,9-2 0,11 1 0,30-1 0,24 1 0,17 2 0,-30 0 0,0 2 0,-10-1 0,-2 1 0,35 2 0,-39-2 0,-37-2 0,-11 0 0,-1 1 0,2-1 0,1 1 0,1-1 0,1 1 0,-6 3 0,0 0 0,-3 3 0,2-3 0,3 1 0,1-1 0,1-1 0,-1-2 0,1-1 0,1 0 0,0 0 0,0 1 0,-2 0 0,1 0 0,0 0 0,-1 0 0,1-1 0,9 3 0,12 3 0,9 2 0,15 1 0,-11-3 0,5-2 0,-13-2 0,-7-1 0,-9-2 0,-8-1 0,-2 1 0,-3-3 0,1 1 0,-2-1 0,3 2 0,1 0 0,0-2 0,0-1 0,0-1 0,0 1 0,2-1 0,1 0 0,2 0 0,-1 0 0,0 1 0,-1 1 0,-2 2 0,0 0 0,1-1 0,1 0 0,6-2 0,2 0 0,3 0 0,3-1 0,-6 2 0,-1-1 0,-7 3 0,-1 1 0,0-1 0,0 0 0,6 0 0,8 0 0,6 1 0,5-1 0,4 0 0,-2 0 0,12-1 0,0 2 0,0 0 0,-1 0 0,-11 0 0,2 0 0,-5 1 0,-3 0 0,4 0 0,-3 0 0,3 2 0,-1-2 0,-12 1 0,-3-1 0,-3-1 0,0 0 0,3 0 0,-4 1 0,1 1 0,2 2 0,7 3 0,11 7 0,3 2 0,-1 2 0,-4-1 0,-12-4 0,-5-4 0,-6-4 0,6-3 0,13 0 0,12 0 0,17 0 0,-5-1 0,-5 0 0,-13 0 0,-14-2 0,-6 1 0,-4 0 0,-3 0 0,2-1 0,1 1 0,5-1 0,4-1 0,3 0 0,3 0 0,-5 1 0,-2-1 0,-7 1 0,-3 1 0,-1-1 0,1 0 0,2-1 0,2-1 0,2 0 0,-1-1 0,2-1 0,-1 1 0,1-3 0,0 0 0,-2-1 0,0 1 0,-2 2 0,0 1 0,0 1 0,1 1 0,-2 1 0,0 0 0,-1 0 0,2 1 0,3-1 0,2-1 0,3-1 0,3-1 0,-3 0 0,0-1 0,-5 3 0,-2 0 0,4 1 0,6 0 0,4 1 0,20 0 0,7 0 0,10 0 0,16 0 0,-7-2 0,-9 1 0,-16-2 0,-26 2 0,-3 1 0,3 3 0,13 2 0,2 0 0,4-1 0,-5-2 0,-1-1 0,-1 0 0,-10-1 0,-5 1 0,-7-1 0,-4 0 0,6 0 0,17 0 0,20 0 0,44 2 0,9 0 0,-45-1 0,0 1 0,44-2 0,-25 0 0,-14 0 0,-19-1 0,-22 1 0,-9 0 0,-1 1 0,4 1 0,3 0 0,3-1 0,-6 0 0,-2-1 0,-6 0 0,2 2 0,5 1 0,7 1 0,-2 0 0,-2-1 0,-8-2 0,-3 0 0,3-1 0,2 0 0,4 1 0,3-2 0,-1 1 0,1-1 0,2 0 0,-1 1 0,2-1 0,3 1 0,-1 0 0,0 0 0,-5 0 0,-6 0 0,-3 0 0,-1 0 0,-1 0 0,1-1 0,-1 1 0,1 0 0,3-1 0,2 0 0,4 0 0,-2 0 0,1 0 0,-5 1 0,-3 0 0,-1 0 0,1 0 0,7 1 0,7-2 0,17-2 0,2-2 0,11-2 0,-9 0 0,2 0 0,-7 1 0,-6 2 0,-8 1 0,-11 3 0,-4 0 0,-1 1 0,3 0 0,3 3 0,0-2 0,-2 1 0,-2-1 0,-2 1 0,5 1 0,8 5 0,8 2 0,14 7 0,1 0 0,-2-3 0,-4-2 0,-14-5 0,-5-4 0,-7-2 0,-1-2 0,9 0 0,19 1 0,17 0 0,39 2 0,-37 0 0,1-1 0,2 1 0,0-1 0,6 1 0,-3-1 0,31 1 0,-13-2 0,-29-1 0,-27-1 0,-13 0 0,-7 0 0,-1 0 0,2-1 0,0 0 0,3-1 0,0-1 0,0 0 0,-1-2 0,0-1 0,0-1 0,0-1 0,-1 2 0,0 1 0,-1 1 0,-1 2 0,0 1 0,1 2 0,-1-2 0,-1 1 0,5 0 0,12 0 0,32 4 0,30 1 0,6 2 0,-2 0 0,-35-2 0,-17-2 0,-17-1 0,-9-1 0,-3-1 0,-1 0 0,1 0 0,2-1 0,2 1 0,1-1 0,0 0 0,0 1 0,-2 0 0,-2 0 0,-2 1 0,1-1 0,0-1 0,1 0 0,-2 0 0,1-1 0,0 0 0,0 0 0,0 0 0,0 1 0,-1 2 0,2-1 0,1 1 0,2-1 0,7 0 0,7-1 0,5-1 0,7 0 0,-4 0 0,-4-1 0,-9 2 0,-8 0 0,-5 1 0,1 0 0,1 0 0,1-1 0,-2 1 0,-1 0 0,0 1 0,5-1 0,6-1 0,10-3 0,17-8 0,3-3 0,17-9 0,-5-2 0,-1-1 0,3-5 0,-14 7 0,-6 2 0,-11 8 0,-12 8 0,-2 4 0,-5 2 0,-2 2 0,2 1 0,2 0 0,2 0 0,-1 0 0,2 1 0,6 1 0,20 7 0,12 6 0,20 7 0,-4 1 0,7 3 0,-12-3 0,19 7 0,1-2 0,0 1 0,-32-15 0,-2 0 0,25 8 0,-26-9 0,0-1 0,19 6 0,-8-3 0,-24-7 0,-19-7 0,-8-1 0,-4-1 0,2-1 0,8 0 0,8 0 0,21-2 0,3-1 0,21-3 0,-9-2 0,-2 0 0,-13-3 0,-10 2 0,-6 1 0,-1 1 0,-3 3 0,-3 1 0,-3 2 0,-5 1 0,-5 0 0,-2 0 0,-2 1 0,0-2 0,2 1 0,4 0 0,3 0 0,3 0 0,5-2 0,-4 1 0,-3-1 0,-5 2 0,-4 0 0,2 1 0,11-1 0,6 1 0,10-1 0,-4-2 0,-5 1 0,-4-2 0,-7 1 0,-3 0 0,-3 2 0,-3 0 0,3 1 0,3 0 0,0 0 0,0 0 0,-6 0 0,0 0 0,1 0 0,-1 0 0,3-1 0,-2 1 0,1 0 0,-2-1 0,1 0 0,2 0 0,0 0 0,1 0 0,0-1 0,0 1 0,-1-1 0,-1 1 0,-2 0 0,0 1 0,1-1 0,1 1 0,1-1 0,0 1 0,1-1 0,1-1 0,0 0 0,0-1 0,-1 0 0,-1 0 0,-2-1 0,0 1 0,4-1 0,3 0 0,4 1 0,9 0 0,8 0 0,6-1 0,8-1 0,-5-1 0,-2 0 0,-10 2 0,-13 1 0,-6 2 0,0 1 0,25 5 0,34 4 0,-20-2 0,5 1 0,17 1 0,3 0 0,-5-1 0,-2-1 0,-3 0 0,-4-1 0,32 1 0,-42-4 0,-21-2 0,-17 0 0,-7-1 0,1 1 0,3 0 0,1-1 0,-2 1 0,-3-1 0,-2 0 0,0 0 0,1 0 0,0 0 0,1 0 0,-2-1 0,1 0 0,-1 0 0,-1 0 0,1 0 0,0 0 0,1 0 0,0 0 0,1 0 0,0 0 0,-1-1 0,1 1 0,-1-1 0,1 1 0,3-2 0,1 1 0,5-1 0,-3 0 0,3 2 0,-1-2 0,2 0 0,-3 1 0,-1 0 0,0-1 0,4 1 0,16-1 0,13 1 0,38 1 0,13-2 0,3 1 0,-4-1 0,-33-1 0,-17 1 0,-18 0 0,-17 1 0,-4 1 0,7 3 0,5 2 0,13 4 0,5 0 0,-2-1 0,3-1 0,-9-2 0,-5-2 0,-6-2 0,-9 1 0,-2-2 0,0 1 0,3-1 0,5 0 0,12 1 0,0 0 0,9 0 0,-2 0 0,0 0 0,6-2 0,0-2 0,-3 0 0,1-2 0,-8 0 0,-3 0 0,2-1 0,-6 1 0,0 1 0,0 0 0,3 1 0,1 1 0,7 0 0,-3 1 0,-3 1 0,-10 1 0,-5 1 0,-2 0 0,4 2 0,2 1 0,0 0 0,0 0 0,2 0 0,4 0 0,12 3 0,5 0 0,7 1 0,8 0 0,4-2 0,6-1 0,4-1 0,-8-2 0,-5-1 0,-7-2 0,-11 0 0,-3 0 0,-12 0 0,-5 1 0,-3-1 0,-3 0 0,1-1 0,-1 1 0,-3-1 0,0 1 0,1 0 0,2-1 0,2 0 0,1 0 0,-3 1 0,-3 0 0,-1 0 0,-1-1 0,2-1 0,2 0 0,0-2 0,1 2 0,-1-1 0,0 2 0,-4 0 0,-2 1 0,6 1 0,11 2 0,8 0 0,14 1 0,-3 0 0,-2-1 0,-8-1 0,-11-1 0,-8 0 0,-4 0 0,-4 0 0,10 0 0,1 0 0,7 0 0,-2 0 0,-6 0 0,-3 0 0,-5 0 0,1 0 0,10-1 0,9 0 0,21 1 0,8-1 0,3 0 0,-2-1 0,-8 0 0,-6 0 0,2 0 0,-6 1 0,-3 1 0,-1 0 0,-5 0 0,3 0 0,4 1 0,2 1 0,13 2 0,2 1 0,2 0 0,-7-1 0,-18-2 0,-12-1 0,-10-1 0,-2 0 0,1 0 0,3 0 0,1 0 0,2-1 0,-1 1 0,3 0 0,-1 0 0,8 0 0,-3 0 0,6 0 0,-2 0 0,1-1 0,-1 0 0,-8 1 0,-4-2 0,-5 1 0,-2 0 0,2 0 0,-2 0 0,3 0 0,-1 0 0,-1 1 0,1 0 0,0 1 0,2 0 0,1 1 0,0 0 0,-2-1 0,0-1 0,1 0 0,9 0 0,6 0 0,13 0 0,1-2 0,1 2 0,2-2 0,2 2 0,-3 0 0,0 0 0,-14 0 0,-5 0 0,-7 0 0,-1 1 0,2-1 0,5 2 0,4 1 0,1 2 0,-1 0 0,-8-1 0,-3 0 0,-6-2 0,-2-1 0,2-1 0,4-2 0,4-1 0,8-4 0,-2 0 0,6-1 0,-4 2 0,-2 2 0,0 0 0,0 2 0,1 0 0,8-1 0,-4 0 0,1 0 0,-1-1 0,-6-1 0,-1 2 0,-3-1 0,-4 2 0,-2 1 0,-3 1 0,1 0 0,2 1 0,1 0 0,-1 0 0,-2 0 0,-1 0 0,2-1 0,1 2 0,4-1 0,6 2 0,1 0 0,10 3 0,3-1 0,2 0 0,7 1 0,-3 0 0,0 0 0,0-2 0,-6-1 0,-5-1 0,-5-1 0,-9-1 0,-1 0 0,2 1 0,4-1 0,4 0 0,5 1 0,-1-1 0,7 0 0,0 0 0,-1 0 0,-2 0 0,-6-2 0,-2 1 0,-1-2 0,3 0 0,1-1 0,6-1 0,2-1 0,2-1 0,4-1 0,-5 1 0,6-1 0,-9 1 0,-4 1 0,-7 3 0,-10 1 0,-2 2 0,-3 1 0,0 0 0,2 2 0,2 0 0,1 1 0,5 3 0,0 0 0,13 4 0,0-1 0,4 1 0,-5-4 0,-9-3 0,-6-2 0,-2-2 0,1-1 0,2-2 0,5 0 0,-2-1 0,1 2 0,-1 0 0,1 1 0,0 0 0,1 1 0,-6 0 0,-1 0 0,-2 0 0,-1 0 0,-2 0 0,0 0 0,0 0 0,1 0 0,4-1 0,12 1 0,16 0 0,11 1 0,28 1 0,-14 1 0,12-1 0,-18 0 0,-7-2 0,-11 1 0,-8-1 0,-12 0 0,-3 0 0,-6 0 0,1 1 0,7-1 0,12 2 0,8 1 0,11 0 0,0-1 0,-8-1 0,-7 0 0,-16-1 0,-3-1 0,-5-1 0,0 0 0,-1-1 0,0 0 0,-1 0 0,1 0 0,1 0 0,3-1 0,5 0 0,4-2 0,0 1 0,1-1 0,-7 2 0,-4 0 0,-4 2 0,-6 2 0,0 0 0,3 1 0,5-1 0,7 1 0,5-2 0,11 1 0,1 0 0,14 0 0,-1-1 0,-6 1 0,-2-1 0,-16 1 0,-5 0 0,-6 0 0,-5 0 0,-1 0 0,-1 0 0,-1 0 0,-1 0 0,3 0 0,2 0 0,5 0 0,0 0 0,6 0 0,1 0 0,4 0 0,10 0 0,3 0 0,2 0 0,7 1 0,-6-1 0,0 1 0,-3-1 0,-16 1 0,-5-1 0,-9 0 0,-3 0 0,5 0 0,14 0 0,11-1 0,29 0 0,14-2 0,3 2 0,-4-1 0,-31 2 0,-15-1 0,-18 1 0,-7 0 0,-1 0 0,2 1 0,2 0 0,2-1 0,3 1 0,1 0 0,1 0 0,4 0 0,-2 1 0,2 2 0,-1 0 0,-3 1 0,-1 1 0,-2-1 0,-1 0 0,1 0 0,-1 0 0,2 0 0,3 2 0,2-1 0,3 1 0,6 0 0,4-1 0,1-1 0,4-1 0,-4-2 0,-2-1 0,5-1 0,-2 0 0,8-1 0,2-1 0,0-2 0,2 0 0,-5-2 0,-7 1 0,-1-1 0,-9 0 0,-1 1 0,-2 0 0,-5 1 0,-1 0 0,-3 1 0,-2 2 0,1 0 0,5 1 0,0 1 0,13 2 0,5 2 0,-1 0 0,3 1 0,-14-3 0,-4-2 0,-9 0 0,-4-1 0,-1-1 0,2-3 0,1-1 0,5-4 0,5-2 0,3 0 0,8-4 0,4 0 0,-2 1 0,2 2 0,-12 5 0,-6 2 0,-6 4 0,-4 0 0,0 1 0,2 0 0,1 0 0,3 0 0,7-1 0,13 0 0,7 0 0,21 0 0,-6 2 0,20 0 0,-10 2 0,-1 1 0,-6 1 0,-16-1 0,-6 1 0,-10-2 0,-11-2 0,-4 0 0,-1 0 0,0 0 0,7 0 0,7 1 0,5 1 0,12 1 0,-2 1 0,0-1 0,-2 0 0,-10-2 0,-2 0 0,-3 0 0,-3 0 0,-1 0 0,0 1 0,-3 0 0,0 0 0,-3-1 0,-2 0 0,1-2 0,2 0 0,5 1 0,9-2 0,4 0 0,5-2 0,2-3 0,-8 1 0,-5 0 0,-11 2 0,-2 3 0,7 4 0,8 2 0,4 2 0,-1-1 0,-9-1 0,-3-1 0,-2-1 0,-1 0 0,0-1 0,2-1 0,1 0 0,2-1 0,1-1 0,-4 0 0,0 0 0,-3 0 0,1 0 0,0 0 0,3 0 0,2 0 0,-1 0 0,-5 0 0,-1-2 0,-2-2 0,8-6 0,5-2 0,15-8 0,7 0 0,0 3 0,1 1 0,-19 9 0,-7 1 0,-11 5 0,-3 2 0,7 2 0,14 4 0,25 5 0,3 1 0,11 2 0,-17-1 0,-8-4 0,-11-1 0,-10-4 0,-3-1 0,-3-1 0,0 0 0,-1-1 0,3 0 0,-1 1 0,1-1 0,1 0 0,-2 1 0,-1-1 0,-2 1 0,-3-2 0,-2 0 0,-1 0 0,0-1 0,9 2 0,-7-2 0,5 2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2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2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2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2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3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3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3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32:10.78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34:54.00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688 1429 24575,'-10'-16'0,"3"3"0,1 3 0,3 4 0,-2-1 0,0-1 0,-2-2 0,0-1 0,1 2 0,1-1 0,0 0 0,3-1 0,-1-1 0,1 1 0,1 0 0,-1 0 0,0 0 0,1 0 0,-1-1 0,0 0 0,1 1 0,-1-3 0,2 3 0,-2-5 0,0-1 0,-3-1 0,-3-5 0,-3 1 0,-3-1 0,-2 0 0,0 2 0,1 3 0,0-4 0,2 6 0,-1-4 0,2 4 0,3 0 0,3 4 0,4 2 0,1 0 0,1 1 0,0-1 0,0 1 0,-3-1 0,-5-2 0,-15-4 0,-11-2 0,-1 2 0,-3 4 0,12 7 0,5 2 0,6 2 0,9-2 0,3 0 0,3-3 0,0 1 0,0 1 0,-1 0 0,1 2 0,0-4 0,0-1 0,0-2 0,0-1 0,-1 0 0,0 1 0,-1-1 0,0 4 0,0-1 0,1 1 0,1 0 0,0-3 0,0-2 0,0-3 0,0-4 0,-2-1 0,-1 0 0,-2-2 0,-2 3 0,0-1 0,-5-1 0,1 4 0,-3-3 0,2 4 0,3 2 0,3 2 0,3 3 0,2 3 0,1 0 0,1 2 0,0-3 0,0 0 0,0-2 0,0 1 0,0 0 0,-1 1 0,-1-1 0,0 0 0,-1 2 0,1 1 0,3-1 0,1-4 0,1-2 0,-2-6 0,-1 1 0,-4-5 0,-2 2 0,0 1 0,-2 3 0,3 5 0,1 4 0,1 0 0,4 2 0,-2-1 0,2-3 0,-1 0 0,-1 0 0,0 1 0,1 0 0,0 3 0,0 2 0,-1-6 0,0 1 0,0-3 0,0 2 0,0 1 0,0 0 0,0 1 0,2-1 0,0 0 0,0 1 0,1 1 0,-1 2 0,-1 0 0,0 1 0,-6-2 0,2 2 0,-3-1 0,6 2 0,0 0 0</inkml:trace>
  <inkml:trace contextRef="#ctx0" brushRef="#br0" timeOffset="1462">1 0 24575,'0'0'0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3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3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3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3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3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3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3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4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4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4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38:40.52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4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4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4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4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4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48"/>
    </inkml:context>
    <inkml:brush xml:id="br0">
      <inkml:brushProperty name="width" value="0.21167" units="cm"/>
      <inkml:brushProperty name="height" value="0.21167" units="cm"/>
      <inkml:brushProperty name="color" value="#8CADD4"/>
      <inkml:brushProperty name="inkEffects" value="pencil"/>
    </inkml:brush>
  </inkml:definitions>
  <inkml:trace contextRef="#ctx0" brushRef="#br0">0 47 16383,'7'2'0,"-1"0"0,4 0 0,-2 0 0,0 0 0,-1-1 0,-4 0 0,0 0 0,-1-1 0,-1 0 0,0 0 0,0 1 0,1-1 0,2 0 0,-1 1 0,1 0 0,0-1 0,-1 1 0,0-1 0,-2 0 0,-1 0 0,3 0 0,0 0 0,5-2 0,2 1 0,-1-1 0,0 0 0,-2 1 0,-2 0 0,1 0 0,-2 0 0,0 1 0,0-1 0,-2 1 0,-1 0 0,1 0 0,-4-1 0,1 0 0,-1 0 0,1 1 0,1-1 0,1 1 0,2-1 0,6 1 0,5 1 0,8-1 0,0 1 0,-2-1 0,-4 0 0,-7 1 0,-4-1 0,-3 0 0,-1 1 0,2-1 0,1 1 0,3 1 0,5 0 0,2 0 0,0 0 0,-2-1 0,-5 0 0,-3-1 0,-2 0 0,-2 0 0,-1-1 0,1 0 0,0 0 0,0-1 0,1 0 0,-1 0 0,1-1 0,0 2 0,0 0 0,-1-1 0,0 2 0,0-2 0,0 0 0,1 0 0,-1 0 0,1 1 0,0 1 0,-1-1 0,2 1 0,0-1 0,3 0 0,2 0 0,0 0 0,-1 1 0,-4 0 0,-1 0 0,0 0 0,0 1 0,2 0 0,0 1 0,1-1 0,1 0 0,3 1 0,0 0 0,4 0 0,-1 0 0,0-1 0,-2 1 0,-1-1 0,-2 0 0,0 0 0,0 0 0,0 0 0,7 0 0,10 0 0,6 0 0,-6-1 0,1 0 0,14 1 0,-15-1 0,-1 0 0,4 0 0,-7 0 0,-11 0 0,-6 0 0,-1-1 0,0 0 0,1 0 0,-2 0 0,2 0 0,0 0 0,0 0 0,-1 1 0,1-1 0,-2 1 0,2 0 0,-1-1 0,1 1 0,1-1 0,0 0 0,0 0 0,-1 0 0,-1 1 0,0-1 0,0 1 0,1-1 0,2-1 0,0 0 0,-1 1 0,-1 1 0,3 1 0,4 1 0,5 1 0,7 0 0,2 0 0,9 1 0,3-1 0,-2 0 0,0 0 0,-14-1 0,-5-1 0,-8 0 0,0-2 0,5-1 0,8-1 0,6 0 0,1-1 0,4 0 0,-7 2 0,0-1 0,-9 1 0,-5 1 0,-5 0 0,-3 0 0,-1 1 0,1-1 0,0 0 0,-1 1 0,1-1 0,-1 0 0,1 0 0,-1 0 0,0 0 0,0 0 0,0 0 0,5 1 0,5 0 0,12 0 0,1 0 0,8 1 0,-8-1 0,-4 0 0,-8 0 0,-7 0 0,-3 0 0,-1 0 0,0 2 0,0-1 0,2 0 0,-1 1 0,0-1 0,0 0 0,0-1 0,-1 1 0,0-1 0,3 1 0,5 1 0,5 0 0,8 2 0,1 1 0,5 0 0,-1 1 0,-5 0 0,-5-2 0,-10-1 0,-1-3 0,-4 0 0,2-1 0,-1 0 0,-1 0 0,-1 1 0,4 1 0,4-1 0,13 1 0,8-1 0,7 0 0,-12-1 0,1 0 0,-5 0 0,0 0 0,13-1 0,-15 1 0,-14 1 0,-5-1 0,0 1 0,0-1 0,1 0 0,1 1 0,0-1 0,-3-1 0,0 0 0,-1-1 0,2 1 0,0 0 0,0 0 0,1 0 0,0 2 0,0-1 0,1 1 0,-1-1 0,0 1 0,0-1 0,0 0 0,0 0 0,-1 0 0,1 1 0,4-2 0,4 0 0,4-2 0,6 0 0,-5 1 0,2 1 0,-5 1 0,-2 1 0,-4 0 0,-3 0 0,-1 0 0,-1 1 0,0 0 0,-1 0 0,2-1 0,0 1 0,0 0 0,0 0 0,0 1 0,0 0 0,1 0 0,0 0 0,1 0 0,-1 0 0,1 0 0,-1-1 0,-1-1 0,1 1 0,0-1 0,0 1 0,2 1 0,2-1 0,0 1 0,2 0 0,-3-1 0,0 0 0,-3 0 0,0-1 0,0 0 0,0 1 0,2-1 0,3 0 0,3 1 0,1-1 0,2 0 0,0 1 0,4-1 0,0 0 0,0 1 0,0-1 0,-5 0 0,1-1 0,-2 1 0,-1 0 0,2-1 0,-2 1 0,2-1 0,-1 0 0,-4 1 0,-2-1 0,-1 1 0,0 0 0,1 0 0,-1 0 0,0-1 0,1-1 0,3 0 0,4-4 0,1 0 0,0-1 0,-2 0 0,-4 2 0,-3 2 0,-1 1 0,1 1 0,6 0 0,4 0 0,7 0 0,-2 1 0,-2 0 0,-5-1 0,-5 1 0,-3 0 0,-2 1 0,0-1 0,0 0 0,0 0 0,3 1 0,1-1 0,1 1 0,2 0 0,-3-1 0,0 1 0,-3-1 0,-1 0 0,-1 1 0,1-1 0,0 1 0,2 0 0,0 0 0,0 1 0,0 0 0,0-1 0,1 2 0,-1 0 0,0 0 0,0 0 0,-1-1 0,0-1 0,0 0 0,0 0 0,0 0 0,-1-1 0,1 0 0,0 0 0,0 1 0,2 0 0,2 0 0,0 0 0,-1 1 0,0 0 0,-2-1 0,0 0 0,0-1 0,4 0 0,1 0 0,7 0 0,4 0 0,3 0 0,7 0 0,-3 1 0,-4 0 0,-6 0 0,-10-1 0,-2 0 0,3-1 0,3-1 0,2 0 0,2 0 0,-3 2 0,0-1 0,0 1 0,-5 0 0,-1 0 0,-3 0 0,-2-1 0,3 2 0,7-2 0,7 1 0,17-1 0,4 1 0,-17-1 0,-1 1 0,18-1 0,-10 1 0,-6 0 0,-7 1 0,-9-1 0,-3 0 0,-1-1 0,2 1 0,1-1 0,2 1 0,-3-1 0,-1 1 0,-3 0 0,2-1 0,2 0 0,2 0 0,-1-1 0,0 1 0,-4 1 0,0-1 0,0 1 0,2 0 0,1 0 0,1 0 0,0 0 0,0 0 0,1 1 0,-1-1 0,1 0 0,2 0 0,-1 0 0,0 0 0,-2 0 0,-2 0 0,-2 0 0,1 0 0,-2 0 0,2 1 0,-2-1 0,2 0 0,0 0 0,1 0 0,2 1 0,-1-1 0,0 1 0,-2-1 0,0 0 0,-2 0 0,2 0 0,1-1 0,4 2 0,6 0 0,2 1 0,3 1 0,-3-1 0,1 1 0,-4-1 0,-1 0 0,-3-1 0,-5-1 0,-2 0 0,1 0 0,0-1 0,1 0 0,1 0 0,-2 0 0,1 0 0,-2 0 0,2-1 0,3-1 0,3-2 0,6-2 0,1 0 0,-2 1 0,-1 1 0,-5 2 0,-3 2 0,-2 0 0,-1 1 0,4 0 0,8 0 0,6-1 0,15 0 0,-14 0 0,0 0 0,1 0 0,0 0 0,2 0 0,-1 0 0,13 0 0,-6 1 0,-11 0 0,-11 0 0,-5 0 0,-3 1 0,0-1 0,1 1 0,0 0 0,1 0 0,0 0 0,0 1 0,-1 0 0,1 1 0,0 0 0,-1 1 0,0-2 0,0 1 0,0-1 0,0-1 0,-1 0 0,1-1 0,-1 0 0,0 1 0,2-1 0,5 1 0,12-2 0,12-1 0,2 0 0,0-1 0,-14 2 0,-7 0 0,-6 1 0,-5 0 0,0 0 0,0 0 0,-1 1 0,2 0 0,0-1 0,1 1 0,0-1 0,0 1 0,-2-1 0,1 0 0,-2 1 0,1-1 0,0 1 0,0-1 0,-1 1 0,1 0 0,0 1 0,-1-1 0,1 0 0,0 0 0,0-1 0,0 0 0,0 0 0,2 1 0,2-1 0,3 1 0,1 0 0,4 0 0,-2 0 0,-2 1 0,-3-1 0,-3-1 0,-2 1 0,0-1 0,1 1 0,-1-1 0,1 1 0,-2-1 0,1 0 0,2 1 0,2-1 0,4 2 0,7 3 0,1 2 0,6 3 0,-1 0 0,-1 1 0,1 2 0,-5-3 0,-2-1 0,-5-2 0,-5-4 0,0-1 0,-2-2 0,-1 0 0,1 0 0,0 0 0,1-1 0,0 1 0,1-1 0,2 0 0,8-3 0,5-2 0,7-3 0,-1-1 0,3 0 0,-6 0 0,9-2 0,0 0 0,0 1 0,-13 5 0,-1 0 0,10-3 0,-10 4 0,0-1 0,8-1 0,-4 1 0,-9 2 0,-7 3 0,-4 1 0,-1 0 0,0 0 0,4 1 0,3-1 0,8 2 0,1-1 0,9 2 0,-4 0 0,-1 1 0,-5 1 0,-4-2 0,-2 1 0,0-1 0,-2-1 0,-1 0 0,-1-2 0,-2 1 0,-2-1 0,-1 0 0,-1 1 0,1-1 0,0 1 0,1-1 0,2 1 0,2-1 0,0 1 0,0 0 0,-2 0 0,-1 0 0,-3-1 0,2 0 0,4 0 0,2 0 0,4 1 0,-1 0 0,-2 0 0,-2 0 0,-3 0 0,-1 0 0,-1 0 0,-1-1 0,1 0 0,1 0 0,0 0 0,0 0 0,-2 0 0,0 0 0,0 1 0,0-1 0,1 0 0,-1 0 0,0 0 0,0 0 0,0 0 0,2 1 0,-2-1 0,2 1 0,-1 0 0,0-1 0,0 1 0,0-1 0,-1 0 0,0 1 0,0-1 0,0 0 0,1 0 0,0 0 0,1 1 0,-1-1 0,1 1 0,0 0 0,-1 1 0,0-1 0,-1 0 0,1 1 0,0-1 0,2 0 0,1 1 0,5-1 0,2 0 0,2 1 0,4 0 0,-2 0 0,-2 0 0,-2 0 0,-6-1 0,-3 0 0,1-1 0,9-2 0,14-2 0,-8 1 0,1 0 0,8 0 0,0-1 0,-1 1 0,-1 0 0,-2 1 0,0-1 0,11 0 0,-16 2 0,-7 1 0,-8-1 0,-3 1 0,2 0 0,-1 0 0,2-1 0,-1 1 0,-2 0 0,0 0 0,0 0 0,0 0 0,1 0 0,-1 0 0,0 1 0,0-1 0,0 0 0,-1 1 0,1-1 0,0 0 0,0 1 0,0-1 0,1 1 0,-1-1 0,0 1 0,1-1 0,-1 1 0,1 0 0,0 0 0,1 0 0,3 0 0,-2 0 0,0-1 0,1 1 0,1 0 0,-2 0 0,0 0 0,0 0 0,1 0 0,7 0 0,5 0 0,15 0 0,5-1 0,1 2 0,-2-1 0,-12 0 0,-7 0 0,-8 1 0,-5-2 0,-3 1 0,4-2 0,1-1 0,5-1 0,3 0 0,-2 0 0,2 1 0,-4 1 0,-2 0 0,-2 0 0,-3 1 0,-2 0 0,1 1 0,1-1 0,1 0 0,6 0 0,-1 0 0,4 0 0,-1 0 0,0 0 0,3 1 0,-1 1 0,0-1 0,-1 2 0,-2-1 0,-2 0 0,1 1 0,-2 0 0,0-2 0,0 1 0,1 0 0,1-1 0,2 0 0,-2 0 0,1-1 0,-6 0 0,-1 0 0,-1 0 0,2-2 0,0 1 0,1-1 0,-1 1 0,2-1 0,1 1 0,4-2 0,3 0 0,2 0 0,4 0 0,0 1 0,4 0 0,1 0 0,-3 1 0,-3 1 0,-2 0 0,-4 1 0,-2-1 0,-4 0 0,-2 0 0,-1 1 0,-1-1 0,0 1 0,-1 0 0,-1-1 0,1 0 0,-1 1 0,2 0 0,0 0 0,1-1 0,-2 1 0,0-1 0,-1 1 0,-1-1 0,2 2 0,0-1 0,0 1 0,1-1 0,-1 0 0,0 0 0,-2 0 0,0-1 0,2 0 0,5 0 0,2-1 0,6-1 0,-1 1 0,0 1 0,-5-1 0,-3 1 0,-3 0 0,-3 0 0,0 0 0,3 0 0,1 0 0,3 0 0,-2 0 0,-2 0 0,0 0 0,-3 0 0,0 0 0,5 0 0,3 1 0,8-1 0,3 1 0,2-1 0,-1 1 0,-3-1 0,-3 1 0,1 0 0,-2-1 0,-2 0 0,0 0 0,-1 0 0,0 0 0,2 0 0,1-1 0,4-1 0,2 0 0,1 1 0,-4-1 0,-6 1 0,-5 1 0,-4 0 0,-1 0 0,0 0 0,2 0 0,0 0 0,1 0 0,0 0 0,0 0 0,1 0 0,2 0 0,-1 0 0,3 0 0,-1 0 0,0 1 0,0-1 0,-3 0 0,-2 1 0,-2-1 0,-1 1 0,2-1 0,-2 0 0,1 1 0,1-1 0,-1 0 0,0 0 0,0 0 0,1-1 0,0 1 0,1-1 0,-2 0 0,1 1 0,0 0 0,3 0 0,3 0 0,5 1 0,0-1 0,1 0 0,1 1 0,0-1 0,-1 0 0,0 0 0,-5 0 0,-3 0 0,-2 0 0,0 0 0,0 0 0,3-1 0,0 0 0,1-1 0,0 0 0,-3 0 0,-1 0 0,-3 2 0,-1-1 0,1 1 0,2 1 0,1 0 0,4 2 0,-1 0 0,2 0 0,-2-1 0,0 0 0,-1-1 0,1 0 0,0 0 0,3 0 0,-1 0 0,0 1 0,0-1 0,-3 1 0,0-1 0,-1 1 0,-3-2 0,1 1 0,-2-1 0,1 0 0,0 0 0,1-1 0,-1 1 0,0-1 0,-1 1 0,1 0 0,0-1 0,2 1 0,3-1 0,-1-1 0,5 0 0,0 0 0,2 0 0,2 0 0,-1 0 0,1-1 0,-1 2 0,-3-1 0,-1 2 0,-2-1 0,-4 1 0,0 0 0,1 0 0,1 0 0,2 0 0,2 0 0,0 0 0,2-1 0,0 1 0,-1 0 0,1 1 0,-4-1 0,0 1 0,0 0 0,0 0 0,1 0 0,3 2 0,-1-1 0,2 1 0,2 0 0,-2-1 0,2 2 0,-4-2 0,-1 1 0,-3-2 0,-4 0 0,-1-1 0,-1-1 0,1 1 0,0-1 0,1 0 0,0-1 0,2-1 0,0 1 0,5-3 0,0 1 0,2 0 0,-2 1 0,-4 2 0,-2 0 0,-1 1 0,1 0 0,0 1 0,2 1 0,0-1 0,-1 0 0,1 0 0,0-1 0,0 0 0,0 1 0,-2-1 0,-1 0 0,0 0 0,0 0 0,-2 0 0,1 0 0,-1 0 0,1 0 0,2 0 0,4 0 0,7 0 0,4-1 0,10 1 0,-4-1 0,4 0 0,-8 0 0,-1 1 0,-5 0 0,-3 0 0,-5 0 0,-2 0 0,-1-1 0,0 1 0,3 0 0,4-1 0,3 0 0,5 0 0,0 0 0,-3 1 0,-3 0 0,-6 0 0,-2 0 0,-2 1 0,1 0 0,-1 0 0,0 0 0,0 0 0,0 0 0,1 1 0,0-1 0,3 1 0,1 0 0,0 0 0,1 0 0,-3 0 0,-2-1 0,-1 0 0,-2-1 0,-1 0 0,1 0 0,3 0 0,2-1 0,3 2 0,3-1 0,1 0 0,5 0 0,0 0 0,-2 0 0,-1 0 0,-6 1 0,-3-1 0,-1 0 0,-3 0 0,0 0 0,-1 0 0,1 0 0,-1 0 0,0-1 0,2 1 0,2 0 0,0 0 0,2 0 0,0 0 0,2 0 0,4 0 0,1 0 0,1 0 0,3 0 0,-3 0 0,1 0 0,-2 0 0,-6 0 0,-3 0 0,-2 0 0,-2 0 0,2 0 0,6 0 0,4 0 0,11 0 0,6 1 0,1 0 0,-2 0 0,-11-1 0,-7 0 0,-7 0 0,-2 0 0,-1 0 0,1 0 0,1-1 0,0 1 0,2 0 0,0-1 0,0 1 0,2-1 0,0 1 0,0-2 0,0 1 0,-2-1 0,0-1 0,-1 1 0,0 0 0,0 0 0,0 0 0,1 0 0,1 0 0,1-1 0,1 1 0,2-1 0,1 1 0,2 0 0,0 0 0,0 1 0,-2 1 0,2 0 0,0 0 0,3 0 0,0 1 0,0 1 0,2-1 0,-3 1 0,-2 0 0,-1 1 0,-4-1 0,1 0 0,-2 0 0,-1 0 0,-1-1 0,-1 0 0,-1 0 0,0-1 0,3 0 0,-1 0 0,6-1 0,1-1 0,1 0 0,0-1 0,-5 2 0,-2 1 0,-3-1 0,-2 1 0,0 1 0,0 0 0,1 1 0,2 2 0,2 0 0,1 1 0,4 0 0,0 1 0,0 0 0,1-2 0,-5-1 0,-2-1 0,-3-1 0,-1-1 0,0 0 0,0 0 0,1 0 0,1 0 0,3 0 0,5 1 0,3-1 0,8 0 0,-2 0 0,7 0 0,-3-1 0,-2-1 0,-1 0 0,-6 0 0,-3 1 0,-4-1 0,-4 2 0,-1-1 0,-2 1 0,2 0 0,1-1 0,4 0 0,1 0 0,5 0 0,-1-1 0,1 0 0,-2 1 0,-3 0 0,-1 0 0,-1 0 0,-2 1 0,0-1 0,0-1 0,-1 1 0,0 0 0,-1 0 0,-1 1 0,0 0 0,2-1 0,0 1 0,5 1 0,1-1 0,2 1 0,1 1 0,-3 0 0,-2 0 0,-4 0 0,-2-2 0,4-2 0,2 0 0,2-1 0,0 0 0,-3 0 0,-2 2 0,-1-1 0,0 0 0,0 1 0,1 0 0,0 1 0,1-1 0,0 1 0,-1 0 0,-1 0 0,0 0 0,0 0 0,0 0 0,1 0 0,1 0 0,-1 0 0,-1 0 0,-1 1 0,-1 1 0,4 1 0,1 2 0,7 3 0,2 0 0,0-1 0,0-1 0,-7-3 0,-3-1 0,-4-2 0,-1 0 0,3-1 0,5-2 0,10-2 0,1 0 0,4-1 0,-6 1 0,-4 1 0,-4 1 0,-3 1 0,-2 0 0,-2 1 0,1 0 0,0 0 0,1 0 0,-1 0 0,1 0 0,0 0 0,-1 0 0,0 0 0,-1 0 0,-1 1 0,0-1 0,-2 1 0,1 0 0,3-1 0,-2 1 0,2-1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4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5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5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5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39:17.37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25082 214 16383,'-14'-5'0,"0"0"0,4 1 0,0 1 0,1-1 0,0 1 0,3 0 0,1 1 0,2 2 0,0-2 0,-2 0 0,-6 0 0,-8-2 0,1 2 0,-6 0 0,6 1 0,0-1 0,2 1 0,7 0 0,2 0 0,3 1 0,-2-1 0,-7 0 0,-4 0 0,-10 0 0,3-1 0,-7 0 0,4-1 0,2 1 0,1 0 0,12 1 0,2 0 0,7 0 0,3 2 0,-4 2 0,-16 5 0,-9 3 0,-26 7 0,5-4 0,1-1 0,15-5 0,15-5 0,9-1 0,5-2 0,1 0 0,-8 0 0,-11-1 0,-9 0 0,-6 1 0,6-1 0,5 1 0,1-2 0,10 1 0,-6 0 0,8-1 0,5 2 0,4-2 0,2 1 0,-2-1 0,-3-2 0,-1 0 0,-2-1 0,2 0 0,0 1 0,3 0 0,1 2 0,1 0 0,2 1 0,1 1 0,-4-3 0,-4-1 0,-3-2 0,-6-2 0,-1 1 0,1 1 0,4 1 0,7 3 0,4 0 0,2 2 0,-3-1 0,0 0 0,-5-1 0,0-1 0,0 1 0,-3 0 0,3 0 0,-1 0 0,3 0 0,1 1 0,3 0 0,2 1 0,-1-1 0,-1 0 0,1 0 0,-1 1 0,-1 2 0,-2 0 0,-2 3 0,-1-1 0,3-2 0,-1 0 0,3-1 0,0 1 0,1-2 0,1 1 0,-2 4 0,-7 5 0,-4 5 0,-5 1 0,0-1 0,4-4 0,3-3 0,3-2 0,4-4 0,-2-2 0,-3 0 0,-2 0 0,1-1 0,3 1 0,4 0 0,3-1 0,-7 1 0,-1-1 0,-6 1 0,1-1 0,4 0 0,4 1 0,1-1 0,3 1 0,-1-1 0,1 1 0,1-1 0,-2 1 0,-1-1 0,0 0 0,-2-1 0,1 0 0,-3 0 0,2 1 0,0-1 0,-1 0 0,1 0 0,0 0 0,1 1 0,2 0 0,0 1 0,-3-1 0,0 1 0,-2-1 0,2 0 0,1 0 0,-2-2 0,-5 0 0,-1 0 0,0-1 0,3 2 0,4 0 0,3 1 0,3 0 0,-5 0 0,-10-2 0,-13-2 0,-7-1 0,-10 0 0,-6-1 0,-3 0 0,-11-1 0,7 2 0,9 1 0,12 1 0,21 3 0,3 3 0,4 2 0,-3 5 0,-2-2 0,3 0 0,2-3 0,4-1 0,1-1 0,1 0 0,-1 0 0,-6 1 0,-24 5 0,-23 4 0,7 0 0,-6 2 0,-3 1 0,-2 0 0,1 1 0,0 0 0,5 0 0,3 0 0,-11 3 0,17-3 0,23-7 0,15-6 0,3-1 0,-7-2 0,0-1 0,-7 1 0,4-1 0,7 1 0,2-1 0,3 0 0,1-1 0,-2-2 0,0 2 0,-4-2 0,-1 1 0,-2 0 0,3-1 0,3 2 0,3 0 0,2 1 0,1 0 0,-3-2 0,0-1 0,-5-3 0,-3-1 0,-8-2 0,-3 0 0,-17-2 0,-6-3 0,-5 3 0,-13-4 0,8 4 0,-1 0 0,2 1 0,7 1 0,5 2 0,-3 0 0,4 1 0,-1 1 0,-11-1 0,2 1 0,-1 2 0,5 0 0,17 2 0,8 0 0,13 1 0,-1 1 0,-40 6 0,-11 0 0,5 0 0,-4 0 0,5-1 0,2-1 0,-42 4 0,18-3 0,41-2 0,13-2 0,17-1 0,6 0 0,0 2 0,0 0 0,-1 1 0,-1 1 0,-3 0 0,1-1 0,-1-1 0,-6-2 0,-4-1 0,-6 0 0,-5 0 0,1-1 0,1 0 0,4 1 0,10 0 0,5 1 0,4 0 0,-1 0 0,-1 1 0,-3-2 0,1 0 0,-1-2 0,2 2 0,0 0 0,1 0 0,1 1 0,0-1 0,-3 0 0,-1 1 0,-4-2 0,2 1 0,-1 0 0,0-1 0,-6 1 0,-5 0 0,-15-2 0,0-1 0,-17-2 0,7 0 0,4-1 0,15 2 0,17 3 0,5 1 0,4 2 0,-20 3 0,-1 1 0,-21 5 0,9-3 0,0 1 0,2-4 0,6-1 0,-1 0 0,10-1 0,4-1 0,4 1 0,0 0 0,-11 3 0,1 0 0,-4 1 0,11-2 0,5-4 0,2-1 0,1 0 0,-2 0 0,-1 0 0,-3 0 0,-9-1 0,-7 0 0,-2 1 0,-3-1 0,10 1 0,0 0 0,10 0 0,2 1 0,6 0 0,0-1 0,-2 1 0,-1-1 0,-2-1 0,0 1 0,-1-1 0,1 0 0,0-1 0,2 2 0,1-1 0,1 2 0,0-1 0,-12 0 0,-11 1 0,-27-2 0,-6 0 0,-1 1 0,5-2 0,14 1 0,-5-1 0,5 2 0,5-1 0,5 2 0,15 0 0,5 1 0,6 0 0,2 0 0,1 1 0,0 1 0,0-1 0,1 0 0,-4-2 0,-10-2 0,-8-1 0,-7-1 0,3 0 0,3 1 0,1 1 0,-10 1 0,0 0 0,2 0 0,6 0 0,12 0 0,3 0 0,5 1 0,3-1 0,1 1 0,-8 0 0,-3-1 0,-5 0 0,-2 0 0,5 1 0,2-1 0,6 1 0,1 0 0,-1 0 0,-5 0 0,-2 0 0,-1 0 0,1-1 0,-1 1 0,2 0 0,0 0 0,4 0 0,-1-1 0,0 1 0,-3 0 0,-6 0 0,3 0 0,3 0 0,5-1 0,-6 1 0,1-1 0,-5-1 0,8 2 0,3-1 0,-5 0 0,-12 1 0,-21 0 0,-37 1 0,-18 0 0,47 0 0,1-1 0,-3 0 0,3 0 0,-17-1 0,15-2 0,23 1 0,20 0 0,5 1 0,2 0 0,1 1 0,0 10 0,0-1 0,-3 9 0,-1-6 0,-2-1 0,3-2 0,3-2 0,1-4 0,1-1 0,-17 6 0,-4 1 0,-9 4 0,3-2 0,14-3 0,2-2 0,2-2 0,-4 1 0,-4-1 0,-15 2 0,-10-1 0,-9-1 0,-10-1 0,13-3 0,-4-1 0,17 0 0,5-1 0,6 1 0,5 0 0,3 0 0,2 0 0,3 1 0,2 0 0,0-1 0,3 1 0,0 0 0,1-1 0,1 0 0,0 0 0,1 0 0,-1-1 0,-3 1 0,-2 0 0,-1-1 0,-5 0 0,-1 0 0,-6-1 0,-3 0 0,1-1 0,-7 0 0,-1 0 0,0 1 0,-1 1 0,11 2 0,5-1 0,10 1 0,4 0 0,2 0 0,-2-1 0,-5 0 0,-2 0 0,-3-1 0,-1 0 0,2-1 0,1 1 0,1-1 0,3 0 0,2 1 0,2 1 0,1 0 0,-2 0 0,1 0 0,-4-1 0,1 0 0,-1 0 0,0 0 0,0 0 0,2 2 0,0-1 0,0 0 0,-2 1 0,0-1 0,-1 1 0,2-1 0,-2 0 0,1 0 0,-2-1 0,-6 0 0,-7 0 0,-9 0 0,-14-1 0,1 2 0,1-1 0,14 1 0,14 1 0,9 0 0,6 0 0,-4 1 0,1-1 0,-8 1 0,-7-1 0,-3 0 0,-5-1 0,6 0 0,4 0 0,8 0 0,3 1 0,3 0 0,-1 0 0,0 0 0,-5 0 0,-2 0 0,0 1 0,3-1 0,1 2 0,2 0 0,0 1 0,1 0 0,-5-1 0,-11 1 0,-9 1 0,-15 2 0,0-2 0,-2 0 0,-9 0 0,-7 1 0,-6 0 0,-11 2 0,14-2 0,-7-1 0,16-2 0,16 0 0,17-2 0,15 0 0,5 1 0,2-1 0,-7-2 0,-1 0 0,-9-2 0,2 1 0,-6-2 0,4 0 0,2 0 0,4 1 0,6 1 0,2 1 0,0 0 0,-2 0 0,-2-3 0,-1 2 0,0-1 0,-1 0 0,-1 0 0,-11-2 0,-8-2 0,-6 1 0,-6-2 0,4 0 0,5 0 0,2 0 0,9 2 0,1 1 0,1 0 0,1 2 0,-2-1 0,-2 1 0,4 0 0,-2 1 0,6 0 0,2 1 0,7 1 0,1 2 0,-13 0 0,-3 1 0,-9 0 0,7-1 0,0 0 0,5 1 0,-3-1 0,1 0 0,6 0 0,6 0 0,3 0 0,2 1 0,-1-1 0,0 1 0,-2 0 0,-5 2 0,-1 0 0,-7 1 0,0-1 0,-2 0 0,-1 1 0,4-2 0,3 0 0,5-2 0,2 1 0,-4-1 0,-15 4 0,-17 3 0,-7 0 0,-10 2 0,13-4 0,7-1 0,11-3 0,11-1 0,2 0 0,4 1 0,1-1 0,1 0 0,3 1 0,2-2 0,3 1 0,-3-3 0,0-1 0,-4-2 0,-7-2 0,-2 0 0,-7-1 0,0 0 0,4 2 0,2 1 0,8 2 0,2 0 0,3 0 0,3 2 0,0 1 0,-4-1 0,-2 1 0,-8 0 0,-7 0 0,-5 0 0,-14 1 0,1 1 0,-1-1 0,3-1 0,8 0 0,-6 0 0,4 0 0,0 1 0,2 0 0,0 3 0,1 0 0,-7 2 0,8-1 0,5-1 0,7-2 0,10-1 0,3-1 0,2 0 0,0-4 0,1 1 0,-1-3 0,0 0 0,-1 2 0,-1-2 0,1 3 0,0 0 0,2 0 0,1 2 0,0 0 0,-2 0 0,-1-2 0,-2 1 0,0 0 0,-2 0 0,0 1 0,-1 0 0,-5 0 0,-1 1 0,0 0 0,-1 0 0,6 0 0,2 0 0,4 0 0,1 0 0,-4 0 0,-4 0 0,-11 2 0,-12 0 0,-8 1 0,-16 1 0,0 0 0,7 0 0,14-2 0,20-2 0,11 0 0,-1 2 0,-32 8 0,9-1 0,-20 4 0,22-7 0,9-3 0,-3 0 0,6-1 0,0-1 0,7 0 0,2-1 0,4 0 0,0 0 0,-4 0 0,-1 1 0,-9-1 0,-1 0 0,-2 0 0,-7-1 0,1-1 0,-10-2 0,1 0 0,2-1 0,-4 1 0,10 1 0,0 0 0,4 0 0,12 2 0,0 0 0,0 2 0,0 1 0,-9 1 0,0-1 0,-2 0 0,1-2 0,5 0 0,6 0 0,5 0 0,2 0 0,-1-1 0,-3-1 0,1 0 0,-2-1 0,1 2 0,-2-2 0,-2 1 0,-1-1 0,-5 0 0,0-1 0,-2 0 0,-3-1 0,2 0 0,-4-1 0,-5 0 0,2 1 0,-9 0 0,6 1 0,1-1 0,1 2 0,5 0 0,3 0 0,1 1 0,5-1 0,1 2 0,2-1 0,7 1 0,1 1 0,0 1 0,1 1 0,-1 0 0,0-1 0,-1 0 0,0 1 0,-1 0 0,1-1 0,1 1 0,-1 0 0,1 1 0,-4 1 0,-1 1 0,-4 1 0,-1 1 0,-3-1 0,2 0 0,2-2 0,6-2 0,2-1 0,2 0 0,-3 0 0,-2 0 0,-4 0 0,-4 1 0,1-1 0,-3 0 0,3-1 0,-1 0 0,-2 0 0,-4 0 0,-4-1 0,-13 1 0,-4-2 0,-28 1 0,-5-1 0,-1 1 0,-1-1 0,19-1 0,7-1 0,0-1 0,6 0 0,1 0 0,-7 0 0,7 1 0,2 1 0,4 0 0,11 0 0,0-1 0,7 1 0,3-1 0,4 0 0,4 2 0,4-1 0,1 2 0,2 0 0,0-1 0,1 1 0,-1 0 0,1-1 0,0 0 0,1-2 0,-1 2 0,1-1 0,-1 1 0,1 1 0,-16 5 0,-4 2 0,-10 3 0,2-2 0,12-2 0,3-1 0,8-2 0,3 0 0,-3-1 0,-2 0 0,-3 2 0,0-1 0,1 0 0,1 0 0,2-1 0,-1 1 0,0 0 0,1-1 0,1 0 0,2-1 0,0 0 0,-2 0 0,-6-1 0,-6 0 0,-17 0 0,-15 0 0,-13 1 0,-19 0 0,3 0 0,0-3 0,4-1 0,18-2 0,-9 0 0,9 0 0,1 0 0,5 0 0,11 2 0,4-1 0,7 2 0,5-1 0,5 2 0,4 1 0,6 0 0,3 1 0,3 0 0,-3 3 0,-2-1 0,-7 5 0,-5 0 0,-2 0 0,-9 2 0,1 0 0,-2 1 0,-3 0 0,5 0 0,2-1 0,4-2 0,9-3 0,4-2 0,3-1 0,1-1 0,-3-1 0,-1 1 0,-1-2 0,-3 1 0,1-1 0,-3 0 0,-3 0 0,-1-1 0,0 1 0,-4-2 0,-1 0 0,-1-1 0,-8-1 0,1 1 0,-12-3 0,-4 2 0,-3-1 0,0 2 0,10 2 0,12 1 0,10 1 0,10 2 0,-5 3 0,-3 1 0,-4 1 0,1 0 0,5 0 0,3 0 0,-2 0 0,3 1 0,1-2 0,-1 1 0,2-3 0,2-1 0,0-1 0,3 0 0,1-1 0,-2-1 0,-2 1 0,-6 0 0,-9 0 0,-4 1 0,-12-1 0,1 1 0,0-1 0,2 0 0,11 0 0,4-1 0,-1-1 0,4 1 0,-12 1 0,-7 0 0,-5 2 0,-4 1 0,11-1 0,8 1 0,12-2 0,5 1 0,3 0 0,-7 2 0,-4 0 0,-4 0 0,-8 1 0,1-1 0,-6-1 0,6-2 0,6 0 0,1-1 0,4 0 0,-6 0 0,-5-1 0,0 1 0,1-1 0,-1-1 0,-1-1 0,-1-2 0,-12-2 0,5 0 0,-7-2 0,14 2 0,5 1 0,12 3 0,6 1 0,5 2 0,-4 3 0,-5 2 0,-11 4 0,1-2 0,1-1 0,7-3 0,4-2 0,3-1 0,-1 0 0,2 0 0,1-1 0,-1 1 0,-2-1 0,-4 1 0,-2-1 0,-2 0 0,-3-3 0,1-2 0,-5-3 0,-7-5 0,-5-3 0,-9-3 0,-14-5 0,4 5 0,-14-2 0,9 7 0,3 5 0,0 5 0,4 7 0,-1 4 0,-3 4 0,10 1 0,5 0 0,4-1 0,5-2 0,2-1 0,-5 0 0,3-2 0,-12 2 0,-1-1 0,0-1 0,1 0 0,14-1 0,7-2 0,8 0 0,8-2 0,3 0 0,1 0 0,1-1 0,-2 0 0,-1 0 0,-2-1 0,-2 0 0,-6-1 0,0-2 0,-4-1 0,-5-2 0,2 0 0,-5-2 0,1 3 0,4 1 0,-5 2 0,0 4 0,-3 1 0,-11 5 0,-5 5 0,-1 2 0,-18 6 0,3-1 0,0-1 0,6-3 0,24-8 0,8-1 0,12-4 0,4-2 0,-5 0 0,-5-1 0,-7-1 0,-8-1 0,-4-2 0,-2 1 0,-5-3 0,4 1 0,4 0 0,6 1 0,12 2 0,2 0 0,5 3 0,1 0 0,-3 1 0,-5 2 0,-6 2 0,-5 1 0,5-1 0,7 0 0,8-2 0,4-1 0,0 0 0,-4 1 0,0 0 0,-2 0 0,5-1 0,0-1 0,-2 0 0,-1-1 0,-4-1 0,-5-2 0,-2-1 0,-2 0 0,-3 0 0,2 0 0,3 1 0,-2 1 0,3 2 0,-6 0 0,-2 0 0,-2 2 0,-3 0 0,5 1 0,-1 2 0,-4 2 0,-15 3 0,-2 3 0,-21 1 0,8-3 0,5-3 0,4-6 0,18-4 0,-6-4 0,5-2 0,1-1 0,-6-2 0,3 2 0,0 2 0,-5 2 0,12 4 0,5 1 0,10 1 0,11 0 0,2 2 0,2 1 0,-3 1 0,-1 1 0,-1 0 0,-2-1 0,1-1 0,1-2 0,0-1 0,-2-2 0,-2-1 0,-6-3 0,-4-1 0,-6-1 0,-15-1 0,-4 2 0,-21 0 0,0 3 0,5 2 0,14 2 0,24 1 0,12 1 0,5 1 0,-1 3 0,-3 0 0,-11 4 0,-7-1 0,-7 0 0,-8-3 0,1-1 0,-15-1 0,-3 0 0,-3 0 0,0 1 0,21-2 0,8 1 0,18-3 0,9-1 0,-3 0 0,-4 0 0,-16 0 0,-11-1 0,-4 1 0,-9-1 0,16 1 0,8-1 0,11 2 0,-12 3 0,-19 1 0,-49 2 0,36-4 0,-2-1 0,1-1 0,0 0 0,-8-1 0,2-1 0,-22-2 0,11-1 0,41 1 0,22 1 0,8 2 0,-3 0 0,-8 0 0,-5 1 0,6-1 0,2 1 0,11 1 0,1 0 0,4 2 0,-3 1 0,-1 2 0,-1 0 0,0-1 0,1-3 0,2-2 0,1-1 0,0-1 0,-3-1 0,1 0 0,0 1 0,2 0 0,-2 1 0,-4-1 0,-11-2 0,-6-3 0,-6-3 0,-8-2 0,-5-4 0,-3 0 0,-14-5 0,7 2 0,1 0 0,8 4 0,18 6 0,9 3 0,11 3 0,4 4 0,-1 2 0,-3 0 0,-4 0 0,0-1 0,4 0 0,2-2 0,5-1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5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5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5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5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5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5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5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6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6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6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39:48.51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6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6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6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6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6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6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6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7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7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7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40:33.53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7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7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7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7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7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6:34.77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 1 16383,'0'0'0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0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1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1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1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51:20.276"/>
    </inkml:context>
    <inkml:brush xml:id="br0">
      <inkml:brushProperty name="width" value="0.21167" units="cm"/>
      <inkml:brushProperty name="height" value="0.21167" units="cm"/>
      <inkml:brushProperty name="color" value="#8CADD4"/>
      <inkml:brushProperty name="inkEffects" value="pencil"/>
    </inkml:brush>
  </inkml:definitions>
  <inkml:trace contextRef="#ctx0" brushRef="#br0">0 236 16383,'18'-6'0,"-1"2"0,7-2 0,-2 1 0,-1 0 0,-4 2 0,-7 1 0,-2 0 0,-4 1 0,-1 1 0,-1-1 0,1 1 0,3-1 0,2-1 0,2 1 0,0-1 0,1 0 0,-3 1 0,-2 0 0,-4 1 0,-1 0 0,6 0 0,3 2 0,11 1 0,3 1 0,0 1 0,-1-1 0,-5 0 0,-3-1 0,-1-1 0,-2 0 0,-2-1 0,-1 0 0,-3 0 0,-2-1 0,-1 0 0,-7 3 0,2-2 0,-4 3 0,4-3 0,2 0 0,2 0 0,6 0 0,16 0 0,11-3 0,22 1 0,2 0 0,-7 0 0,-9-1 0,-22 2 0,-7-2 0,-8 2 0,-3-1 0,4 0 0,2-1 0,11-2 0,11-2 0,6 0 0,-2 1 0,-3 2 0,-14 1 0,-6 1 0,-8 1 0,-4 1 0,-1 1 0,0 1 0,1 0 0,0 2 0,1 0 0,1 1 0,0 0 0,1-2 0,-2-1 0,0 0 0,0-1 0,-1 2 0,0 1 0,1 0 0,1 0 0,0-2 0,0-1 0,-1-1 0,3 0 0,2 1 0,7 1 0,5-1 0,0 0 0,-3-1 0,-9-1 0,-3 0 0,-1-1 0,2-1 0,2-1 0,2 0 0,4-1 0,1 0 0,7 0 0,1-1 0,9 0 0,0 0 0,-2 1 0,-4 0 0,-5 2 0,-3-1 0,2 0 0,-4 0 0,3 0 0,17 0 0,26 1 0,16 1 0,-16 0 0,2 0 0,37 0 0,-40 1 0,-2 0 0,13-1 0,-21 1 0,-29 0 0,-13 1 0,-5 0 0,1 2 0,0-1 0,-1 1 0,4 0 0,-2-1 0,1 1 0,-1-2 0,-2 1 0,1-1 0,0-1 0,-1 1 0,4 1 0,2 0 0,-1 0 0,2 1 0,-4-1 0,-1-1 0,-3 0 0,3 1 0,1 1 0,6 2 0,-2-1 0,-2-1 0,0-3 0,6-3 0,11-2 0,11-2 0,21-3 0,2 2 0,28-2 0,4 2 0,-5 0 0,2 0 0,-38 4 0,-13 0 0,-20 3 0,1 3 0,12 3 0,21 2 0,14 3 0,5-1 0,9 1 0,-19-3 0,1 1 0,-23-3 0,-15-2 0,-11-1 0,-9-1 0,0 1 0,0-1 0,0 1 0,0 1 0,-1-1 0,0 1 0,0-1 0,-1 1 0,0-1 0,0 1 0,0-2 0,14-1 0,12 0 0,32 0 0,2-1 0,20 1 0,-20 0 0,-10 0 0,-21-1 0,-19 1 0,-8 0 0,-3-1 0,2-2 0,1 0 0,1-1 0,1 0 0,-1 1 0,0 1 0,-2 0 0,-1 1 0,0 0 0,9-2 0,11-1 0,14-2 0,20-4 0,5-2 0,11-3 0,-3-1 0,-12 2 0,-14 2 0,-23 7 0,-7 3 0,-7 3 0,3 2 0,-3-1 0,0 0 0,-3-1 0,9-3 0,11 1 0,32-2 0,24 3 0,17 0 0,-31 2 0,1 0 0,-11 1 0,-2 0 0,36 2 0,-40-2 0,-38-1 0,-10-1 0,-2 0 0,1 0 0,3 1 0,0-1 0,1 1 0,-6 4 0,-1-1 0,-2 2 0,2-1 0,3 0 0,1-1 0,1-1 0,-1-2 0,1-1 0,1 0 0,0 0 0,0 1 0,-1 1 0,-1-1 0,1 0 0,-1-1 0,1 1 0,9 2 0,13 3 0,9 2 0,14 1 0,-9-2 0,4-3 0,-14-2 0,-7-2 0,-9 0 0,-8-2 0,-1 0 0,-4-1 0,0 0 0,-1-1 0,3 2 0,1-1 0,0-1 0,1 0 0,-2-3 0,2 2 0,1-1 0,1 0 0,2 0 0,-1 0 0,0 1 0,-1 1 0,-2 1 0,0 1 0,1-1 0,1 0 0,6-1 0,3-2 0,2 1 0,3-1 0,-6 1 0,-1 1 0,-6 2 0,-2 0 0,0 0 0,0 1 0,6-1 0,9 0 0,5 0 0,6 0 0,3 0 0,0 0 0,10 0 0,1 0 0,0 1 0,-1 0 0,-11 0 0,1 0 0,-4 1 0,-3 0 0,3 1 0,-2-1 0,2 1 0,0 0 0,-12 0 0,-4-1 0,-3-1 0,0 0 0,3 0 0,-3 1 0,-1 0 0,4 4 0,6 2 0,12 7 0,3 3 0,-1 1 0,-5 0 0,-12-6 0,-4-2 0,-7-5 0,6-3 0,14 1 0,11-2 0,18 1 0,-4 0 0,-7-1 0,-11-1 0,-17 0 0,-4 0 0,-6-1 0,-1 1 0,1 0 0,0-1 0,7 0 0,4-1 0,2 1 0,4-2 0,-6 2 0,-2-1 0,-7 1 0,-3 1 0,0-1 0,-1 0 0,3-1 0,3-1 0,0 0 0,1-1 0,1-1 0,-1 1 0,1-4 0,0 1 0,-1-1 0,-1 1 0,-2 2 0,0 1 0,0 1 0,1 1 0,-2 0 0,0 2 0,0-1 0,1 1 0,3-2 0,2 0 0,4-1 0,1-1 0,-1 0 0,-1-1 0,-4 3 0,-3 0 0,4 1 0,6 0 0,5 1 0,19 0 0,9 0 0,10 0 0,15 0 0,-6-2 0,-10 0 0,-16 0 0,-27 1 0,-3 1 0,4 3 0,13 2 0,1 0 0,5-1 0,-6-2 0,0-1 0,-1 0 0,-10-1 0,-6 1 0,-7-1 0,-4 0 0,6 0 0,18 0 0,20 1 0,44 1 0,12 0 0,-48-1 0,-1 0 0,47 0 0,-27-1 0,-13 0 0,-20-1 0,-23 1 0,-8 0 0,-2 1 0,3 1 0,5-1 0,2 1 0,-5-2 0,-3 1 0,-6-1 0,2 1 0,5 3 0,8 0 0,-3 0 0,-2-1 0,-8-2 0,-2 0 0,1-1 0,4 0 0,2 1 0,5-2 0,-2 1 0,2-1 0,1 0 0,0 1 0,1-1 0,4 1 0,-2 0 0,0 0 0,-5 0 0,-5 0 0,-4 0 0,-1 0 0,-1 0 0,1-1 0,-1 1 0,1-1 0,3 1 0,2-1 0,5 0 0,-3 0 0,1 0 0,-5 1 0,-2-1 0,-2 2 0,1-1 0,6 0 0,10-1 0,15-2 0,3-2 0,11-2 0,-10 0 0,4 0 0,-9 1 0,-5 2 0,-8 1 0,-12 2 0,-4 1 0,0 2 0,1-1 0,4 3 0,0-2 0,-2 2 0,-1-3 0,-3 2 0,5 1 0,9 5 0,7 3 0,15 6 0,1 0 0,-2-2 0,-5-2 0,-13-7 0,-6-2 0,-7-3 0,-1-2 0,10 0 0,19 0 0,18 2 0,38 1 0,-37-1 0,2 1 0,1 0 0,1-1 0,4 1 0,0-1 0,30 1 0,-14-2 0,-28-1 0,-29-1 0,-13 0 0,-7 0 0,-1 0 0,2-1 0,1 0 0,2-1 0,-1-1 0,1-1 0,0-1 0,-1-1 0,0-1 0,0-1 0,-1 2 0,0 1 0,-1 1 0,-1 2 0,1 1 0,-1 1 0,0 0 0,0 0 0,3-1 0,14 2 0,32 2 0,31 2 0,5 3 0,0-2 0,-37-1 0,-17-1 0,-18-2 0,-9-1 0,-3-1 0,-1 0 0,1 0 0,2-1 0,2 0 0,2 0 0,-1 1 0,0-1 0,-2 2 0,-2-1 0,-1 1 0,0-2 0,-1 1 0,2-1 0,-1-1 0,0 0 0,-1 0 0,1 0 0,0 1 0,1 0 0,-2 1 0,2 0 0,1 1 0,2-1 0,7 0 0,8-1 0,5-1 0,6 0 0,-3 0 0,-5-1 0,-8 2 0,-9 0 0,-5 1 0,1 0 0,1-1 0,1 1 0,-2 0 0,-1 0 0,1 0 0,3 1 0,8-3 0,9-2 0,19-8 0,1-3 0,19-10 0,-6-2 0,0-1 0,2-4 0,-14 7 0,-7 1 0,-10 9 0,-13 7 0,-1 5 0,-6 2 0,-2 2 0,3 1 0,1 0 0,2 0 0,-1 0 0,3 1 0,5 2 0,20 5 0,14 8 0,20 6 0,-5 2 0,8 3 0,-13-4 0,20 8 0,1-2 0,0 0 0,-33-14 0,-1-1 0,24 8 0,-26-8 0,0-2 0,20 7 0,-9-4 0,-24-7 0,-20-6 0,-8-2 0,-4-2 0,2 0 0,9 0 0,8 0 0,20-2 0,4-1 0,22-3 0,-10-2 0,-2-1 0,-12-2 0,-12 2 0,-5 1 0,-2 1 0,-3 3 0,-1 1 0,-5 1 0,-5 2 0,-5 0 0,-2 1 0,-2-1 0,0 0 0,2 0 0,4-1 0,4 1 0,2 0 0,5-2 0,-4 1 0,-2-1 0,-6 2 0,-4 0 0,2 0 0,11 1 0,7 0 0,9-2 0,-2 0 0,-7-1 0,-3-1 0,-8 2 0,-3-1 0,-3 1 0,-3 2 0,4 0 0,1 0 0,2 0 0,-2 0 0,-4-1 0,-1 1 0,1 0 0,-1 0 0,3-1 0,-2 1 0,1 0 0,-1-1 0,-1 1 0,4-2 0,-2 1 0,3 0 0,-1-1 0,0 1 0,-1-1 0,-1 1 0,-1 0 0,-1 1 0,1-1 0,1 1 0,1-1 0,0 1 0,1-1 0,1-1 0,0 0 0,1-1 0,-2 0 0,-2-1 0,0 0 0,-1 1 0,3-1 0,5 1 0,3 0 0,10-1 0,8 1 0,5-1 0,10-1 0,-6-1 0,-3 0 0,-9 1 0,-13 2 0,-7 2 0,0 1 0,26 5 0,35 5 0,-21-3 0,5 1 0,18 1 0,3 0 0,-6-1 0,-1 0 0,-5-1 0,-2-1 0,33 1 0,-45-3 0,-20-3 0,-17-1 0,-8 1 0,1-1 0,3 1 0,1 0 0,-2 0 0,-3-1 0,-1 0 0,-1 0 0,0 0 0,2-1 0,0 1 0,-2-1 0,1 1 0,-1-1 0,-1 0 0,1 0 0,0 0 0,1 0 0,0 0 0,1-1 0,0 1 0,0 0 0,0-1 0,-1 1 0,1-1 0,3-1 0,1 1 0,5-1 0,-2 0 0,2 2 0,-1-2 0,2 0 0,-2 1 0,-2-1 0,0 1 0,4-1 0,18 1 0,11 0 0,40 0 0,13 0 0,3-1 0,-3 0 0,-35-1 0,-16 1 0,-20 0 0,-17 1 0,-3 1 0,6 3 0,5 2 0,13 4 0,7 1 0,-4-2 0,4-1 0,-9-3 0,-5 0 0,-8-3 0,-7 1 0,-3-2 0,0 1 0,4-1 0,4 0 0,12 1 0,1 0 0,9 0 0,-3 0 0,1 0 0,5-3 0,2 0 0,-4-2 0,0 0 0,-7-2 0,-3 1 0,1-1 0,-6 1 0,0 1 0,2 0 0,1 1 0,2 0 0,7 1 0,-5 2 0,0 0 0,-12 1 0,-5 0 0,-2 1 0,5 3 0,1 0 0,1 0 0,-2 0 0,4-1 0,3 2 0,13 2 0,5 0 0,7 1 0,9 0 0,3-2 0,6 0 0,5-2 0,-9-2 0,-5-1 0,-6-2 0,-13 0 0,-2 0 0,-12 0 0,-6 1 0,-3-1 0,-2 0 0,0-1 0,-2 0 0,-1 1 0,0 0 0,-1 0 0,4-1 0,1 0 0,1 0 0,-3 0 0,-2 1 0,-2 0 0,-1 0 0,2-3 0,2 1 0,0-2 0,2 2 0,-2-1 0,-1 2 0,-2 0 0,-3 1 0,6 1 0,12 2 0,7 0 0,15 1 0,-3 0 0,-2-1 0,-8-1 0,-12-1 0,-8 1 0,-4-1 0,-4-1 0,10 1 0,2 0 0,7 0 0,-3 0 0,-6 0 0,-3 0 0,-5 0 0,1 0 0,11-1 0,8 0 0,23 1 0,6-1 0,5 0 0,-3-1 0,-8 0 0,-5 0 0,0 0 0,-5 1 0,-4 1 0,0 0 0,-4 0 0,1 0 0,5 1 0,1 1 0,14 2 0,3 2 0,1-1 0,-7-1 0,-18-3 0,-13 0 0,-9-1 0,-3 0 0,0 0 0,5 0 0,-1 0 0,4 0 0,-2 0 0,3 0 0,0-1 0,7 1 0,-3 0 0,7 0 0,-2 0 0,0 0 0,0-1 0,-9 0 0,-4 0 0,-5 0 0,-2 0 0,2-1 0,-2 1 0,3 0 0,-1 1 0,-1 0 0,1-1 0,0 2 0,2 0 0,2 1 0,-1 0 0,-2-1 0,0 0 0,1-1 0,10 0 0,5-1 0,13 1 0,2-1 0,1 0 0,3 0 0,0 0 0,-2 1 0,0 0 0,-14 0 0,-6 0 0,-7 1 0,-1-1 0,2 0 0,6 3 0,4 0 0,0 1 0,-1 2 0,-7-2 0,-4 0 0,-6-2 0,-2-1 0,2-1 0,5-2 0,3-1 0,8-4 0,-1 0 0,5-2 0,-3 3 0,-3 2 0,0 0 0,1 2 0,0 0 0,8-1 0,-3 0 0,1 0 0,-2-2 0,-5 1 0,-2 0 0,-2 1 0,-6 1 0,0 1 0,-4 0 0,1 2 0,2-1 0,1 1 0,-1 1 0,-1-1 0,-3-1 0,3 1 0,1 0 0,5 1 0,6 1 0,0 0 0,11 2 0,2 1 0,3-1 0,7 2 0,-4-2 0,2 1 0,-2-1 0,-5-2 0,-6-1 0,-4-2 0,-10 1 0,0-1 0,1 0 0,4 1 0,5-1 0,4 0 0,0 1 0,7-1 0,-1 0 0,0 0 0,-2-1 0,-7 0 0,-1 0 0,-2-2 0,4 0 0,0-1 0,7-2 0,1 0 0,3-1 0,5-1 0,-7 1 0,7-2 0,-9 2 0,-4 1 0,-8 3 0,-10 1 0,-2 2 0,-3 1 0,0 0 0,2 2 0,3 0 0,0 2 0,5 1 0,0 1 0,14 5 0,0-2 0,4 1 0,-6-3 0,-9-4 0,-5-2 0,-4-2 0,3-2 0,1 0 0,6-2 0,-3 1 0,1 0 0,-1 1 0,2 1 0,-1 0 0,1 1 0,-5 0 0,-2 0 0,-2 0 0,-1 0 0,-1 0 0,-1 0 0,-1 0 0,3 0 0,3-1 0,12 1 0,18 0 0,10 1 0,28 2 0,-13-1 0,12 1 0,-20-2 0,-5 0 0,-12-1 0,-8 0 0,-13 1 0,-2-1 0,-7 0 0,1 0 0,8 1 0,11 1 0,8 1 0,13-1 0,-1 1 0,-8-2 0,-7-1 0,-16 1 0,-4-2 0,-5-1 0,0 0 0,0-2 0,-2 1 0,1 0 0,0 0 0,1 0 0,3-1 0,6 0 0,3-2 0,0 1 0,2-1 0,-8 1 0,-3 2 0,-6 1 0,-4 1 0,-1 2 0,3-1 0,6 1 0,6-1 0,6 0 0,10 0 0,2 0 0,14-1 0,-1 1 0,-6-1 0,-3 1 0,-15-1 0,-5 1 0,-7 0 0,-5 0 0,0 0 0,-3 0 0,0 0 0,0 0 0,1 1 0,4-1 0,4 0 0,1 0 0,5 0 0,2 0 0,3 0 0,11 0 0,3 0 0,1 0 0,9 0 0,-7 1 0,0 0 0,-4-1 0,-15 0 0,-6 0 0,-9 0 0,-3 0 0,5 0 0,15 0 0,11-1 0,29 1 0,15-3 0,3 2 0,-5-2 0,-30 3 0,-17 0 0,-18 0 0,-6 0 0,-2 0 0,2 0 0,2 1 0,2-1 0,3 2 0,1-2 0,2 1 0,3 1 0,-1 0 0,2 1 0,-2 2 0,-3 0 0,0 1 0,-3-1 0,-1 0 0,1 0 0,0 0 0,1 1 0,3 1 0,3-1 0,2 1 0,7 0 0,3-1 0,2-1 0,4 0 0,-5-4 0,0 1 0,4-2 0,-4 0 0,11-2 0,1 0 0,0-1 0,2-2 0,-6 0 0,-6-1 0,-1 0 0,-9 0 0,-2 1 0,-1 0 0,-6 0 0,-1 2 0,-3 0 0,-1 1 0,0 1 0,5 1 0,1 1 0,13 3 0,4 1 0,0 0 0,2 0 0,-12-2 0,-6-1 0,-9-1 0,-4-1 0,-2-2 0,4-1 0,0-3 0,6-2 0,4-3 0,3-2 0,9-2 0,3 0 0,-1 1 0,1 2 0,-11 4 0,-6 4 0,-7 2 0,-4 2 0,0 0 0,2 0 0,1-1 0,3 1 0,7-1 0,14 0 0,7 0 0,21 1 0,-5 0 0,19 2 0,-9 0 0,-2 2 0,-6 1 0,-15 0 0,-9-1 0,-8-1 0,-12-1 0,-3-1 0,-3-1 0,2 1 0,6 0 0,8 2 0,4 0 0,13 1 0,-2 1 0,0-1 0,-3 0 0,-9-1 0,-2-1 0,-4-1 0,-2 2 0,-2-1 0,0 1 0,-3 0 0,0 0 0,-3-1 0,-1 0 0,0-2 0,2 0 0,5 1 0,10-2 0,4-1 0,4 0 0,3-4 0,-8 1 0,-6 0 0,-10 2 0,-3 3 0,7 3 0,8 3 0,4 2 0,1 0 0,-11-2 0,-3-1 0,-2 0 0,-1-2 0,1 1 0,1-2 0,2 0 0,1-2 0,1 1 0,-4-1 0,1 0 0,-4 0 0,1 0 0,1 0 0,2 0 0,2 0 0,-1 0 0,-4 0 0,-2-2 0,-2-2 0,8-7 0,6-2 0,15-7 0,7 0 0,0 2 0,0 2 0,-18 9 0,-8 1 0,-11 5 0,-3 2 0,8 2 0,14 4 0,24 5 0,5 2 0,10 1 0,-16-1 0,-10-3 0,-10-2 0,-11-4 0,-3-1 0,-3-1 0,1 0 0,-2-1 0,3 1 0,0-1 0,0 0 0,2 1 0,-3-1 0,-1 1 0,-2-1 0,-3 0 0,-2-1 0,0 0 0,-1-1 0,8 2 0,-6-2 0,6 2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1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1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1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1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1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1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1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2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2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2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52:49.460"/>
    </inkml:context>
    <inkml:brush xml:id="br0">
      <inkml:brushProperty name="width" value="0.21167" units="cm"/>
      <inkml:brushProperty name="height" value="0.21167" units="cm"/>
      <inkml:brushProperty name="color" value="#8CADD4"/>
      <inkml:brushProperty name="inkEffects" value="pencil"/>
    </inkml:brush>
  </inkml:definitions>
  <inkml:trace contextRef="#ctx0" brushRef="#br0">0 231 16383,'17'-6'0,"0"2"0,7-2 0,-3 1 0,0 1 0,-5 0 0,-6 2 0,-2 0 0,-4 2 0,-2-1 0,0 1 0,2-1 0,1 0 0,3 0 0,2-1 0,0 0 0,0 1 0,-2-1 0,-2 2 0,-4 0 0,-1 0 0,6 0 0,3 1 0,10 2 0,4 2 0,0-1 0,-2 1 0,-5-2 0,-2 0 0,-1-1 0,-2 0 0,-3-1 0,0 0 0,-4-1 0,0 0 0,-3 0 0,-5 4 0,1-3 0,-4 3 0,4-4 0,2 1 0,1 1 0,7-2 0,16 1 0,10-3 0,22 1 0,1 0 0,-6 0 0,-9 0 0,-21 0 0,-7 0 0,-8 1 0,-4-1 0,5 0 0,2-1 0,11-3 0,10 0 0,6-1 0,-2 2 0,-3 0 0,-13 3 0,-6 0 0,-9 1 0,-3 0 0,-1 3 0,1-1 0,0 1 0,0 2 0,1 0 0,0 1 0,2 0 0,-1-2 0,0-1 0,-1 0 0,-1-1 0,0 2 0,0 0 0,1 2 0,1-2 0,0-1 0,0-1 0,-1-1 0,3 0 0,2 1 0,7 0 0,4 1 0,1-1 0,-4-1 0,-8-1 0,-3-1 0,-1 0 0,2-1 0,2 0 0,2-1 0,3-1 0,2 0 0,7 0 0,0-1 0,10 0 0,-1 1 0,-2 0 0,-3 0 0,-5 1 0,-4 1 0,2-1 0,-3 0 0,3 0 0,16 0 0,26 1 0,15 1 0,-16 0 0,3 0 0,35 0 0,-38 1 0,-2 0 0,12-1 0,-20 1 0,-29 0 0,-12 1 0,-4 0 0,-1 2 0,1-1 0,0 1 0,2-1 0,-1 1 0,1-1 0,-2 0 0,0 0 0,-1-2 0,1 1 0,0 0 0,3 0 0,1 2 0,0-1 0,2 1 0,-5-2 0,1 1 0,-4-2 0,3 2 0,1 1 0,5 2 0,-1-1 0,-2-1 0,0-3 0,6-3 0,9-2 0,13-2 0,19-3 0,3 3 0,27-3 0,4 2 0,-4 0 0,0 1 0,-36 2 0,-13 2 0,-19 2 0,1 3 0,10 2 0,23 4 0,12 1 0,6 0 0,7 1 0,-16-3 0,-1 0 0,-22-2 0,-14-2 0,-12 0 0,-7-3 0,-2 2 0,1-1 0,0 1 0,0 1 0,-1-1 0,0 0 0,0 1 0,-1 0 0,0-1 0,0 0 0,0-1 0,13 0 0,13-1 0,30-1 0,4 1 0,17 0 0,-18 0 0,-10-1 0,-21 1 0,-18-1 0,-8 1 0,-3 0 0,2-3 0,1 0 0,1-2 0,1 2 0,-1 0 0,-1 1 0,-1 0 0,0 1 0,-1 0 0,8-1 0,12-2 0,14-2 0,18-5 0,5 0 0,12-4 0,-4 0 0,-11 1 0,-14 2 0,-23 7 0,-6 3 0,-6 3 0,1 2 0,-1 0 0,-2-1 0,-2-2 0,9-2 0,11 1 0,30-1 0,24 1 0,17 2 0,-30 0 0,0 2 0,-10-1 0,-2 1 0,35 2 0,-39-2 0,-37-2 0,-11 0 0,-1 1 0,2-1 0,1 1 0,1-1 0,1 1 0,-6 3 0,0 0 0,-3 3 0,2-3 0,3 1 0,1-1 0,1-1 0,-1-2 0,1-1 0,1 0 0,0 0 0,0 1 0,-2 0 0,1 0 0,0 0 0,-1 0 0,1-1 0,9 3 0,12 3 0,9 2 0,15 1 0,-11-3 0,5-2 0,-13-2 0,-7-1 0,-9-2 0,-8-1 0,-2 1 0,-3-3 0,1 1 0,-2-1 0,3 2 0,1 0 0,0-2 0,0-1 0,0-1 0,0 1 0,2-1 0,1 0 0,2 0 0,-1 0 0,0 1 0,-1 1 0,-2 2 0,0 0 0,1-1 0,1 0 0,6-2 0,2 0 0,3 0 0,3-1 0,-6 2 0,-1-1 0,-7 3 0,-1 1 0,0-1 0,0 0 0,6 0 0,8 0 0,6 1 0,5-1 0,4 0 0,-2 0 0,12-1 0,0 2 0,0 0 0,-1 0 0,-11 0 0,2 0 0,-5 1 0,-3 0 0,4 0 0,-3 0 0,3 2 0,-1-2 0,-12 1 0,-3-1 0,-3-1 0,0 0 0,3 0 0,-4 1 0,1 1 0,2 2 0,7 3 0,11 7 0,3 2 0,-1 2 0,-4-1 0,-12-4 0,-5-4 0,-6-4 0,6-3 0,13 0 0,12 0 0,17 0 0,-5-1 0,-5 0 0,-13 0 0,-14-2 0,-6 1 0,-4 0 0,-3 0 0,2-1 0,1 1 0,5-1 0,4-1 0,3 0 0,3 0 0,-5 1 0,-2-1 0,-7 1 0,-3 1 0,-1-1 0,1 0 0,2-1 0,2-1 0,2 0 0,-1-1 0,2-1 0,-1 1 0,1-3 0,0 0 0,-2-1 0,0 1 0,-2 2 0,0 1 0,0 1 0,1 1 0,-2 1 0,0 0 0,-1 0 0,2 1 0,3-1 0,2-1 0,3-1 0,3-1 0,-3 0 0,0-1 0,-5 3 0,-2 0 0,4 1 0,6 0 0,4 1 0,20 0 0,7 0 0,10 0 0,16 0 0,-7-2 0,-9 1 0,-16-2 0,-26 2 0,-3 1 0,3 3 0,13 2 0,2 0 0,4-1 0,-5-2 0,-1-1 0,-1 0 0,-10-1 0,-5 1 0,-7-1 0,-4 0 0,6 0 0,17 0 0,20 0 0,44 2 0,9 0 0,-45-1 0,0 1 0,44-2 0,-25 0 0,-14 0 0,-19-1 0,-22 1 0,-9 0 0,-1 1 0,4 1 0,3 0 0,3-1 0,-6 0 0,-2-1 0,-6 0 0,2 2 0,5 1 0,7 1 0,-2 0 0,-2-1 0,-8-2 0,-3 0 0,3-1 0,2 0 0,4 1 0,3-2 0,-1 1 0,1-1 0,2 0 0,-1 1 0,2-1 0,3 1 0,-1 0 0,0 0 0,-5 0 0,-6 0 0,-3 0 0,-1 0 0,-1 0 0,1-1 0,-1 1 0,1 0 0,3-1 0,2 0 0,4 0 0,-2 0 0,1 0 0,-5 1 0,-3 0 0,-1 0 0,1 0 0,7 1 0,7-2 0,17-2 0,2-2 0,11-2 0,-9 0 0,2 0 0,-7 1 0,-6 2 0,-8 1 0,-11 3 0,-4 0 0,-1 1 0,3 0 0,3 3 0,0-2 0,-2 1 0,-2-1 0,-2 1 0,5 1 0,8 5 0,8 2 0,14 7 0,1 0 0,-2-3 0,-4-2 0,-14-5 0,-5-4 0,-7-2 0,-1-2 0,9 0 0,19 1 0,17 0 0,39 2 0,-37 0 0,1-1 0,2 1 0,0-1 0,6 1 0,-3-1 0,31 1 0,-13-2 0,-29-1 0,-27-1 0,-13 0 0,-7 0 0,-1 0 0,2-1 0,0 0 0,3-1 0,0-1 0,0 0 0,-1-2 0,0-1 0,0-1 0,0-1 0,-1 2 0,0 1 0,-1 1 0,-1 2 0,0 1 0,1 2 0,-1-2 0,-1 1 0,5 0 0,12 0 0,32 4 0,30 1 0,6 2 0,-2 0 0,-35-2 0,-17-2 0,-17-1 0,-9-1 0,-3-1 0,-1 0 0,1 0 0,2-1 0,2 1 0,1-1 0,0 0 0,0 1 0,-2 0 0,-2 0 0,-2 1 0,1-1 0,0-1 0,1 0 0,-2 0 0,1-1 0,0 0 0,0 0 0,0 0 0,0 1 0,-1 2 0,2-1 0,1 1 0,2-1 0,7 0 0,7-1 0,5-1 0,7 0 0,-4 0 0,-4-1 0,-9 2 0,-8 0 0,-5 1 0,1 0 0,1 0 0,1-1 0,-2 1 0,-1 0 0,0 1 0,5-1 0,6-1 0,10-3 0,17-8 0,3-3 0,17-9 0,-5-2 0,-1-1 0,3-5 0,-14 7 0,-6 2 0,-11 8 0,-12 8 0,-2 4 0,-5 2 0,-2 2 0,2 1 0,2 0 0,2 0 0,-1 0 0,2 1 0,6 1 0,20 7 0,12 6 0,20 7 0,-4 1 0,7 3 0,-12-3 0,19 7 0,1-2 0,0 1 0,-32-15 0,-2 0 0,25 8 0,-26-9 0,0-1 0,19 6 0,-8-3 0,-24-7 0,-19-7 0,-8-1 0,-4-1 0,2-1 0,8 0 0,8 0 0,21-2 0,3-1 0,21-3 0,-9-2 0,-2 0 0,-13-3 0,-10 2 0,-6 1 0,-1 1 0,-3 3 0,-3 1 0,-3 2 0,-5 1 0,-5 0 0,-2 0 0,-2 1 0,0-2 0,2 1 0,4 0 0,3 0 0,3 0 0,5-2 0,-4 1 0,-3-1 0,-5 2 0,-4 0 0,2 1 0,11-1 0,6 1 0,10-1 0,-4-2 0,-5 1 0,-4-2 0,-7 1 0,-3 0 0,-3 2 0,-3 0 0,3 1 0,3 0 0,0 0 0,0 0 0,-6 0 0,0 0 0,1 0 0,-1 0 0,3-1 0,-2 1 0,1 0 0,-2-1 0,1 0 0,2 0 0,0 0 0,1 0 0,0-1 0,0 1 0,-1-1 0,-1 1 0,-2 0 0,0 1 0,1-1 0,1 1 0,1-1 0,0 1 0,1-1 0,1-1 0,0 0 0,0-1 0,-1 0 0,-1 0 0,-2-1 0,0 1 0,4-1 0,3 0 0,4 1 0,9 0 0,8 0 0,6-1 0,8-1 0,-5-1 0,-2 0 0,-10 2 0,-13 1 0,-6 2 0,0 1 0,25 5 0,34 4 0,-20-2 0,5 1 0,17 1 0,3 0 0,-5-1 0,-2-1 0,-3 0 0,-4-1 0,32 1 0,-42-4 0,-21-2 0,-17 0 0,-7-1 0,1 1 0,3 0 0,1-1 0,-2 1 0,-3-1 0,-2 0 0,0 0 0,1 0 0,0 0 0,1 0 0,-2-1 0,1 0 0,-1 0 0,-1 0 0,1 0 0,0 0 0,1 0 0,0 0 0,1 0 0,0 0 0,-1-1 0,1 1 0,-1-1 0,1 1 0,3-2 0,1 1 0,5-1 0,-3 0 0,3 2 0,-1-2 0,2 0 0,-3 1 0,-1 0 0,0-1 0,4 1 0,16-1 0,13 1 0,38 1 0,13-2 0,3 1 0,-4-1 0,-33-1 0,-17 1 0,-18 0 0,-17 1 0,-4 1 0,7 3 0,5 2 0,13 4 0,5 0 0,-2-1 0,3-1 0,-9-2 0,-5-2 0,-6-2 0,-9 1 0,-2-2 0,0 1 0,3-1 0,5 0 0,12 1 0,0 0 0,9 0 0,-2 0 0,0 0 0,6-2 0,0-2 0,-3 0 0,1-2 0,-8 0 0,-3 0 0,2-1 0,-6 1 0,0 1 0,0 0 0,3 1 0,1 1 0,7 0 0,-3 1 0,-3 1 0,-10 1 0,-5 1 0,-2 0 0,4 2 0,2 1 0,0 0 0,0 0 0,2 0 0,4 0 0,12 3 0,5 0 0,7 1 0,8 0 0,4-2 0,6-1 0,4-1 0,-8-2 0,-5-1 0,-7-2 0,-11 0 0,-3 0 0,-12 0 0,-5 1 0,-3-1 0,-3 0 0,1-1 0,-1 1 0,-3-1 0,0 1 0,1 0 0,2-1 0,2 0 0,1 0 0,-3 1 0,-3 0 0,-1 0 0,-1-1 0,2-1 0,2 0 0,0-2 0,1 2 0,-1-1 0,0 2 0,-4 0 0,-2 1 0,6 1 0,11 2 0,8 0 0,14 1 0,-3 0 0,-2-1 0,-8-1 0,-11-1 0,-8 0 0,-4 0 0,-4 0 0,10 0 0,1 0 0,7 0 0,-2 0 0,-6 0 0,-3 0 0,-5 0 0,1 0 0,10-1 0,9 0 0,21 1 0,8-1 0,3 0 0,-2-1 0,-8 0 0,-6 0 0,2 0 0,-6 1 0,-3 1 0,-1 0 0,-5 0 0,3 0 0,4 1 0,2 1 0,13 2 0,2 1 0,2 0 0,-7-1 0,-18-2 0,-12-1 0,-10-1 0,-2 0 0,1 0 0,3 0 0,1 0 0,2-1 0,-1 1 0,3 0 0,-1 0 0,8 0 0,-3 0 0,6 0 0,-2 0 0,1-1 0,-1 0 0,-8 1 0,-4-2 0,-5 1 0,-2 0 0,2 0 0,-2 0 0,3 0 0,-1 0 0,-1 1 0,1 0 0,0 1 0,2 0 0,1 1 0,0 0 0,-2-1 0,0-1 0,1 0 0,9 0 0,6 0 0,13 0 0,1-2 0,1 2 0,2-2 0,2 2 0,-3 0 0,0 0 0,-14 0 0,-5 0 0,-7 0 0,-1 1 0,2-1 0,5 2 0,4 1 0,1 2 0,-1 0 0,-8-1 0,-3 0 0,-6-2 0,-2-1 0,2-1 0,4-2 0,4-1 0,8-4 0,-2 0 0,6-1 0,-4 2 0,-2 2 0,0 0 0,0 2 0,1 0 0,8-1 0,-4 0 0,1 0 0,-1-1 0,-6-1 0,-1 2 0,-3-1 0,-4 2 0,-2 1 0,-3 1 0,1 0 0,2 1 0,1 0 0,-1 0 0,-2 0 0,-1 0 0,2-1 0,1 2 0,4-1 0,6 2 0,1 0 0,10 3 0,3-1 0,2 0 0,7 1 0,-3 0 0,0 0 0,0-2 0,-6-1 0,-5-1 0,-5-1 0,-9-1 0,-1 0 0,2 1 0,4-1 0,4 0 0,5 1 0,-1-1 0,7 0 0,0 0 0,-1 0 0,-2 0 0,-6-2 0,-2 1 0,-1-2 0,3 0 0,1-1 0,6-1 0,2-1 0,2-1 0,4-1 0,-5 1 0,6-1 0,-9 1 0,-4 1 0,-7 3 0,-10 1 0,-2 2 0,-3 1 0,0 0 0,2 2 0,2 0 0,1 1 0,5 3 0,0 0 0,13 4 0,0-1 0,4 1 0,-5-4 0,-9-3 0,-6-2 0,-2-2 0,1-1 0,2-2 0,5 0 0,-2-1 0,1 2 0,-1 0 0,1 1 0,0 0 0,1 1 0,-6 0 0,-1 0 0,-2 0 0,-1 0 0,-2 0 0,0 0 0,0 0 0,1 0 0,4-1 0,12 1 0,16 0 0,11 1 0,28 1 0,-14 1 0,12-1 0,-18 0 0,-7-2 0,-11 1 0,-8-1 0,-12 0 0,-3 0 0,-6 0 0,1 1 0,7-1 0,12 2 0,8 1 0,11 0 0,0-1 0,-8-1 0,-7 0 0,-16-1 0,-3-1 0,-5-1 0,0 0 0,-1-1 0,0 0 0,-1 0 0,1 0 0,1 0 0,3-1 0,5 0 0,4-2 0,0 1 0,1-1 0,-7 2 0,-4 0 0,-4 2 0,-6 2 0,0 0 0,3 1 0,5-1 0,7 1 0,5-2 0,11 1 0,1 0 0,14 0 0,-1-1 0,-6 1 0,-2-1 0,-16 1 0,-5 0 0,-6 0 0,-5 0 0,-1 0 0,-1 0 0,-1 0 0,-1 0 0,3 0 0,2 0 0,5 0 0,0 0 0,6 0 0,1 0 0,4 0 0,10 0 0,3 0 0,2 0 0,7 1 0,-6-1 0,0 1 0,-3-1 0,-16 1 0,-5-1 0,-9 0 0,-3 0 0,5 0 0,14 0 0,11-1 0,29 0 0,14-2 0,3 2 0,-4-1 0,-31 2 0,-15-1 0,-18 1 0,-7 0 0,-1 0 0,2 1 0,2 0 0,2-1 0,3 1 0,1 0 0,1 0 0,4 0 0,-2 1 0,2 2 0,-1 0 0,-3 1 0,-1 1 0,-2-1 0,-1 0 0,1 0 0,-1 0 0,2 0 0,3 2 0,2-1 0,3 1 0,6 0 0,4-1 0,1-1 0,4-1 0,-4-2 0,-2-1 0,5-1 0,-2 0 0,8-1 0,2-1 0,0-2 0,2 0 0,-5-2 0,-7 1 0,-1-1 0,-9 0 0,-1 1 0,-2 0 0,-5 1 0,-1 0 0,-3 1 0,-2 2 0,1 0 0,5 1 0,0 1 0,13 2 0,5 2 0,-1 0 0,3 1 0,-14-3 0,-4-2 0,-9 0 0,-4-1 0,-1-1 0,2-3 0,1-1 0,5-4 0,5-2 0,3 0 0,8-4 0,4 0 0,-2 1 0,2 2 0,-12 5 0,-6 2 0,-6 4 0,-4 0 0,0 1 0,2 0 0,1 0 0,3 0 0,7-1 0,13 0 0,7 0 0,21 0 0,-6 2 0,20 0 0,-10 2 0,-1 1 0,-6 1 0,-16-1 0,-6 1 0,-10-2 0,-11-2 0,-4 0 0,-1 0 0,0 0 0,7 0 0,7 1 0,5 1 0,12 1 0,-2 1 0,0-1 0,-2 0 0,-10-2 0,-2 0 0,-3 0 0,-3 0 0,-1 0 0,0 1 0,-3 0 0,0 0 0,-3-1 0,-2 0 0,1-2 0,2 0 0,5 1 0,9-2 0,4 0 0,5-2 0,2-3 0,-8 1 0,-5 0 0,-11 2 0,-2 3 0,7 4 0,8 2 0,4 2 0,-1-1 0,-9-1 0,-3-1 0,-2-1 0,-1 0 0,0-1 0,2-1 0,1 0 0,2-1 0,1-1 0,-4 0 0,0 0 0,-3 0 0,1 0 0,0 0 0,3 0 0,2 0 0,-1 0 0,-5 0 0,-1-2 0,-2-2 0,8-6 0,5-2 0,15-8 0,7 0 0,0 3 0,1 1 0,-19 9 0,-7 1 0,-11 5 0,-3 2 0,7 2 0,14 4 0,25 5 0,3 1 0,11 2 0,-17-1 0,-8-4 0,-11-1 0,-10-4 0,-3-1 0,-3-1 0,0 0 0,-1-1 0,3 0 0,-1 1 0,1-1 0,1 0 0,-2 1 0,-1-1 0,-2 1 0,-3-2 0,-2 0 0,-1 0 0,0-1 0,9 2 0,-7-2 0,5 2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2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2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2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2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2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2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2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3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3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3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56:18.465"/>
    </inkml:context>
    <inkml:brush xml:id="br0">
      <inkml:brushProperty name="width" value="0.21167" units="cm"/>
      <inkml:brushProperty name="height" value="0.21167" units="cm"/>
      <inkml:brushProperty name="color" value="#8CADD4"/>
      <inkml:brushProperty name="inkEffects" value="pencil"/>
    </inkml:brush>
  </inkml:definitions>
  <inkml:trace contextRef="#ctx0" brushRef="#br0">0 172 16383,'17'-4'0,"0"1"0,7-2 0,-3 2 0,0 0 0,-5 0 0,-6 2 0,-2-1 0,-4 2 0,-2-1 0,0 1 0,2 0 0,1-1 0,3 0 0,2 0 0,0-1 0,0 1 0,-2 0 0,-2 1 0,-4 0 0,-1 0 0,6 0 0,3 1 0,10 1 0,4 1 0,0 1 0,-2-1 0,-5-1 0,-2 0 0,-1 0 0,-2 0 0,-3-1 0,0-1 0,-4 1 0,0-1 0,-3 0 0,-5 2 0,1-1 0,-4 2 0,4-3 0,2 1 0,1 0 0,7-1 0,16 1 0,10-2 0,22 0 0,1 0 0,-6 0 0,-9 1 0,-21-1 0,-7 0 0,-8 1 0,-4-1 0,5 0 0,2 0 0,11-2 0,10-2 0,6 1 0,-2 1 0,-3 0 0,-13 2 0,-6 0 0,-9 1 0,-3 1 0,-1 0 0,1 1 0,0 1 0,0 0 0,1 1 0,0 1 0,2-1 0,-1-1 0,0-1 0,-1 0 0,-1 0 0,0 1 0,0 0 0,1 1 0,1 0 0,0-2 0,0-1 0,-1 0 0,3 0 0,2 0 0,7 1 0,4 0 0,1-1 0,-4 0 0,-8-1 0,-3 0 0,-1-1 0,2-1 0,2 1 0,2-2 0,3 1 0,2-1 0,7-1 0,0 1 0,10-1 0,-1 1 0,-2 0 0,-3 0 0,-5 1 0,-4 0 0,2 0 0,-3 0 0,3 0 0,16 0 0,26 0 0,15 1 0,-16 0 0,3 1 0,35-1 0,-38 1 0,-2 0 0,12-1 0,-20 1 0,-29 0 0,-12 1 0,-4 0 0,-1 1 0,1-1 0,0 1 0,2 0 0,-1 0 0,1 0 0,-2-1 0,0 0 0,-1 0 0,1-1 0,0 1 0,3 0 0,1 1 0,0 0 0,2 0 0,-5-1 0,1 0 0,-4-1 0,3 2 0,1 0 0,5 2 0,-1-2 0,-2 1 0,0-3 0,6-2 0,9-2 0,13-1 0,19-3 0,3 3 0,27-3 0,4 2 0,-4 1 0,0-1 0,-36 3 0,-13 0 0,-19 3 0,1 1 0,10 2 0,23 3 0,12 1 0,6-1 0,7 2 0,-16-3 0,-1 1 0,-22-3 0,-14 0 0,-12-2 0,-7 0 0,-2 0 0,1 0 0,0 1 0,0-1 0,-1 1 0,0 0 0,0 0 0,-1 0 0,0 0 0,0-1 0,0 0 0,13 0 0,13-1 0,30-1 0,4 1 0,17 0 0,-18 0 0,-10-1 0,-21 1 0,-18 0 0,-8-1 0,-3 1 0,2-2 0,1 0 0,1-1 0,1 0 0,-1 1 0,-1 1 0,-1-1 0,0 1 0,-1 0 0,8-1 0,12-1 0,14-1 0,18-4 0,5 0 0,12-3 0,-4-1 0,-11 2 0,-14 1 0,-23 5 0,-6 3 0,-6 2 0,1 1 0,-1 0 0,-2-1 0,-2-1 0,9-1 0,11 0 0,30-1 0,24 2 0,17 0 0,-30 2 0,0-1 0,-10 1 0,-2 0 0,35 2 0,-39-1 0,-37-3 0,-11 1 0,-1 0 0,2 0 0,1 0 0,1 0 0,1 1 0,-6 2 0,0-1 0,-3 3 0,2-2 0,3 1 0,1-2 0,1 0 0,-1-2 0,1 0 0,1 0 0,0 0 0,0 0 0,-2 1 0,1 0 0,0-1 0,-1 0 0,1 0 0,9 2 0,12 2 0,9 2 0,15 1 0,-11-3 0,5-1 0,-13-2 0,-7-1 0,-9-1 0,-8 0 0,-2-1 0,-3-1 0,1 1 0,-2-1 0,3 1 0,1 0 0,0-1 0,0-1 0,0-1 0,0 1 0,2 0 0,1-1 0,2 0 0,-1 1 0,0-1 0,-1 2 0,-2 1 0,0 0 0,1 0 0,1-1 0,6 0 0,2-1 0,3 0 0,3-1 0,-6 1 0,-1 1 0,-7 1 0,-1 0 0,0 1 0,0-1 0,6 1 0,8-1 0,6 1 0,5-1 0,4 0 0,-2 0 0,12 0 0,0 1 0,0 0 0,-1 0 0,-11 0 0,2 0 0,-5 1 0,-3-1 0,4 2 0,-3-2 0,3 2 0,-1-1 0,-12 0 0,-3 0 0,-3-1 0,0 0 0,3 1 0,-4-1 0,1 1 0,2 3 0,7 1 0,11 5 0,3 2 0,-1 2 0,-4-1 0,-12-4 0,-5-2 0,-6-3 0,6-3 0,13 1 0,12-1 0,17 0 0,-5 1 0,-5-2 0,-13 1 0,-14-2 0,-6 1 0,-4 0 0,-3 0 0,2 0 0,1-1 0,5 0 0,4 0 0,3 0 0,3-1 0,-5 1 0,-2 0 0,-7 0 0,-3 1 0,-1-1 0,1 0 0,2 0 0,2-1 0,2-1 0,-1 1 0,2-2 0,-1 1 0,1-2 0,0-1 0,-2 0 0,0 1 0,-2 1 0,0 1 0,0 1 0,1 1 0,-2 0 0,0 0 0,-1 1 0,2 0 0,3-2 0,2 1 0,3-1 0,3-1 0,-3 0 0,0 0 0,-5 1 0,-2 0 0,4 1 0,6 1 0,4 0 0,20 0 0,7 0 0,10 0 0,16 0 0,-7-1 0,-9-1 0,-16 0 0,-26 1 0,-3 2 0,3 1 0,13 2 0,2-1 0,4 0 0,-5-2 0,-1 1 0,-1-2 0,-10 0 0,-5 1 0,-7-1 0,-4 0 0,6 0 0,17 0 0,20 0 0,44 2 0,9-1 0,-45 0 0,0 0 0,44-1 0,-25 0 0,-14 0 0,-19 0 0,-22 0 0,-9 0 0,-1 1 0,4 0 0,3 0 0,3 0 0,-6-1 0,-2 1 0,-6-1 0,2 1 0,5 1 0,7 2 0,-2-1 0,-2-1 0,-8-2 0,-3 1 0,3-1 0,2 0 0,4 1 0,3-2 0,-1 1 0,1 0 0,2-1 0,-1 1 0,2-1 0,3 1 0,-1 0 0,0 0 0,-5 0 0,-6 0 0,-3 0 0,-1 0 0,-1 0 0,1-1 0,-1 1 0,1 0 0,3-1 0,2 1 0,4-1 0,-2 1 0,1-1 0,-5 0 0,-3 1 0,-1 0 0,1 1 0,7-1 0,7-1 0,17-1 0,2-2 0,11-1 0,-9 0 0,2 0 0,-7 0 0,-6 2 0,-8 1 0,-11 2 0,-4 0 0,-1 1 0,3 0 0,3 1 0,0 0 0,-2 1 0,-2-2 0,-2 1 0,5 1 0,8 4 0,8 1 0,14 6 0,1-1 0,-2-2 0,-4-1 0,-14-4 0,-5-3 0,-7-2 0,-1-1 0,9 0 0,19 1 0,17 0 0,39 1 0,-37 0 0,1 0 0,2 0 0,0 0 0,6-1 0,-3 1 0,31 0 0,-13-1 0,-29-1 0,-27-1 0,-13 1 0,-7-1 0,-1 0 0,2 0 0,0-1 0,3 0 0,0-1 0,0 0 0,-1-2 0,0 0 0,0-1 0,0 0 0,-1 1 0,0 0 0,-1 1 0,-1 2 0,0 1 0,1 0 0,-1 0 0,-1 0 0,5 0 0,12 1 0,32 2 0,30 1 0,6 1 0,-2 0 0,-35 0 0,-17-3 0,-17 0 0,-9-1 0,-3 0 0,-1-2 0,1 2 0,2-2 0,2 1 0,1 0 0,0 0 0,0 0 0,-2 0 0,-2 1 0,-2-1 0,1 0 0,0 0 0,1 0 0,-2-1 0,1 0 0,0 0 0,0-1 0,0 1 0,0 1 0,-1 0 0,2 1 0,1 0 0,2-1 0,7 0 0,7 0 0,5-1 0,7 0 0,-4-1 0,-4 1 0,-9 0 0,-8 0 0,-5 2 0,1-1 0,1 0 0,1 0 0,-2 0 0,-1 0 0,0 1 0,5-1 0,6 0 0,10-3 0,17-6 0,3-2 0,17-7 0,-5-1 0,-1-1 0,3-3 0,-14 5 0,-6 1 0,-11 6 0,-12 6 0,-2 2 0,-5 3 0,-2 1 0,2 1 0,2-1 0,2 1 0,-1 0 0,2 0 0,6 2 0,20 4 0,12 5 0,20 5 0,-4 2 0,7 1 0,-12-2 0,19 5 0,1-1 0,0-1 0,-32-9 0,-2-1 0,25 6 0,-26-6 0,0-1 0,19 4 0,-8-2 0,-24-6 0,-19-4 0,-8-1 0,-4-1 0,2-1 0,8 0 0,8 0 0,21-1 0,3-1 0,21-2 0,-9-2 0,-2 0 0,-13-2 0,-10 2 0,-6 0 0,-1 1 0,-3 3 0,-3 0 0,-3 1 0,-5 1 0,-5 1 0,-2-1 0,-2 1 0,0-1 0,2 0 0,4 0 0,3 0 0,3 0 0,5-1 0,-4 1 0,-3-1 0,-5 1 0,-4 0 0,2 1 0,11 0 0,6-1 0,10 0 0,-4 0 0,-5-2 0,-4 1 0,-7 0 0,-3 0 0,-3 0 0,-3 2 0,3 0 0,3 0 0,0 0 0,0 0 0,-6 0 0,0 0 0,1-1 0,-1 1 0,3 0 0,-2 0 0,1 0 0,-2-1 0,1 1 0,2-1 0,0 0 0,1 0 0,0 0 0,0 0 0,-1 0 0,-1 0 0,-2 0 0,0 1 0,1-1 0,1 1 0,1 0 0,0-1 0,1 0 0,1 0 0,0 0 0,0-1 0,-1-1 0,-1 1 0,-2-1 0,0 1 0,4-1 0,3 0 0,4 1 0,9-1 0,8 1 0,6-1 0,8-1 0,-5 0 0,-2 0 0,-10 0 0,-13 2 0,-6 1 0,0 1 0,25 4 0,34 3 0,-20-2 0,5 1 0,17 1 0,3-1 0,-5 0 0,-2 0 0,-3-1 0,-4-1 0,32 2 0,-42-4 0,-21-1 0,-17-1 0,-7 1 0,1-1 0,3 1 0,1-1 0,-2 1 0,-3-1 0,-2 0 0,0 0 0,1 0 0,0 0 0,1-1 0,-2 1 0,1 0 0,-1-1 0,-1 0 0,1 0 0,0 0 0,1 1 0,0-1 0,1 0 0,0 0 0,-1 0 0,1 0 0,-1 0 0,1 0 0,3-1 0,1 0 0,5 0 0,-3 0 0,3 1 0,-1-1 0,2-1 0,-3 2 0,-1-1 0,0 0 0,4 0 0,16 0 0,13 1 0,38 0 0,13-1 0,3 0 0,-4 0 0,-33-1 0,-17 1 0,-18 0 0,-17 0 0,-4 2 0,7 1 0,5 2 0,13 3 0,5 0 0,-2-1 0,3 0 0,-9-3 0,-5 0 0,-6-2 0,-9 0 0,-2 0 0,0 0 0,3-1 0,5 1 0,12 0 0,0 0 0,9 0 0,-2 0 0,0 0 0,6-2 0,0-1 0,-3 0 0,1-1 0,-8-1 0,-3 0 0,2 0 0,-6 1 0,0 0 0,0 0 0,3 2 0,1-1 0,7 1 0,-3 1 0,-3 0 0,-10 1 0,-5 0 0,-2 1 0,4 2 0,2-1 0,0 1 0,0 0 0,2 0 0,4 0 0,12 2 0,5 1 0,7 0 0,8 0 0,4-2 0,6 0 0,4-1 0,-8-2 0,-5 0 0,-7-2 0,-11 1 0,-3-1 0,-12 0 0,-5 1 0,-3-1 0,-3 0 0,1 0 0,-1 0 0,-3 0 0,0 0 0,1 0 0,2 0 0,2-1 0,1 1 0,-3 0 0,-3 0 0,-1 1 0,-1-2 0,2 0 0,2-1 0,0 0 0,1 1 0,-1-1 0,0 1 0,-4 1 0,-2 0 0,6 1 0,11 1 0,8 1 0,14 1 0,-3-1 0,-2-1 0,-8 0 0,-11-1 0,-8 0 0,-4 0 0,-4 0 0,10 0 0,1 0 0,7 0 0,-2 0 0,-6 0 0,-3 0 0,-5 0 0,1 0 0,10-1 0,9 1 0,21-1 0,8 0 0,3 1 0,-2-2 0,-8 1 0,-6-1 0,2 1 0,-6 0 0,-3 1 0,-1 0 0,-5 0 0,3 0 0,4 1 0,2 1 0,13 1 0,2 0 0,2 1 0,-7-1 0,-18-2 0,-12 0 0,-10-1 0,-2 0 0,1 0 0,3 0 0,1 0 0,2 0 0,-1 0 0,3-1 0,-1 1 0,8 0 0,-3 0 0,6 0 0,-2 0 0,1 0 0,-1-1 0,-8 1 0,-4-1 0,-5 0 0,-2 0 0,2 0 0,-2 0 0,3 1 0,-1-1 0,-1 1 0,1 0 0,0 0 0,2 1 0,1 1 0,0-1 0,-2 0 0,0-1 0,1 0 0,9 0 0,6 0 0,13 0 0,1-1 0,1 0 0,2 0 0,2 1 0,-3 0 0,0 0 0,-14 0 0,-5 0 0,-7 0 0,-1 0 0,2 1 0,5 1 0,4 0 0,1 1 0,-1 1 0,-8-1 0,-3 0 0,-6-1 0,-2-1 0,2-1 0,4-2 0,4 0 0,8-4 0,-2 1 0,6-1 0,-4 1 0,-2 2 0,0 1 0,0 0 0,1 1 0,8-2 0,-4 1 0,1 0 0,-1-1 0,-6-1 0,-1 2 0,-3-1 0,-4 2 0,-2 0 0,-3 1 0,1 0 0,2 1 0,1-1 0,-1 1 0,-2 0 0,-1-1 0,2 1 0,1 0 0,4 0 0,6 1 0,1 0 0,10 2 0,3 0 0,2 0 0,7 1 0,-3-1 0,0 0 0,0 0 0,-6-2 0,-5-1 0,-5 0 0,-9-1 0,-1 0 0,2 0 0,4 1 0,4-1 0,5 0 0,-1 1 0,7-1 0,0 0 0,-1 0 0,-2-1 0,-6 0 0,-2 0 0,-1-1 0,3 0 0,1-1 0,6-1 0,2 0 0,2-1 0,4-1 0,-5 0 0,6 0 0,-9 1 0,-4 1 0,-7 1 0,-10 2 0,-2 1 0,-3 1 0,0 0 0,2 0 0,2 2 0,1 0 0,5 2 0,0 0 0,13 3 0,0 0 0,4 0 0,-5-2 0,-9-4 0,-6 0 0,-2-2 0,1-1 0,2-1 0,5-1 0,-2 1 0,1 0 0,-1 0 0,1 2 0,0-1 0,1 1 0,-6 0 0,-1 0 0,-2 0 0,-1 0 0,-2 0 0,0 0 0,0 0 0,1 0 0,4-1 0,12 1 0,16 1 0,11-1 0,28 2 0,-14 0 0,12-1 0,-18 1 0,-7-2 0,-11 0 0,-8 0 0,-12 1 0,-3-1 0,-6 0 0,1 0 0,7 1 0,12 0 0,8 1 0,11 0 0,0 0 0,-8-1 0,-7-1 0,-16 0 0,-3 0 0,-5-2 0,0 0 0,-1 0 0,0 0 0,-1 0 0,1-1 0,1 1 0,3-1 0,5 0 0,4-1 0,0 0 0,1 0 0,-7 0 0,-4 2 0,-4 0 0,-6 2 0,0 0 0,3 1 0,5-1 0,7 0 0,5 0 0,11 0 0,1 0 0,14 0 0,-1-1 0,-6 1 0,-2 0 0,-16-1 0,-5 1 0,-6 0 0,-5 0 0,-1 0 0,-1 0 0,-1 0 0,-1 0 0,3 1 0,2-1 0,5 0 0,0 0 0,6 0 0,1 0 0,4 0 0,10 0 0,3 0 0,2 0 0,7 0 0,-6 0 0,0 1 0,-3-1 0,-16 0 0,-5 0 0,-9 0 0,-3 0 0,5 0 0,14 0 0,11 0 0,29-1 0,14-1 0,3 1 0,-4-1 0,-31 2 0,-15 0 0,-18 0 0,-7 0 0,-1 0 0,2 1 0,2-1 0,2 1 0,3-1 0,1 1 0,1 0 0,4 0 0,-2 0 0,2 2 0,-1 0 0,-3 1 0,-1 0 0,-2 0 0,-1-1 0,1 1 0,-1 0 0,2 0 0,3 1 0,2 0 0,3 0 0,6 0 0,4-1 0,1 0 0,4-1 0,-4-1 0,-2-2 0,5 0 0,-2 0 0,8 0 0,2-2 0,0-1 0,2 0 0,-5-1 0,-7 0 0,-1 0 0,-9-1 0,-1 2 0,-2-1 0,-5 0 0,-1 2 0,-3 0 0,-2 0 0,1 2 0,5 0 0,0 1 0,13 1 0,5 2 0,-1 0 0,3 0 0,-14-2 0,-4-1 0,-9-1 0,-4 0 0,-1-1 0,2-1 0,1-2 0,5-2 0,5-3 0,3 1 0,8-4 0,4 1 0,-2 1 0,2 1 0,-12 4 0,-6 1 0,-6 3 0,-4 1 0,0 0 0,2 0 0,1 0 0,3-1 0,7 1 0,13-1 0,7 0 0,21 1 0,-6 0 0,20 1 0,-10 1 0,-1 1 0,-6 1 0,-16-1 0,-6 0 0,-10 0 0,-11-2 0,-4 0 0,-1-1 0,0 1 0,7-1 0,7 2 0,5 0 0,12 2 0,-2-1 0,0 0 0,-2 0 0,-10-1 0,-2-1 0,-3 1 0,-3-1 0,-1 1 0,0 0 0,-3 0 0,0 1 0,-3-2 0,-2 0 0,1 0 0,2-1 0,5 0 0,9 0 0,4-2 0,5 0 0,2-2 0,-8 0 0,-5 1 0,-11 0 0,-2 3 0,7 3 0,8 2 0,4 0 0,-1 1 0,-9-2 0,-3 0 0,-2-1 0,-1 0 0,0-1 0,2 0 0,1-1 0,2 0 0,1-1 0,-4 0 0,0 0 0,-3 0 0,1 0 0,0 0 0,3 0 0,2 0 0,-1 0 0,-5 0 0,-1-1 0,-2-2 0,8-5 0,5-1 0,15-6 0,7 0 0,0 2 0,1 1 0,-19 7 0,-7 1 0,-11 3 0,-3 2 0,7 1 0,14 3 0,25 4 0,3 1 0,11 1 0,-17-1 0,-8-2 0,-11-1 0,-10-3 0,-3-1 0,-3-1 0,0 0 0,-1 0 0,3-1 0,-1 1 0,1 0 0,1 0 0,-2-1 0,-1 1 0,-2 0 0,-3-1 0,-2 0 0,-1-1 0,0 1 0,9 0 0,-7-1 0,5 2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3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3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3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3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3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3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3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4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4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4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58:35.7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4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4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4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4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4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4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4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5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5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7:59.25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58:35.79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07.39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07.40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07.40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07.40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07.40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07.40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07.40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07.40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07.40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07.40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32:14.58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286 0 24575,'-2'9'0,"0"-2"0,0-2 0,1 1 0,-1-1 0,0 3 0,1-1 0,-1 2 0,0-1 0,1-3 0,0-1 0,1-2 0,-3 1 0,2 0 0,-2 0 0,1 0 0,-1 0 0,1 0 0,-1 0 0,-1 2 0,-1 1 0,-2 0 0,1-1 0,-1 0 0,0 0 0,1 1 0,-1-1 0,0 2 0,0-1 0,0 2 0,-1 1 0,0-1 0,0 2 0,1-3 0,-1 1 0,0-1 0,-1 1 0,0-1 0,1 1 0,1-2 0,0 0 0,4-2 0,0-2 0,2 0 0,1 2 0,-1 0 0,0 2 0,0-1 0,0 0 0,0 0 0,1 1 0,-2-1 0,1-1 0,-1 1 0,1-1 0,-2 0 0,1-1 0,-1 0 0,0 0 0,2-1 0,-1 8 0,2 0 0,-2 4 0,2-5 0,-1-4 0,1-1 0,-1-1 0,0 2 0,-6 4 0,-4 5 0,0 3 0,-1 1 0,5-8 0,2-3 0,2-4 0,3-2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59:00.97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07.40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07.41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07.41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07.41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07.41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07.41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07.41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07.41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49.58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49.58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59:57.42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49.58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49.58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49.589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 1 16383,'0'0'0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49.59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49.59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49.5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49.59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49.59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49.59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49.59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59:57.42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49.59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49.59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49.59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29:49.60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06.17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06.17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06.17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06.17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06.180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 1 16383,'0'0'0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06.18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59:57.42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06.18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06.18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06.18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06.18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06.18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06.18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06.18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06.18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06.19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06.19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59:57.42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53.42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53.42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53.42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53.42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53.429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 1 16383,'0'0'0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53.43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53.43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53.43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53.43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53.43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01:09.02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53.43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53.43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53.43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53.43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53.43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0:53.44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1:42.81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1:42.81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1:42.81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1:42.81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01:09.02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1:42.819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 1 16383,'0'0'0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1:42.82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1:42.82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1:42.82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1:42.82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1:42.82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1:42.82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1:42.82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1:42.82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1:42.82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01:09.02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1:42.82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1:42.83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09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09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09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09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099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00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05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07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01:09.02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08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13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1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1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1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1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1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2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2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2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01:09.02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2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2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2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2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2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2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 1 16383,'0'0'0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2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3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3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3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32:23.19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24575,'6'15'0,"-1"-2"0,-2-3 0,0-2 0,1 3 0,-1-2 0,2-1 0,-1-1 0,-1-3 0,0 0 0,-1-2 0,-1 0 0,1 0 0,-1 1 0,1 0 0,0-1 0,-1-1 0,1 2 0,-2-1 0,-1 2 0,-2 0 0,2 0 0,0-1 0,2 2 0,-1 0 0,1-2 0,0 0 0,1 1 0,3 1 0,3 3 0,5 2 0,-1-3 0,3 1 0,-6-4 0,-3-2 0,-4-1 0,-1 0 0,0 3 0,1 0 0,-1 1 0,0 2 0,-1 5 0,0 1 0,0 2 0,0-6 0,0-3 0,0-2 0,0-2 0,5 5 0,-2-1 0,3 3 0,-3-1 0,-1-1 0,1 0 0,0 2 0,2-1 0,0 2 0,-1-4 0,-2 0 0,0-3 0,-2 0 0,1 0 0,0 0 0,0 0 0,-1 0 0,1 0 0,-1 0 0,1-1 0,-1 4 0,0 0 0,1 1 0,-1-1 0,0-2 0,0-1 0,0 2 0,0 0 0,0 1 0,0-1 0,-1-2 0,-1 2 0,0 2 0,-1 1 0,1-2 0,1-2 0,0-2 0,0 0 0,1 2 0,-1-2 0,1 1 0,1 0 0,-1 0 0,0-1 0,0 1 0,0 1 0,0-1 0,0 0 0,0 1 0,-2 0 0,1 2 0,-2 2 0,1-1 0,-1 3 0,1-3 0,1-2 0,0-2 0,1-2 0,0 2 0,-5 2 0,-2 3 0,-4 2 0,-3 5 0,3 1 0,0 2 0,3-1 0,3-5 0,1-2 0,3-5 0,1-3 0,1 0 0,2 3 0,0 0 0,1 0 0,-2-2 0,-1-1 0,1 0 0,-1 0 0,1 1 0,-1-1 0,-1 5 0,1 2 0,-1 3 0,0-1 0,1-4 0,-1-2 0,0-1 0,0-1 0,1 2 0,0 1 0,2 0 0,-1 0 0,0-2 0,-2-1 0,1-1 0,-1 2 0,2 0 0,1 5 0,0 0 0,3 2 0,-2-2 0,0 0 0,-1-2 0,-2-2 0,0-1 0,-1-1 0,0 0 0,1 1 0,1 0 0,-1 0 0,0 0 0,0-3 0,-1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01:09.02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3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3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2:28.13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0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0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0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0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1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1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1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01:09.02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1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1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1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1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1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1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1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2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2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2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01:09.02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2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2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2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2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2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2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2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3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3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3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0:12.836"/>
    </inkml:context>
    <inkml:brush xml:id="br0">
      <inkml:brushProperty name="width" value="0.21167" units="cm"/>
      <inkml:brushProperty name="height" value="0.21167" units="cm"/>
      <inkml:brushProperty name="color" value="#8CADD4"/>
      <inkml:brushProperty name="inkEffects" value="pencil"/>
    </inkml:brush>
  </inkml:definitions>
  <inkml:trace contextRef="#ctx0" brushRef="#br0">0 231 16383,'17'-6'0,"0"2"0,7-2 0,-3 1 0,0 1 0,-5 0 0,-6 2 0,-2 0 0,-4 2 0,-2-1 0,0 1 0,2-1 0,1 0 0,3 0 0,2-1 0,0 0 0,0 1 0,-2-1 0,-2 2 0,-4 0 0,-1 0 0,6 0 0,3 1 0,10 2 0,4 2 0,0-1 0,-2 1 0,-5-2 0,-2 0 0,-1-1 0,-2 0 0,-3-1 0,0 0 0,-4-1 0,0 0 0,-3 0 0,-5 4 0,1-3 0,-4 3 0,4-4 0,2 1 0,1 1 0,7-2 0,16 1 0,10-3 0,22 1 0,1 0 0,-6 0 0,-9 0 0,-21 0 0,-7 0 0,-8 1 0,-4-1 0,5 0 0,2-1 0,11-3 0,10 0 0,6-1 0,-2 2 0,-3 0 0,-13 3 0,-6 0 0,-9 1 0,-3 0 0,-1 3 0,1-1 0,0 1 0,0 2 0,1 0 0,0 1 0,2 0 0,-1-2 0,0-1 0,-1 0 0,-1-1 0,0 2 0,0 0 0,1 2 0,1-2 0,0-1 0,0-1 0,-1-1 0,3 0 0,2 1 0,7 0 0,4 1 0,1-1 0,-4-1 0,-8-1 0,-3-1 0,-1 0 0,2-1 0,2 0 0,2-1 0,3-1 0,2 0 0,7 0 0,0-1 0,10 0 0,-1 1 0,-2 0 0,-3 0 0,-5 1 0,-4 1 0,2-1 0,-3 0 0,3 0 0,16 0 0,26 1 0,15 1 0,-16 0 0,3 0 0,35 0 0,-38 1 0,-2 0 0,12-1 0,-20 1 0,-29 0 0,-12 1 0,-4 0 0,-1 2 0,1-1 0,0 1 0,2-1 0,-1 1 0,1-1 0,-2 0 0,0 0 0,-1-2 0,1 1 0,0 0 0,3 0 0,1 2 0,0-1 0,2 1 0,-5-2 0,1 1 0,-4-2 0,3 2 0,1 1 0,5 2 0,-1-1 0,-2-1 0,0-3 0,6-3 0,9-2 0,13-2 0,19-3 0,3 3 0,27-3 0,4 2 0,-4 0 0,0 1 0,-36 2 0,-13 2 0,-19 2 0,1 3 0,10 2 0,23 4 0,12 1 0,6 0 0,7 1 0,-16-3 0,-1 0 0,-22-2 0,-14-2 0,-12 0 0,-7-3 0,-2 2 0,1-1 0,0 1 0,0 1 0,-1-1 0,0 0 0,0 1 0,-1 0 0,0-1 0,0 0 0,0-1 0,13 0 0,13-1 0,30-1 0,4 1 0,17 0 0,-18 0 0,-10-1 0,-21 1 0,-18-1 0,-8 1 0,-3 0 0,2-3 0,1 0 0,1-2 0,1 2 0,-1 0 0,-1 1 0,-1 0 0,0 1 0,-1 0 0,8-1 0,12-2 0,14-2 0,18-5 0,5 0 0,12-4 0,-4 0 0,-11 1 0,-14 2 0,-23 7 0,-6 3 0,-6 3 0,1 2 0,-1 0 0,-2-1 0,-2-2 0,9-2 0,11 1 0,30-1 0,24 1 0,17 2 0,-30 0 0,0 2 0,-10-1 0,-2 1 0,35 2 0,-39-2 0,-37-2 0,-11 0 0,-1 1 0,2-1 0,1 1 0,1-1 0,1 1 0,-6 3 0,0 0 0,-3 3 0,2-3 0,3 1 0,1-1 0,1-1 0,-1-2 0,1-1 0,1 0 0,0 0 0,0 1 0,-2 0 0,1 0 0,0 0 0,-1 0 0,1-1 0,9 3 0,12 3 0,9 2 0,15 1 0,-11-3 0,5-2 0,-13-2 0,-7-1 0,-9-2 0,-8-1 0,-2 1 0,-3-3 0,1 1 0,-2-1 0,3 2 0,1 0 0,0-2 0,0-1 0,0-1 0,0 1 0,2-1 0,1 0 0,2 0 0,-1 0 0,0 1 0,-1 1 0,-2 2 0,0 0 0,1-1 0,1 0 0,6-2 0,2 0 0,3 0 0,3-1 0,-6 2 0,-1-1 0,-7 3 0,-1 1 0,0-1 0,0 0 0,6 0 0,8 0 0,6 1 0,5-1 0,4 0 0,-2 0 0,12-1 0,0 2 0,0 0 0,-1 0 0,-11 0 0,2 0 0,-5 1 0,-3 0 0,4 0 0,-3 0 0,3 2 0,-1-2 0,-12 1 0,-3-1 0,-3-1 0,0 0 0,3 0 0,-4 1 0,1 1 0,2 2 0,7 3 0,11 7 0,3 2 0,-1 2 0,-4-1 0,-12-4 0,-5-4 0,-6-4 0,6-3 0,13 0 0,12 0 0,17 0 0,-5-1 0,-5 0 0,-13 0 0,-14-2 0,-6 1 0,-4 0 0,-3 0 0,2-1 0,1 1 0,5-1 0,4-1 0,3 0 0,3 0 0,-5 1 0,-2-1 0,-7 1 0,-3 1 0,-1-1 0,1 0 0,2-1 0,2-1 0,2 0 0,-1-1 0,2-1 0,-1 1 0,1-3 0,0 0 0,-2-1 0,0 1 0,-2 2 0,0 1 0,0 1 0,1 1 0,-2 1 0,0 0 0,-1 0 0,2 1 0,3-1 0,2-1 0,3-1 0,3-1 0,-3 0 0,0-1 0,-5 3 0,-2 0 0,4 1 0,6 0 0,4 1 0,20 0 0,7 0 0,10 0 0,16 0 0,-7-2 0,-9 1 0,-16-2 0,-26 2 0,-3 1 0,3 3 0,13 2 0,2 0 0,4-1 0,-5-2 0,-1-1 0,-1 0 0,-10-1 0,-5 1 0,-7-1 0,-4 0 0,6 0 0,17 0 0,20 0 0,44 2 0,9 0 0,-45-1 0,0 1 0,44-2 0,-25 0 0,-14 0 0,-19-1 0,-22 1 0,-9 0 0,-1 1 0,4 1 0,3 0 0,3-1 0,-6 0 0,-2-1 0,-6 0 0,2 2 0,5 1 0,7 1 0,-2 0 0,-2-1 0,-8-2 0,-3 0 0,3-1 0,2 0 0,4 1 0,3-2 0,-1 1 0,1-1 0,2 0 0,-1 1 0,2-1 0,3 1 0,-1 0 0,0 0 0,-5 0 0,-6 0 0,-3 0 0,-1 0 0,-1 0 0,1-1 0,-1 1 0,1 0 0,3-1 0,2 0 0,4 0 0,-2 0 0,1 0 0,-5 1 0,-3 0 0,-1 0 0,1 0 0,7 1 0,7-2 0,17-2 0,2-2 0,11-2 0,-9 0 0,2 0 0,-7 1 0,-6 2 0,-8 1 0,-11 3 0,-4 0 0,-1 1 0,3 0 0,3 3 0,0-2 0,-2 1 0,-2-1 0,-2 1 0,5 1 0,8 5 0,8 2 0,14 7 0,1 0 0,-2-3 0,-4-2 0,-14-5 0,-5-4 0,-7-2 0,-1-2 0,9 0 0,19 1 0,17 0 0,39 2 0,-37 0 0,1-1 0,2 1 0,0-1 0,6 1 0,-3-1 0,31 1 0,-13-2 0,-29-1 0,-27-1 0,-13 0 0,-7 0 0,-1 0 0,2-1 0,0 0 0,3-1 0,0-1 0,0 0 0,-1-2 0,0-1 0,0-1 0,0-1 0,-1 2 0,0 1 0,-1 1 0,-1 2 0,0 1 0,1 2 0,-1-2 0,-1 1 0,5 0 0,12 0 0,32 4 0,30 1 0,6 2 0,-2 0 0,-35-2 0,-17-2 0,-17-1 0,-9-1 0,-3-1 0,-1 0 0,1 0 0,2-1 0,2 1 0,1-1 0,0 0 0,0 1 0,-2 0 0,-2 0 0,-2 1 0,1-1 0,0-1 0,1 0 0,-2 0 0,1-1 0,0 0 0,0 0 0,0 0 0,0 1 0,-1 2 0,2-1 0,1 1 0,2-1 0,7 0 0,7-1 0,5-1 0,7 0 0,-4 0 0,-4-1 0,-9 2 0,-8 0 0,-5 1 0,1 0 0,1 0 0,1-1 0,-2 1 0,-1 0 0,0 1 0,5-1 0,6-1 0,10-3 0,17-8 0,3-3 0,17-9 0,-5-2 0,-1-1 0,3-5 0,-14 7 0,-6 2 0,-11 8 0,-12 8 0,-2 4 0,-5 2 0,-2 2 0,2 1 0,2 0 0,2 0 0,-1 0 0,2 1 0,6 1 0,20 7 0,12 6 0,20 7 0,-4 1 0,7 3 0,-12-3 0,19 7 0,1-2 0,0 1 0,-32-15 0,-2 0 0,25 8 0,-26-9 0,0-1 0,19 6 0,-8-3 0,-24-7 0,-19-7 0,-8-1 0,-4-1 0,2-1 0,8 0 0,8 0 0,21-2 0,3-1 0,21-3 0,-9-2 0,-2 0 0,-13-3 0,-10 2 0,-6 1 0,-1 1 0,-3 3 0,-3 1 0,-3 2 0,-5 1 0,-5 0 0,-2 0 0,-2 1 0,0-2 0,2 1 0,4 0 0,3 0 0,3 0 0,5-2 0,-4 1 0,-3-1 0,-5 2 0,-4 0 0,2 1 0,11-1 0,6 1 0,10-1 0,-4-2 0,-5 1 0,-4-2 0,-7 1 0,-3 0 0,-3 2 0,-3 0 0,3 1 0,3 0 0,0 0 0,0 0 0,-6 0 0,0 0 0,1 0 0,-1 0 0,3-1 0,-2 1 0,1 0 0,-2-1 0,1 0 0,2 0 0,0 0 0,1 0 0,0-1 0,0 1 0,-1-1 0,-1 1 0,-2 0 0,0 1 0,1-1 0,1 1 0,1-1 0,0 1 0,1-1 0,1-1 0,0 0 0,0-1 0,-1 0 0,-1 0 0,-2-1 0,0 1 0,4-1 0,3 0 0,4 1 0,9 0 0,8 0 0,6-1 0,8-1 0,-5-1 0,-2 0 0,-10 2 0,-13 1 0,-6 2 0,0 1 0,25 5 0,34 4 0,-20-2 0,5 1 0,17 1 0,3 0 0,-5-1 0,-2-1 0,-3 0 0,-4-1 0,32 1 0,-42-4 0,-21-2 0,-17 0 0,-7-1 0,1 1 0,3 0 0,1-1 0,-2 1 0,-3-1 0,-2 0 0,0 0 0,1 0 0,0 0 0,1 0 0,-2-1 0,1 0 0,-1 0 0,-1 0 0,1 0 0,0 0 0,1 0 0,0 0 0,1 0 0,0 0 0,-1-1 0,1 1 0,-1-1 0,1 1 0,3-2 0,1 1 0,5-1 0,-3 0 0,3 2 0,-1-2 0,2 0 0,-3 1 0,-1 0 0,0-1 0,4 1 0,16-1 0,13 1 0,38 1 0,13-2 0,3 1 0,-4-1 0,-33-1 0,-17 1 0,-18 0 0,-17 1 0,-4 1 0,7 3 0,5 2 0,13 4 0,5 0 0,-2-1 0,3-1 0,-9-2 0,-5-2 0,-6-2 0,-9 1 0,-2-2 0,0 1 0,3-1 0,5 0 0,12 1 0,0 0 0,9 0 0,-2 0 0,0 0 0,6-2 0,0-2 0,-3 0 0,1-2 0,-8 0 0,-3 0 0,2-1 0,-6 1 0,0 1 0,0 0 0,3 1 0,1 1 0,7 0 0,-3 1 0,-3 1 0,-10 1 0,-5 1 0,-2 0 0,4 2 0,2 1 0,0 0 0,0 0 0,2 0 0,4 0 0,12 3 0,5 0 0,7 1 0,8 0 0,4-2 0,6-1 0,4-1 0,-8-2 0,-5-1 0,-7-2 0,-11 0 0,-3 0 0,-12 0 0,-5 1 0,-3-1 0,-3 0 0,1-1 0,-1 1 0,-3-1 0,0 1 0,1 0 0,2-1 0,2 0 0,1 0 0,-3 1 0,-3 0 0,-1 0 0,-1-1 0,2-1 0,2 0 0,0-2 0,1 2 0,-1-1 0,0 2 0,-4 0 0,-2 1 0,6 1 0,11 2 0,8 0 0,14 1 0,-3 0 0,-2-1 0,-8-1 0,-11-1 0,-8 0 0,-4 0 0,-4 0 0,10 0 0,1 0 0,7 0 0,-2 0 0,-6 0 0,-3 0 0,-5 0 0,1 0 0,10-1 0,9 0 0,21 1 0,8-1 0,3 0 0,-2-1 0,-8 0 0,-6 0 0,2 0 0,-6 1 0,-3 1 0,-1 0 0,-5 0 0,3 0 0,4 1 0,2 1 0,13 2 0,2 1 0,2 0 0,-7-1 0,-18-2 0,-12-1 0,-10-1 0,-2 0 0,1 0 0,3 0 0,1 0 0,2-1 0,-1 1 0,3 0 0,-1 0 0,8 0 0,-3 0 0,6 0 0,-2 0 0,1-1 0,-1 0 0,-8 1 0,-4-2 0,-5 1 0,-2 0 0,2 0 0,-2 0 0,3 0 0,-1 0 0,-1 1 0,1 0 0,0 1 0,2 0 0,1 1 0,0 0 0,-2-1 0,0-1 0,1 0 0,9 0 0,6 0 0,13 0 0,1-2 0,1 2 0,2-2 0,2 2 0,-3 0 0,0 0 0,-14 0 0,-5 0 0,-7 0 0,-1 1 0,2-1 0,5 2 0,4 1 0,1 2 0,-1 0 0,-8-1 0,-3 0 0,-6-2 0,-2-1 0,2-1 0,4-2 0,4-1 0,8-4 0,-2 0 0,6-1 0,-4 2 0,-2 2 0,0 0 0,0 2 0,1 0 0,8-1 0,-4 0 0,1 0 0,-1-1 0,-6-1 0,-1 2 0,-3-1 0,-4 2 0,-2 1 0,-3 1 0,1 0 0,2 1 0,1 0 0,-1 0 0,-2 0 0,-1 0 0,2-1 0,1 2 0,4-1 0,6 2 0,1 0 0,10 3 0,3-1 0,2 0 0,7 1 0,-3 0 0,0 0 0,0-2 0,-6-1 0,-5-1 0,-5-1 0,-9-1 0,-1 0 0,2 1 0,4-1 0,4 0 0,5 1 0,-1-1 0,7 0 0,0 0 0,-1 0 0,-2 0 0,-6-2 0,-2 1 0,-1-2 0,3 0 0,1-1 0,6-1 0,2-1 0,2-1 0,4-1 0,-5 1 0,6-1 0,-9 1 0,-4 1 0,-7 3 0,-10 1 0,-2 2 0,-3 1 0,0 0 0,2 2 0,2 0 0,1 1 0,5 3 0,0 0 0,13 4 0,0-1 0,4 1 0,-5-4 0,-9-3 0,-6-2 0,-2-2 0,1-1 0,2-2 0,5 0 0,-2-1 0,1 2 0,-1 0 0,1 1 0,0 0 0,1 1 0,-6 0 0,-1 0 0,-2 0 0,-1 0 0,-2 0 0,0 0 0,0 0 0,1 0 0,4-1 0,12 1 0,16 0 0,11 1 0,28 1 0,-14 1 0,12-1 0,-18 0 0,-7-2 0,-11 1 0,-8-1 0,-12 0 0,-3 0 0,-6 0 0,1 1 0,7-1 0,12 2 0,8 1 0,11 0 0,0-1 0,-8-1 0,-7 0 0,-16-1 0,-3-1 0,-5-1 0,0 0 0,-1-1 0,0 0 0,-1 0 0,1 0 0,1 0 0,3-1 0,5 0 0,4-2 0,0 1 0,1-1 0,-7 2 0,-4 0 0,-4 2 0,-6 2 0,0 0 0,3 1 0,5-1 0,7 1 0,5-2 0,11 1 0,1 0 0,14 0 0,-1-1 0,-6 1 0,-2-1 0,-16 1 0,-5 0 0,-6 0 0,-5 0 0,-1 0 0,-1 0 0,-1 0 0,-1 0 0,3 0 0,2 0 0,5 0 0,0 0 0,6 0 0,1 0 0,4 0 0,10 0 0,3 0 0,2 0 0,7 1 0,-6-1 0,0 1 0,-3-1 0,-16 1 0,-5-1 0,-9 0 0,-3 0 0,5 0 0,14 0 0,11-1 0,29 0 0,14-2 0,3 2 0,-4-1 0,-31 2 0,-15-1 0,-18 1 0,-7 0 0,-1 0 0,2 1 0,2 0 0,2-1 0,3 1 0,1 0 0,1 0 0,4 0 0,-2 1 0,2 2 0,-1 0 0,-3 1 0,-1 1 0,-2-1 0,-1 0 0,1 0 0,-1 0 0,2 0 0,3 2 0,2-1 0,3 1 0,6 0 0,4-1 0,1-1 0,4-1 0,-4-2 0,-2-1 0,5-1 0,-2 0 0,8-1 0,2-1 0,0-2 0,2 0 0,-5-2 0,-7 1 0,-1-1 0,-9 0 0,-1 1 0,-2 0 0,-5 1 0,-1 0 0,-3 1 0,-2 2 0,1 0 0,5 1 0,0 1 0,13 2 0,5 2 0,-1 0 0,3 1 0,-14-3 0,-4-2 0,-9 0 0,-4-1 0,-1-1 0,2-3 0,1-1 0,5-4 0,5-2 0,3 0 0,8-4 0,4 0 0,-2 1 0,2 2 0,-12 5 0,-6 2 0,-6 4 0,-4 0 0,0 1 0,2 0 0,1 0 0,3 0 0,7-1 0,13 0 0,7 0 0,21 0 0,-6 2 0,20 0 0,-10 2 0,-1 1 0,-6 1 0,-16-1 0,-6 1 0,-10-2 0,-11-2 0,-4 0 0,-1 0 0,0 0 0,7 0 0,7 1 0,5 1 0,12 1 0,-2 1 0,0-1 0,-2 0 0,-10-2 0,-2 0 0,-3 0 0,-3 0 0,-1 0 0,0 1 0,-3 0 0,0 0 0,-3-1 0,-2 0 0,1-2 0,2 0 0,5 1 0,9-2 0,4 0 0,5-2 0,2-3 0,-8 1 0,-5 0 0,-11 2 0,-2 3 0,7 4 0,8 2 0,4 2 0,-1-1 0,-9-1 0,-3-1 0,-2-1 0,-1 0 0,0-1 0,2-1 0,1 0 0,2-1 0,1-1 0,-4 0 0,0 0 0,-3 0 0,1 0 0,0 0 0,3 0 0,2 0 0,-1 0 0,-5 0 0,-1-2 0,-2-2 0,8-6 0,5-2 0,15-8 0,7 0 0,0 3 0,1 1 0,-19 9 0,-7 1 0,-11 5 0,-3 2 0,7 2 0,14 4 0,25 5 0,3 1 0,11 2 0,-17-1 0,-8-4 0,-11-1 0,-10-4 0,-3-1 0,-3-1 0,0 0 0,-1-1 0,3 0 0,-1 1 0,1-1 0,1 0 0,-2 1 0,-1-1 0,-2 1 0,-3-2 0,-2 0 0,-1 0 0,0-1 0,9 2 0,-7-2 0,5 2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3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3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3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3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3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3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3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4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4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4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1:15.01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4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4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4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46"/>
    </inkml:context>
    <inkml:brush xml:id="br0">
      <inkml:brushProperty name="width" value="0.21167" units="cm"/>
      <inkml:brushProperty name="height" value="0.21167" units="cm"/>
      <inkml:brushProperty name="color" value="#8CADD4"/>
      <inkml:brushProperty name="inkEffects" value="pencil"/>
    </inkml:brush>
  </inkml:definitions>
  <inkml:trace contextRef="#ctx0" brushRef="#br0">0 47 16383,'7'2'0,"-1"0"0,4 0 0,-2 0 0,0 0 0,-1-1 0,-4 0 0,0 0 0,-1-1 0,-1 0 0,0 0 0,0 1 0,1-1 0,2 0 0,-1 1 0,1 0 0,0-1 0,-1 1 0,0-1 0,-2 0 0,-1 0 0,3 0 0,0 0 0,5-2 0,2 1 0,-1-1 0,0 0 0,-2 1 0,-2 0 0,1 0 0,-2 0 0,0 1 0,0-1 0,-2 1 0,-1 0 0,1 0 0,-4-1 0,1 0 0,-1 0 0,1 1 0,1-1 0,1 1 0,2-1 0,6 1 0,5 1 0,8-1 0,0 1 0,-2-1 0,-4 0 0,-7 1 0,-4-1 0,-3 0 0,-1 1 0,2-1 0,1 1 0,3 1 0,5 0 0,2 0 0,0 0 0,-2-1 0,-5 0 0,-3-1 0,-2 0 0,-2 0 0,-1-1 0,1 0 0,0 0 0,0-1 0,1 0 0,-1 0 0,1-1 0,0 2 0,0 0 0,-1-1 0,0 2 0,0-2 0,0 0 0,1 0 0,-1 0 0,1 1 0,0 1 0,-1-1 0,2 1 0,0-1 0,3 0 0,2 0 0,0 0 0,-1 1 0,-4 0 0,-1 0 0,0 0 0,0 1 0,2 0 0,0 1 0,1-1 0,1 0 0,3 1 0,0 0 0,4 0 0,-1 0 0,0-1 0,-2 1 0,-1-1 0,-2 0 0,0 0 0,0 0 0,0 0 0,7 0 0,10 0 0,6 0 0,-6-1 0,1 0 0,14 1 0,-15-1 0,-1 0 0,4 0 0,-7 0 0,-11 0 0,-6 0 0,-1-1 0,0 0 0,1 0 0,-2 0 0,2 0 0,0 0 0,0 0 0,-1 1 0,1-1 0,-2 1 0,2 0 0,-1-1 0,1 1 0,1-1 0,0 0 0,0 0 0,-1 0 0,-1 1 0,0-1 0,0 1 0,1-1 0,2-1 0,0 0 0,-1 1 0,-1 1 0,3 1 0,4 1 0,5 1 0,7 0 0,2 0 0,9 1 0,3-1 0,-2 0 0,0 0 0,-14-1 0,-5-1 0,-8 0 0,0-2 0,5-1 0,8-1 0,6 0 0,1-1 0,4 0 0,-7 2 0,0-1 0,-9 1 0,-5 1 0,-5 0 0,-3 0 0,-1 1 0,1-1 0,0 0 0,-1 1 0,1-1 0,-1 0 0,1 0 0,-1 0 0,0 0 0,0 0 0,0 0 0,5 1 0,5 0 0,12 0 0,1 0 0,8 1 0,-8-1 0,-4 0 0,-8 0 0,-7 0 0,-3 0 0,-1 0 0,0 2 0,0-1 0,2 0 0,-1 1 0,0-1 0,0 0 0,0-1 0,-1 1 0,0-1 0,3 1 0,5 1 0,5 0 0,8 2 0,1 1 0,5 0 0,-1 1 0,-5 0 0,-5-2 0,-10-1 0,-1-3 0,-4 0 0,2-1 0,-1 0 0,-1 0 0,-1 1 0,4 1 0,4-1 0,13 1 0,8-1 0,7 0 0,-12-1 0,1 0 0,-5 0 0,0 0 0,13-1 0,-15 1 0,-14 1 0,-5-1 0,0 1 0,0-1 0,1 0 0,1 1 0,0-1 0,-3-1 0,0 0 0,-1-1 0,2 1 0,0 0 0,0 0 0,1 0 0,0 2 0,0-1 0,1 1 0,-1-1 0,0 1 0,0-1 0,0 0 0,0 0 0,-1 0 0,1 1 0,4-2 0,4 0 0,4-2 0,6 0 0,-5 1 0,2 1 0,-5 1 0,-2 1 0,-4 0 0,-3 0 0,-1 0 0,-1 1 0,0 0 0,-1 0 0,2-1 0,0 1 0,0 0 0,0 0 0,0 1 0,0 0 0,1 0 0,0 0 0,1 0 0,-1 0 0,1 0 0,-1-1 0,-1-1 0,1 1 0,0-1 0,0 1 0,2 1 0,2-1 0,0 1 0,2 0 0,-3-1 0,0 0 0,-3 0 0,0-1 0,0 0 0,0 1 0,2-1 0,3 0 0,3 1 0,1-1 0,2 0 0,0 1 0,4-1 0,0 0 0,0 1 0,0-1 0,-5 0 0,1-1 0,-2 1 0,-1 0 0,2-1 0,-2 1 0,2-1 0,-1 0 0,-4 1 0,-2-1 0,-1 1 0,0 0 0,1 0 0,-1 0 0,0-1 0,1-1 0,3 0 0,4-4 0,1 0 0,0-1 0,-2 0 0,-4 2 0,-3 2 0,-1 1 0,1 1 0,6 0 0,4 0 0,7 0 0,-2 1 0,-2 0 0,-5-1 0,-5 1 0,-3 0 0,-2 1 0,0-1 0,0 0 0,0 0 0,3 1 0,1-1 0,1 1 0,2 0 0,-3-1 0,0 1 0,-3-1 0,-1 0 0,-1 1 0,1-1 0,0 1 0,2 0 0,0 0 0,0 1 0,0 0 0,0-1 0,1 2 0,-1 0 0,0 0 0,0 0 0,-1-1 0,0-1 0,0 0 0,0 0 0,0 0 0,-1-1 0,1 0 0,0 0 0,0 1 0,2 0 0,2 0 0,0 0 0,-1 1 0,0 0 0,-2-1 0,0 0 0,0-1 0,4 0 0,1 0 0,7 0 0,4 0 0,3 0 0,7 0 0,-3 1 0,-4 0 0,-6 0 0,-10-1 0,-2 0 0,3-1 0,3-1 0,2 0 0,2 0 0,-3 2 0,0-1 0,0 1 0,-5 0 0,-1 0 0,-3 0 0,-2-1 0,3 2 0,7-2 0,7 1 0,17-1 0,4 1 0,-17-1 0,-1 1 0,18-1 0,-10 1 0,-6 0 0,-7 1 0,-9-1 0,-3 0 0,-1-1 0,2 1 0,1-1 0,2 1 0,-3-1 0,-1 1 0,-3 0 0,2-1 0,2 0 0,2 0 0,-1-1 0,0 1 0,-4 1 0,0-1 0,0 1 0,2 0 0,1 0 0,1 0 0,0 0 0,0 0 0,1 1 0,-1-1 0,1 0 0,2 0 0,-1 0 0,0 0 0,-2 0 0,-2 0 0,-2 0 0,1 0 0,-2 0 0,2 1 0,-2-1 0,2 0 0,0 0 0,1 0 0,2 1 0,-1-1 0,0 1 0,-2-1 0,0 0 0,-2 0 0,2 0 0,1-1 0,4 2 0,6 0 0,2 1 0,3 1 0,-3-1 0,1 1 0,-4-1 0,-1 0 0,-3-1 0,-5-1 0,-2 0 0,1 0 0,0-1 0,1 0 0,1 0 0,-2 0 0,1 0 0,-2 0 0,2-1 0,3-1 0,3-2 0,6-2 0,1 0 0,-2 1 0,-1 1 0,-5 2 0,-3 2 0,-2 0 0,-1 1 0,4 0 0,8 0 0,6-1 0,15 0 0,-14 0 0,0 0 0,1 0 0,0 0 0,2 0 0,-1 0 0,13 0 0,-6 1 0,-11 0 0,-11 0 0,-5 0 0,-3 1 0,0-1 0,1 1 0,0 0 0,1 0 0,0 0 0,0 1 0,-1 0 0,1 1 0,0 0 0,-1 1 0,0-2 0,0 1 0,0-1 0,0-1 0,-1 0 0,1-1 0,-1 0 0,0 1 0,2-1 0,5 1 0,12-2 0,12-1 0,2 0 0,0-1 0,-14 2 0,-7 0 0,-6 1 0,-5 0 0,0 0 0,0 0 0,-1 1 0,2 0 0,0-1 0,1 1 0,0-1 0,0 1 0,-2-1 0,1 0 0,-2 1 0,1-1 0,0 1 0,0-1 0,-1 1 0,1 0 0,0 1 0,-1-1 0,1 0 0,0 0 0,0-1 0,0 0 0,0 0 0,2 1 0,2-1 0,3 1 0,1 0 0,4 0 0,-2 0 0,-2 1 0,-3-1 0,-3-1 0,-2 1 0,0-1 0,1 1 0,-1-1 0,1 1 0,-2-1 0,1 0 0,2 1 0,2-1 0,4 2 0,7 3 0,1 2 0,6 3 0,-1 0 0,-1 1 0,1 2 0,-5-3 0,-2-1 0,-5-2 0,-5-4 0,0-1 0,-2-2 0,-1 0 0,1 0 0,0 0 0,1-1 0,0 1 0,1-1 0,2 0 0,8-3 0,5-2 0,7-3 0,-1-1 0,3 0 0,-6 0 0,9-2 0,0 0 0,0 1 0,-13 5 0,-1 0 0,10-3 0,-10 4 0,0-1 0,8-1 0,-4 1 0,-9 2 0,-7 3 0,-4 1 0,-1 0 0,0 0 0,4 1 0,3-1 0,8 2 0,1-1 0,9 2 0,-4 0 0,-1 1 0,-5 1 0,-4-2 0,-2 1 0,0-1 0,-2-1 0,-1 0 0,-1-2 0,-2 1 0,-2-1 0,-1 0 0,-1 1 0,1-1 0,0 1 0,1-1 0,2 1 0,2-1 0,0 1 0,0 0 0,-2 0 0,-1 0 0,-3-1 0,2 0 0,4 0 0,2 0 0,4 1 0,-1 0 0,-2 0 0,-2 0 0,-3 0 0,-1 0 0,-1 0 0,-1-1 0,1 0 0,1 0 0,0 0 0,0 0 0,-2 0 0,0 0 0,0 1 0,0-1 0,1 0 0,-1 0 0,0 0 0,0 0 0,0 0 0,2 1 0,-2-1 0,2 1 0,-1 0 0,0-1 0,0 1 0,0-1 0,-1 0 0,0 1 0,0-1 0,0 0 0,1 0 0,0 0 0,1 1 0,-1-1 0,1 1 0,0 0 0,-1 1 0,0-1 0,-1 0 0,1 1 0,0-1 0,2 0 0,1 1 0,5-1 0,2 0 0,2 1 0,4 0 0,-2 0 0,-2 0 0,-2 0 0,-6-1 0,-3 0 0,1-1 0,9-2 0,14-2 0,-8 1 0,1 0 0,8 0 0,0-1 0,-1 1 0,-1 0 0,-2 1 0,0-1 0,11 0 0,-16 2 0,-7 1 0,-8-1 0,-3 1 0,2 0 0,-1 0 0,2-1 0,-1 1 0,-2 0 0,0 0 0,0 0 0,0 0 0,1 0 0,-1 0 0,0 1 0,0-1 0,0 0 0,-1 1 0,1-1 0,0 0 0,0 1 0,0-1 0,1 1 0,-1-1 0,0 1 0,1-1 0,-1 1 0,1 0 0,0 0 0,1 0 0,3 0 0,-2 0 0,0-1 0,1 1 0,1 0 0,-2 0 0,0 0 0,0 0 0,1 0 0,7 0 0,5 0 0,15 0 0,5-1 0,1 2 0,-2-1 0,-12 0 0,-7 0 0,-8 1 0,-5-2 0,-3 1 0,4-2 0,1-1 0,5-1 0,3 0 0,-2 0 0,2 1 0,-4 1 0,-2 0 0,-2 0 0,-3 1 0,-2 0 0,1 1 0,1-1 0,1 0 0,6 0 0,-1 0 0,4 0 0,-1 0 0,0 0 0,3 1 0,-1 1 0,0-1 0,-1 2 0,-2-1 0,-2 0 0,1 1 0,-2 0 0,0-2 0,0 1 0,1 0 0,1-1 0,2 0 0,-2 0 0,1-1 0,-6 0 0,-1 0 0,-1 0 0,2-2 0,0 1 0,1-1 0,-1 1 0,2-1 0,1 1 0,4-2 0,3 0 0,2 0 0,4 0 0,0 1 0,4 0 0,1 0 0,-3 1 0,-3 1 0,-2 0 0,-4 1 0,-2-1 0,-4 0 0,-2 0 0,-1 1 0,-1-1 0,0 1 0,-1 0 0,-1-1 0,1 0 0,-1 1 0,2 0 0,0 0 0,1-1 0,-2 1 0,0-1 0,-1 1 0,-1-1 0,2 2 0,0-1 0,0 1 0,1-1 0,-1 0 0,0 0 0,-2 0 0,0-1 0,2 0 0,5 0 0,2-1 0,6-1 0,-1 1 0,0 1 0,-5-1 0,-3 1 0,-3 0 0,-3 0 0,0 0 0,3 0 0,1 0 0,3 0 0,-2 0 0,-2 0 0,0 0 0,-3 0 0,0 0 0,5 0 0,3 1 0,8-1 0,3 1 0,2-1 0,-1 1 0,-3-1 0,-3 1 0,1 0 0,-2-1 0,-2 0 0,0 0 0,-1 0 0,0 0 0,2 0 0,1-1 0,4-1 0,2 0 0,1 1 0,-4-1 0,-6 1 0,-5 1 0,-4 0 0,-1 0 0,0 0 0,2 0 0,0 0 0,1 0 0,0 0 0,0 0 0,1 0 0,2 0 0,-1 0 0,3 0 0,-1 0 0,0 1 0,0-1 0,-3 0 0,-2 1 0,-2-1 0,-1 1 0,2-1 0,-2 0 0,1 1 0,1-1 0,-1 0 0,0 0 0,0 0 0,1-1 0,0 1 0,1-1 0,-2 0 0,1 1 0,0 0 0,3 0 0,3 0 0,5 1 0,0-1 0,1 0 0,1 1 0,0-1 0,-1 0 0,0 0 0,-5 0 0,-3 0 0,-2 0 0,0 0 0,0 0 0,3-1 0,0 0 0,1-1 0,0 0 0,-3 0 0,-1 0 0,-3 2 0,-1-1 0,1 1 0,2 1 0,1 0 0,4 2 0,-1 0 0,2 0 0,-2-1 0,0 0 0,-1-1 0,1 0 0,0 0 0,3 0 0,-1 0 0,0 1 0,0-1 0,-3 1 0,0-1 0,-1 1 0,-3-2 0,1 1 0,-2-1 0,1 0 0,0 0 0,1-1 0,-1 1 0,0-1 0,-1 1 0,1 0 0,0-1 0,2 1 0,3-1 0,-1-1 0,5 0 0,0 0 0,2 0 0,2 0 0,-1 0 0,1-1 0,-1 2 0,-3-1 0,-1 2 0,-2-1 0,-4 1 0,0 0 0,1 0 0,1 0 0,2 0 0,2 0 0,0 0 0,2-1 0,0 1 0,-1 0 0,1 1 0,-4-1 0,0 1 0,0 0 0,0 0 0,1 0 0,3 2 0,-1-1 0,2 1 0,2 0 0,-2-1 0,2 2 0,-4-2 0,-1 1 0,-3-2 0,-4 0 0,-1-1 0,-1-1 0,1 1 0,0-1 0,1 0 0,0-1 0,2-1 0,0 1 0,5-3 0,0 1 0,2 0 0,-2 1 0,-4 2 0,-2 0 0,-1 1 0,1 0 0,0 1 0,2 1 0,0-1 0,-1 0 0,1 0 0,0-1 0,0 0 0,0 1 0,-2-1 0,-1 0 0,0 0 0,0 0 0,-2 0 0,1 0 0,-1 0 0,1 0 0,2 0 0,4 0 0,7 0 0,4-1 0,10 1 0,-4-1 0,4 0 0,-8 0 0,-1 1 0,-5 0 0,-3 0 0,-5 0 0,-2 0 0,-1-1 0,0 1 0,3 0 0,4-1 0,3 0 0,5 0 0,0 0 0,-3 1 0,-3 0 0,-6 0 0,-2 0 0,-2 1 0,1 0 0,-1 0 0,0 0 0,0 0 0,0 0 0,1 1 0,0-1 0,3 1 0,1 0 0,0 0 0,1 0 0,-3 0 0,-2-1 0,-1 0 0,-2-1 0,-1 0 0,1 0 0,3 0 0,2-1 0,3 2 0,3-1 0,1 0 0,5 0 0,0 0 0,-2 0 0,-1 0 0,-6 1 0,-3-1 0,-1 0 0,-3 0 0,0 0 0,-1 0 0,1 0 0,-1 0 0,0-1 0,2 1 0,2 0 0,0 0 0,2 0 0,0 0 0,2 0 0,4 0 0,1 0 0,1 0 0,3 0 0,-3 0 0,1 0 0,-2 0 0,-6 0 0,-3 0 0,-2 0 0,-2 0 0,2 0 0,6 0 0,4 0 0,11 0 0,6 1 0,1 0 0,-2 0 0,-11-1 0,-7 0 0,-7 0 0,-2 0 0,-1 0 0,1 0 0,1-1 0,0 1 0,2 0 0,0-1 0,0 1 0,2-1 0,0 1 0,0-2 0,0 1 0,-2-1 0,0-1 0,-1 1 0,0 0 0,0 0 0,0 0 0,1 0 0,1 0 0,1-1 0,1 1 0,2-1 0,1 1 0,2 0 0,0 0 0,0 1 0,-2 1 0,2 0 0,0 0 0,3 0 0,0 1 0,0 1 0,2-1 0,-3 1 0,-2 0 0,-1 1 0,-4-1 0,1 0 0,-2 0 0,-1 0 0,-1-1 0,-1 0 0,-1 0 0,0-1 0,3 0 0,-1 0 0,6-1 0,1-1 0,1 0 0,0-1 0,-5 2 0,-2 1 0,-3-1 0,-2 1 0,0 1 0,0 0 0,1 1 0,2 2 0,2 0 0,1 1 0,4 0 0,0 1 0,0 0 0,1-2 0,-5-1 0,-2-1 0,-3-1 0,-1-1 0,0 0 0,0 0 0,1 0 0,1 0 0,3 0 0,5 1 0,3-1 0,8 0 0,-2 0 0,7 0 0,-3-1 0,-2-1 0,-1 0 0,-6 0 0,-3 1 0,-4-1 0,-4 2 0,-1-1 0,-2 1 0,2 0 0,1-1 0,4 0 0,1 0 0,5 0 0,-1-1 0,1 0 0,-2 1 0,-3 0 0,-1 0 0,-1 0 0,-2 1 0,0-1 0,0-1 0,-1 1 0,0 0 0,-1 0 0,-1 1 0,0 0 0,2-1 0,0 1 0,5 1 0,1-1 0,2 1 0,1 1 0,-3 0 0,-2 0 0,-4 0 0,-2-2 0,4-2 0,2 0 0,2-1 0,0 0 0,-3 0 0,-2 2 0,-1-1 0,0 0 0,0 1 0,1 0 0,0 1 0,1-1 0,0 1 0,-1 0 0,-1 0 0,0 0 0,0 0 0,0 0 0,1 0 0,1 0 0,-1 0 0,-1 0 0,-1 1 0,-1 1 0,4 1 0,1 2 0,7 3 0,2 0 0,0-1 0,0-1 0,-7-3 0,-3-1 0,-4-2 0,-1 0 0,3-1 0,5-2 0,10-2 0,1 0 0,4-1 0,-6 1 0,-4 1 0,-4 1 0,-3 1 0,-2 0 0,-2 1 0,1 0 0,0 0 0,1 0 0,-1 0 0,1 0 0,0 0 0,-1 0 0,0 0 0,-1 0 0,-1 1 0,0-1 0,-2 1 0,1 0 0,3-1 0,-2 1 0,2-1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4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4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4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5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5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5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1:15.01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5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5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5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5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5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5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5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6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6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6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1:15.015"/>
    </inkml:context>
    <inkml:brush xml:id="br0">
      <inkml:brushProperty name="width" value="0.21167" units="cm"/>
      <inkml:brushProperty name="height" value="0.21167" units="cm"/>
      <inkml:brushProperty name="color" value="#8CADD4"/>
      <inkml:brushProperty name="inkEffects" value="pencil"/>
    </inkml:brush>
  </inkml:definitions>
  <inkml:trace contextRef="#ctx0" brushRef="#br0">0 235 16383,'18'-5'0,"-1"0"0,7-1 0,-2 1 0,-1 1 0,-4 0 0,-8 2 0,-1 0 0,-3 1 0,-3 1 0,0 0 0,2-1 0,1 0 0,4-1 0,0 1 0,2-1 0,-1 1 0,-2-1 0,-2 2 0,-4-1 0,-1 1 0,6 1 0,3 0 0,11 2 0,3 1 0,0 1 0,-1 0 0,-5-2 0,-4 0 0,1-1 0,-3 0 0,-2 0 0,-2-2 0,-2 1 0,-1-1 0,-3 0 0,-5 3 0,1-2 0,-5 3 0,6-3 0,1 0 0,1 1 0,7-2 0,16 1 0,11-3 0,22 1 0,2 0 0,-7 0 0,-10 0 0,-21 0 0,-7-1 0,-8 2 0,-3-1 0,4 0 0,3-1 0,9-2 0,12-2 0,6 0 0,-2 2 0,-4 0 0,-13 3 0,-6-1 0,-8 3 0,-4-1 0,-1 2 0,1 1 0,0 0 0,0 2 0,1 0 0,0 1 0,2 0 0,-1-2 0,0-1 0,-1 0 0,-1-1 0,0 2 0,0 1 0,1 0 0,1 0 0,0-2 0,0-1 0,-1-1 0,3 0 0,2 1 0,7 1 0,5-1 0,0 0 0,-3-1 0,-9-1 0,-3 0 0,-1-1 0,2-1 0,2-1 0,2 0 0,4-1 0,1 0 0,7 0 0,0-1 0,11 0 0,-2 0 0,-1 1 0,-4 1 0,-4 0 0,-4 0 0,1 0 0,-3 0 0,3 1 0,17-1 0,26 0 0,15 2 0,-15 0 0,2 0 0,36 1 0,-39-1 0,-2 1 0,12-1 0,-19 1 0,-31 0 0,-12 1 0,-4 0 0,-1 2 0,1-1 0,0 1 0,2 0 0,-1-1 0,1 1 0,-1-1 0,-1-1 0,-1 0 0,1-1 0,0 1 0,2 1 0,3 0 0,-1 1 0,2-1 0,-4 0 0,-1-1 0,-2 0 0,1 1 0,2 1 0,6 2 0,-2-1 0,-2-1 0,0-3 0,6-3 0,10-2 0,12-2 0,21-3 0,2 2 0,28-2 0,3 2 0,-3 0 0,0 1 0,-37 2 0,-13 1 0,-20 4 0,1 2 0,11 2 0,22 4 0,14 1 0,5 0 0,8 1 0,-18-3 0,1 1 0,-24-3 0,-13-2 0,-13-1 0,-7-1 0,-2 1 0,2-1 0,-2 1 0,1 1 0,0-1 0,-2 1 0,1-1 0,-1 1 0,0-1 0,0 1 0,0-2 0,14-1 0,12 0 0,32 0 0,2-1 0,19 1 0,-19 0 0,-10 0 0,-21-1 0,-19 1 0,-8-1 0,-3 1 0,2-3 0,1 0 0,1-1 0,1 0 0,-1 1 0,0 1 0,-3 0 0,1 1 0,-1 0 0,9-1 0,11-3 0,14-1 0,19-4 0,6-1 0,11-5 0,-3 0 0,-13 2 0,-13 2 0,-23 7 0,-7 3 0,-7 3 0,3 2 0,-2 0 0,-2-1 0,-2-2 0,9-2 0,11 1 0,32-1 0,23 1 0,18 2 0,-31 0 0,0 2 0,-9-1 0,-4 1 0,37 2 0,-40-1 0,-38-3 0,-11 0 0,-1 0 0,2 1 0,1-1 0,2 1 0,0 0 0,-6 3 0,-1 0 0,-2 3 0,2-3 0,2 2 0,3-3 0,-1 0 0,1-2 0,0-1 0,1 0 0,-1 1 0,2-1 0,-3 2 0,1-1 0,-1 0 0,1-1 0,-1 1 0,11 2 0,11 3 0,10 2 0,15 1 0,-11-2 0,5-3 0,-14-2 0,-7-2 0,-9-1 0,-8 0 0,-1-1 0,-5-1 0,2 0 0,-2-1 0,3 2 0,1-1 0,0-1 0,0 0 0,0-3 0,0 2 0,2-1 0,2 0 0,1 0 0,-1 0 0,0 1 0,-1 1 0,-2 1 0,-1 1 0,3-1 0,0 0 0,6-1 0,3-1 0,1-1 0,5 0 0,-7 2 0,-1-1 0,-6 3 0,-3 0 0,1 1 0,0-1 0,7 0 0,7 0 0,6 0 0,6 0 0,3 1 0,-1-2 0,12 1 0,-1 1 0,1-1 0,-1 1 0,-11 0 0,1 1 0,-4-1 0,-4 1 0,5 1 0,-4-1 0,4 1 0,-2 0 0,-11 0 0,-4-1 0,-3-1 0,0 0 0,3 0 0,-3 1 0,0 1 0,2 2 0,7 3 0,12 7 0,3 3 0,-1 1 0,-6 0 0,-10-6 0,-6-2 0,-5-5 0,5-3 0,13 0 0,12 0 0,18 0 0,-4-1 0,-7 0 0,-12 0 0,-15-1 0,-6 0 0,-4-1 0,-3 1 0,3-1 0,-1 1 0,7-1 0,3-1 0,3 1 0,4-2 0,-6 2 0,-2-1 0,-7 1 0,-3 1 0,0-1 0,0 0 0,1-1 0,4-1 0,0-1 0,1 1 0,1-2 0,-1 0 0,1-2 0,0 0 0,-1-1 0,-1 1 0,-2 2 0,0 1 0,0 1 0,1 1 0,-2 0 0,0 2 0,0-1 0,1 1 0,2-2 0,4 0 0,2-1 0,3-1 0,-2 0 0,-1 0 0,-5 1 0,-1 1 0,2 1 0,7 0 0,5 1 0,19 0 0,9 0 0,9 1 0,17-1 0,-8-2 0,-9 0 0,-16-1 0,-27 2 0,-3 1 0,4 3 0,12 2 0,2 0 0,6-1 0,-8-2 0,1-1 0,-1 0 0,-10 0 0,-6-1 0,-8 0 0,-2 0 0,5 0 0,17 0 0,21 1 0,44 1 0,11 0 0,-47-1 0,-1 0 0,46 0 0,-25-1 0,-15 0 0,-19-1 0,-23 1 0,-8 0 0,-3 1 0,5 1 0,4-1 0,2 1 0,-5-2 0,-3 1 0,-6-1 0,1 2 0,7 1 0,6 1 0,-2 0 0,-1-1 0,-10-2 0,-1 0 0,2-1 0,2 0 0,4 1 0,3-2 0,0 1 0,0-1 0,2 0 0,0 1 0,1-1 0,4 1 0,-2 0 0,0 0 0,-5 0 0,-6 0 0,-2 0 0,-2 0 0,-1 0 0,1-1 0,-1 1 0,1-1 0,3 1 0,2-1 0,4 0 0,-1 0 0,0 0 0,-5 1 0,-3-1 0,-1 2 0,1-1 0,7 0 0,8-1 0,16-2 0,3-2 0,11-2 0,-10 0 0,4 0 0,-9 1 0,-6 2 0,-7 1 0,-12 3 0,-4 0 0,0 1 0,2 0 0,2 3 0,1-1 0,-1 0 0,-3-1 0,-2 0 0,5 2 0,9 5 0,7 3 0,15 6 0,0 0 0,-1-2 0,-5-2 0,-13-7 0,-6-3 0,-7-2 0,-1-1 0,10-1 0,19 0 0,17 2 0,40 1 0,-39-1 0,3 1 0,0-1 0,2 1 0,5-1 0,-2 0 0,30 1 0,-13-1 0,-28-3 0,-29 1 0,-13-2 0,-7 1 0,-1 0 0,2-1 0,1 1 0,2-3 0,-1 1 0,1-2 0,0-1 0,-1-1 0,0-1 0,0-1 0,-1 2 0,0 1 0,-1 1 0,-1 2 0,0 1 0,1 1 0,-1 0 0,0 0 0,3-1 0,14 2 0,31 2 0,32 2 0,5 2 0,-1 0 0,-36-2 0,-17-1 0,-17-2 0,-11-1 0,-2-1 0,-1 0 0,1 0 0,3-2 0,0 2 0,3-1 0,-1 1 0,0-1 0,-2 2 0,-2-1 0,-1 1 0,0-2 0,-1 1 0,2-1 0,-1-1 0,0 0 0,-1 0 0,1 0 0,0 1 0,1 0 0,-2 1 0,2 0 0,0 1 0,4-1 0,6 0 0,8-1 0,4-1 0,7 0 0,-3 0 0,-4-1 0,-10 2 0,-8 0 0,-5 1 0,2 0 0,0 0 0,0-1 0,0 1 0,-3 0 0,2 0 0,3 1 0,8-3 0,9-2 0,19-8 0,1-3 0,18-10 0,-5-1 0,0-2 0,2-4 0,-15 6 0,-5 3 0,-12 8 0,-11 7 0,-3 5 0,-5 2 0,-1 2 0,1 1 0,2 0 0,2 0 0,-1 0 0,2 1 0,7 2 0,19 5 0,14 8 0,19 6 0,-4 2 0,8 2 0,-14-2 0,21 6 0,0-1 0,2 0 0,-35-14 0,0-1 0,24 8 0,-26-9 0,-1 0 0,21 6 0,-9-4 0,-24-8 0,-20-5 0,-8-2 0,-4-1 0,2-1 0,9 0 0,7-1 0,21-1 0,5 0 0,20-4 0,-9-2 0,-2-1 0,-13-2 0,-11 2 0,-5 1 0,-2 0 0,-3 5 0,-1-1 0,-5 3 0,-5 1 0,-5 0 0,-2 1 0,-2-1 0,0 0 0,2 0 0,4-1 0,4 1 0,2 0 0,5-2 0,-4 1 0,-2-1 0,-7 2 0,-3 0 0,3 0 0,10 1 0,6 0 0,11-2 0,-4 0 0,-6-1 0,-4 0 0,-6 0 0,-4 0 0,-3 1 0,-3 2 0,3 0 0,3 0 0,0 0 0,0 0 0,-5 0 0,-2-1 0,2 1 0,0 0 0,1 0 0,0-1 0,0 1 0,-2-1 0,1 1 0,2-2 0,0 1 0,2 0 0,-1-1 0,-1 1 0,1-1 0,-2 1 0,-2 0 0,0 1 0,1-1 0,1 1 0,1 0 0,0-1 0,1 0 0,1-1 0,0 0 0,1-1 0,-2 0 0,-2 0 0,0-1 0,-1 1 0,4-1 0,3 0 0,4 1 0,10 0 0,8-1 0,5 0 0,9-1 0,-5-1 0,-3 0 0,-9 1 0,-13 3 0,-7 0 0,0 3 0,25 4 0,36 4 0,-21-2 0,5 1 0,18 1 0,2 0 0,-5 0 0,-1-2 0,-5 0 0,-2-1 0,32 1 0,-44-3 0,-20-3 0,-17-1 0,-9 1 0,3-1 0,1 1 0,3 0 0,-3 0 0,-3-1 0,-2 0 0,0 0 0,1 0 0,1 0 0,-1-1 0,0 1 0,-1-1 0,0 0 0,0 0 0,0 0 0,0 0 0,1 0 0,0 0 0,1 0 0,0-1 0,-1 1 0,1-1 0,-1 1 0,1-1 0,3 0 0,1-1 0,6 0 0,-4 1 0,3 0 0,-1-1 0,3 0 0,-4 1 0,-1-1 0,0 1 0,4 0 0,17-1 0,13 1 0,38 0 0,14 0 0,3-1 0,-4 0 0,-34-1 0,-17 2 0,-18-2 0,-18 3 0,-4 0 0,8 3 0,4 2 0,13 3 0,6 2 0,-2-2 0,2-1 0,-8-2 0,-5-2 0,-8-2 0,-7 1 0,-3-2 0,0 1 0,3-1 0,6 1 0,11-1 0,0 1 0,10 0 0,-3 0 0,1 0 0,5-2 0,1-2 0,-2-1 0,-1 0 0,-8-2 0,-2 1 0,1-1 0,-6 1 0,1 1 0,0 0 0,1 1 0,4 0 0,5 2 0,-3 0 0,-2 1 0,-11 1 0,-4 0 0,-4 2 0,6 1 0,1 1 0,1 0 0,-2 0 0,4 0 0,3 0 0,13 3 0,5 1 0,6-1 0,10 2 0,3-4 0,6 1 0,5-2 0,-9-2 0,-5-1 0,-7-2 0,-12 0 0,-3 0 0,-11 0 0,-5 1 0,-4-1 0,-3 0 0,1-1 0,-1 1 0,-2-1 0,-1 1 0,1 0 0,2-1 0,2 0 0,1 0 0,-3 1 0,-2 0 0,-2-1 0,-1 1 0,2-2 0,2-1 0,0 0 0,2 0 0,-2 1 0,-1 0 0,-2 1 0,-3 2 0,6 0 0,11 1 0,9 1 0,14 2 0,-3-2 0,-3 0 0,-7-1 0,-12 0 0,-8-1 0,-4 0 0,-4 0 0,10 0 0,2-1 0,7 1 0,-3 0 0,-6 0 0,-3 0 0,-5 0 0,1 0 0,10 0 0,10-1 0,21 0 0,8 0 0,3 0 0,-2-1 0,-8 0 0,-6 0 0,1 0 0,-5 2 0,-4-1 0,0 1 0,-5 0 0,3 0 0,3 2 0,3 0 0,12 2 0,4 1 0,1 0 0,-7-1 0,-19-2 0,-11-2 0,-11 0 0,-2 0 0,0 0 0,5 0 0,0 0 0,2 0 0,-1 0 0,3 0 0,0 0 0,7 0 0,-3-1 0,7 1 0,-3 0 0,2 0 0,-2-1 0,-8 0 0,-3 0 0,-6 0 0,-2 0 0,1-1 0,0 1 0,1 1 0,1-1 0,-2 1 0,1 0 0,0 0 0,2 1 0,1 2 0,0-2 0,-2 1 0,0-2 0,2 0 0,8 0 0,7 0 0,12-1 0,1 0 0,2 0 0,2 0 0,1 1 0,-2-1 0,0 1 0,-14 1 0,-6-1 0,-6 0 0,-3 0 0,3 1 0,6 1 0,3 1 0,1 2 0,0 0 0,-8-1 0,-4 0 0,-6-1 0,-2-3 0,2 0 0,4-2 0,4-1 0,9-4 0,-3 0 0,7-1 0,-5 1 0,-2 3 0,0 1 0,1 0 0,0 1 0,8-1 0,-3 0 0,1 0 0,-2-1 0,-6-1 0,-1 1 0,-2 1 0,-6 1 0,0 1 0,-4 1 0,1 0 0,2 1 0,1 0 0,0 0 0,-3 0 0,-2-1 0,3 1 0,1 0 0,5 1 0,6 1 0,0 0 0,11 3 0,2-1 0,2 1 0,8 0 0,-3-1 0,0 1 0,-1-1 0,-5-2 0,-6-1 0,-4-1 0,-10-1 0,-1 0 0,3 0 0,3 1 0,5-1 0,3 1 0,2-1 0,5 0 0,0 0 0,0 0 0,-2 0 0,-8-2 0,0 1 0,-1-2 0,2 0 0,1-1 0,7-1 0,1-2 0,3 1 0,4-2 0,-5 0 0,6 0 0,-10 1 0,-3 1 0,-8 2 0,-10 3 0,-2 1 0,-3 1 0,0 0 0,2 1 0,3 2 0,0 0 0,5 3 0,0 0 0,14 4 0,0 0 0,3 0 0,-4-4 0,-10-3 0,-6-2 0,-2-2 0,1-2 0,2 0 0,6-1 0,-3-1 0,1 1 0,0 1 0,0 1 0,0 1 0,1-1 0,-6 1 0,0 0 0,-3 0 0,-1 0 0,-1 0 0,-2 0 0,1 0 0,2 0 0,3 0 0,12 0 0,17 0 0,11 1 0,28 1 0,-14 0 0,13 1 0,-19-1 0,-7-2 0,-11 1 0,-8-1 0,-13 0 0,-3 0 0,-6 0 0,2 0 0,6 1 0,12 1 0,9 1 0,11 0 0,0-1 0,-9-1 0,-5 0 0,-18-1 0,-3-1 0,-5-1 0,0 0 0,0-2 0,-2 1 0,1 1 0,0-2 0,1 1 0,3 0 0,6-2 0,3 0 0,0-1 0,2 0 0,-8 2 0,-3 0 0,-6 2 0,-4 2 0,-1 0 0,3 1 0,5-1 0,7 1 0,6-2 0,11 1 0,0 0 0,15 0 0,-2-1 0,-4 1 0,-4-1 0,-15 1 0,-6 0 0,-6-1 0,-4 1 0,-2 0 0,-2 0 0,0 1 0,0-1 0,2 0 0,2 0 0,5 0 0,1 0 0,5 0 0,2 0 0,3 0 0,11 0 0,2 0 0,3 0 0,7 1 0,-6-1 0,0 1 0,-4-1 0,-15 0 0,-6 0 0,-9 0 0,-3 0 0,5 0 0,14 0 0,12 0 0,29-1 0,15-2 0,3 2 0,-5-2 0,-31 3 0,-16 0 0,-18 0 0,-6 0 0,-3 0 0,4 1 0,1-1 0,2 1 0,3 0 0,1 0 0,2 0 0,3 0 0,-2 1 0,3 2 0,-1 0 0,-4 1 0,-1 1 0,-2-1 0,-1 0 0,1 0 0,0 1 0,1-1 0,3 2 0,3-1 0,2 1 0,6 0 0,5-1 0,0-1 0,5 0 0,-4-3 0,-2-1 0,5-1 0,-4 0 0,11-2 0,0 0 0,1-1 0,2-2 0,-6 0 0,-6 0 0,-1-2 0,-10 1 0,0 1 0,-3 0 0,-4 1 0,-2 0 0,-3 1 0,-1 1 0,-1 2 0,6-1 0,1 3 0,13 1 0,4 2 0,0 0 0,2 1 0,-13-3 0,-5-2 0,-8 0 0,-5-1 0,-2-1 0,3-3 0,2-2 0,4-2 0,5-3 0,4-1 0,7-3 0,4 0 0,-1 1 0,1 1 0,-11 6 0,-7 2 0,-6 3 0,-4 2 0,1 0 0,0 0 0,2 0 0,3-1 0,8 0 0,12 0 0,9 1 0,19-1 0,-4 2 0,19 0 0,-10 2 0,-1 1 0,-6 1 0,-16-1 0,-7 1 0,-9-2 0,-12-1 0,-3-1 0,-3-1 0,2 1 0,5 0 0,9 2 0,5-1 0,11 3 0,-1-1 0,0 1 0,-3-1 0,-9-2 0,-2 0 0,-4 0 0,-3 0 0,-1 0 0,0 2 0,-3-2 0,0 2 0,-3-2 0,-1-1 0,0 0 0,3-1 0,3 0 0,11 0 0,4-2 0,4-1 0,3-3 0,-9 1 0,-5 0 0,-10 2 0,-3 3 0,7 4 0,8 2 0,5 2 0,-1 0 0,-10-2 0,-3-1 0,-2-1 0,-1 0 0,0-1 0,3-1 0,0 0 0,3-1 0,-1-1 0,-2 0 0,0 0 0,-4 0 0,1 0 0,0 0 0,4 0 0,0 0 0,1 0 0,-6 0 0,-1-2 0,-2-2 0,8-6 0,6-3 0,15-7 0,7 0 0,0 2 0,-1 2 0,-17 8 0,-8 2 0,-11 6 0,-3 0 0,8 4 0,14 3 0,24 5 0,4 1 0,12 3 0,-18-3 0,-9-2 0,-10-2 0,-11-4 0,-3 0 0,-3-2 0,0-1 0,0 1 0,2-1 0,0 0 0,0 0 0,1 1 0,-2 0 0,-1-1 0,-2 1 0,-3-2 0,-1 0 0,-2 0 0,0-1 0,9 2 0,-7-2 0,6 2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6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6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6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6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6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6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6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7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7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7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1:15.016"/>
    </inkml:context>
    <inkml:brush xml:id="br0">
      <inkml:brushProperty name="width" value="0.21167" units="cm"/>
      <inkml:brushProperty name="height" value="0.21167" units="cm"/>
      <inkml:brushProperty name="color" value="#8CADD4"/>
      <inkml:brushProperty name="inkEffects" value="pencil"/>
    </inkml:brush>
  </inkml:definitions>
  <inkml:trace contextRef="#ctx0" brushRef="#br0">0 231 16383,'17'-6'0,"0"2"0,7-2 0,-3 1 0,0 1 0,-5 0 0,-6 2 0,-2 0 0,-4 2 0,-2-1 0,0 1 0,2-1 0,1 0 0,3 0 0,2-1 0,0 0 0,0 1 0,-2-1 0,-2 2 0,-4 0 0,-1 0 0,6 0 0,3 1 0,10 2 0,4 2 0,0-1 0,-2 1 0,-5-2 0,-2 0 0,-1-1 0,-2 0 0,-3-1 0,0 0 0,-4-1 0,0 0 0,-3 0 0,-5 4 0,1-3 0,-4 3 0,4-4 0,2 1 0,1 1 0,7-2 0,16 1 0,10-3 0,22 1 0,1 0 0,-6 0 0,-9 0 0,-21 0 0,-7 0 0,-8 1 0,-4-1 0,5 0 0,2-1 0,11-3 0,10 0 0,6-1 0,-2 2 0,-3 0 0,-13 3 0,-6 0 0,-9 1 0,-3 0 0,-1 3 0,1-1 0,0 1 0,0 2 0,1 0 0,0 1 0,2 0 0,-1-2 0,0-1 0,-1 0 0,-1-1 0,0 2 0,0 0 0,1 2 0,1-2 0,0-1 0,0-1 0,-1-1 0,3 0 0,2 1 0,7 0 0,4 1 0,1-1 0,-4-1 0,-8-1 0,-3-1 0,-1 0 0,2-1 0,2 0 0,2-1 0,3-1 0,2 0 0,7 0 0,0-1 0,10 0 0,-1 1 0,-2 0 0,-3 0 0,-5 1 0,-4 1 0,2-1 0,-3 0 0,3 0 0,16 0 0,26 1 0,15 1 0,-16 0 0,3 0 0,35 0 0,-38 1 0,-2 0 0,12-1 0,-20 1 0,-29 0 0,-12 1 0,-4 0 0,-1 2 0,1-1 0,0 1 0,2-1 0,-1 1 0,1-1 0,-2 0 0,0 0 0,-1-2 0,1 1 0,0 0 0,3 0 0,1 2 0,0-1 0,2 1 0,-5-2 0,1 1 0,-4-2 0,3 2 0,1 1 0,5 2 0,-1-1 0,-2-1 0,0-3 0,6-3 0,9-2 0,13-2 0,19-3 0,3 3 0,27-3 0,4 2 0,-4 0 0,0 1 0,-36 2 0,-13 2 0,-19 2 0,1 3 0,10 2 0,23 4 0,12 1 0,6 0 0,7 1 0,-16-3 0,-1 0 0,-22-2 0,-14-2 0,-12 0 0,-7-3 0,-2 2 0,1-1 0,0 1 0,0 1 0,-1-1 0,0 0 0,0 1 0,-1 0 0,0-1 0,0 0 0,0-1 0,13 0 0,13-1 0,30-1 0,4 1 0,17 0 0,-18 0 0,-10-1 0,-21 1 0,-18-1 0,-8 1 0,-3 0 0,2-3 0,1 0 0,1-2 0,1 2 0,-1 0 0,-1 1 0,-1 0 0,0 1 0,-1 0 0,8-1 0,12-2 0,14-2 0,18-5 0,5 0 0,12-4 0,-4 0 0,-11 1 0,-14 2 0,-23 7 0,-6 3 0,-6 3 0,1 2 0,-1 0 0,-2-1 0,-2-2 0,9-2 0,11 1 0,30-1 0,24 1 0,17 2 0,-30 0 0,0 2 0,-10-1 0,-2 1 0,35 2 0,-39-2 0,-37-2 0,-11 0 0,-1 1 0,2-1 0,1 1 0,1-1 0,1 1 0,-6 3 0,0 0 0,-3 3 0,2-3 0,3 1 0,1-1 0,1-1 0,-1-2 0,1-1 0,1 0 0,0 0 0,0 1 0,-2 0 0,1 0 0,0 0 0,-1 0 0,1-1 0,9 3 0,12 3 0,9 2 0,15 1 0,-11-3 0,5-2 0,-13-2 0,-7-1 0,-9-2 0,-8-1 0,-2 1 0,-3-3 0,1 1 0,-2-1 0,3 2 0,1 0 0,0-2 0,0-1 0,0-1 0,0 1 0,2-1 0,1 0 0,2 0 0,-1 0 0,0 1 0,-1 1 0,-2 2 0,0 0 0,1-1 0,1 0 0,6-2 0,2 0 0,3 0 0,3-1 0,-6 2 0,-1-1 0,-7 3 0,-1 1 0,0-1 0,0 0 0,6 0 0,8 0 0,6 1 0,5-1 0,4 0 0,-2 0 0,12-1 0,0 2 0,0 0 0,-1 0 0,-11 0 0,2 0 0,-5 1 0,-3 0 0,4 0 0,-3 0 0,3 2 0,-1-2 0,-12 1 0,-3-1 0,-3-1 0,0 0 0,3 0 0,-4 1 0,1 1 0,2 2 0,7 3 0,11 7 0,3 2 0,-1 2 0,-4-1 0,-12-4 0,-5-4 0,-6-4 0,6-3 0,13 0 0,12 0 0,17 0 0,-5-1 0,-5 0 0,-13 0 0,-14-2 0,-6 1 0,-4 0 0,-3 0 0,2-1 0,1 1 0,5-1 0,4-1 0,3 0 0,3 0 0,-5 1 0,-2-1 0,-7 1 0,-3 1 0,-1-1 0,1 0 0,2-1 0,2-1 0,2 0 0,-1-1 0,2-1 0,-1 1 0,1-3 0,0 0 0,-2-1 0,0 1 0,-2 2 0,0 1 0,0 1 0,1 1 0,-2 1 0,0 0 0,-1 0 0,2 1 0,3-1 0,2-1 0,3-1 0,3-1 0,-3 0 0,0-1 0,-5 3 0,-2 0 0,4 1 0,6 0 0,4 1 0,20 0 0,7 0 0,10 0 0,16 0 0,-7-2 0,-9 1 0,-16-2 0,-26 2 0,-3 1 0,3 3 0,13 2 0,2 0 0,4-1 0,-5-2 0,-1-1 0,-1 0 0,-10-1 0,-5 1 0,-7-1 0,-4 0 0,6 0 0,17 0 0,20 0 0,44 2 0,9 0 0,-45-1 0,0 1 0,44-2 0,-25 0 0,-14 0 0,-19-1 0,-22 1 0,-9 0 0,-1 1 0,4 1 0,3 0 0,3-1 0,-6 0 0,-2-1 0,-6 0 0,2 2 0,5 1 0,7 1 0,-2 0 0,-2-1 0,-8-2 0,-3 0 0,3-1 0,2 0 0,4 1 0,3-2 0,-1 1 0,1-1 0,2 0 0,-1 1 0,2-1 0,3 1 0,-1 0 0,0 0 0,-5 0 0,-6 0 0,-3 0 0,-1 0 0,-1 0 0,1-1 0,-1 1 0,1 0 0,3-1 0,2 0 0,4 0 0,-2 0 0,1 0 0,-5 1 0,-3 0 0,-1 0 0,1 0 0,7 1 0,7-2 0,17-2 0,2-2 0,11-2 0,-9 0 0,2 0 0,-7 1 0,-6 2 0,-8 1 0,-11 3 0,-4 0 0,-1 1 0,3 0 0,3 3 0,0-2 0,-2 1 0,-2-1 0,-2 1 0,5 1 0,8 5 0,8 2 0,14 7 0,1 0 0,-2-3 0,-4-2 0,-14-5 0,-5-4 0,-7-2 0,-1-2 0,9 0 0,19 1 0,17 0 0,39 2 0,-37 0 0,1-1 0,2 1 0,0-1 0,6 1 0,-3-1 0,31 1 0,-13-2 0,-29-1 0,-27-1 0,-13 0 0,-7 0 0,-1 0 0,2-1 0,0 0 0,3-1 0,0-1 0,0 0 0,-1-2 0,0-1 0,0-1 0,0-1 0,-1 2 0,0 1 0,-1 1 0,-1 2 0,0 1 0,1 2 0,-1-2 0,-1 1 0,5 0 0,12 0 0,32 4 0,30 1 0,6 2 0,-2 0 0,-35-2 0,-17-2 0,-17-1 0,-9-1 0,-3-1 0,-1 0 0,1 0 0,2-1 0,2 1 0,1-1 0,0 0 0,0 1 0,-2 0 0,-2 0 0,-2 1 0,1-1 0,0-1 0,1 0 0,-2 0 0,1-1 0,0 0 0,0 0 0,0 0 0,0 1 0,-1 2 0,2-1 0,1 1 0,2-1 0,7 0 0,7-1 0,5-1 0,7 0 0,-4 0 0,-4-1 0,-9 2 0,-8 0 0,-5 1 0,1 0 0,1 0 0,1-1 0,-2 1 0,-1 0 0,0 1 0,5-1 0,6-1 0,10-3 0,17-8 0,3-3 0,17-9 0,-5-2 0,-1-1 0,3-5 0,-14 7 0,-6 2 0,-11 8 0,-12 8 0,-2 4 0,-5 2 0,-2 2 0,2 1 0,2 0 0,2 0 0,-1 0 0,2 1 0,6 1 0,20 7 0,12 6 0,20 7 0,-4 1 0,7 3 0,-12-3 0,19 7 0,1-2 0,0 1 0,-32-15 0,-2 0 0,25 8 0,-26-9 0,0-1 0,19 6 0,-8-3 0,-24-7 0,-19-7 0,-8-1 0,-4-1 0,2-1 0,8 0 0,8 0 0,21-2 0,3-1 0,21-3 0,-9-2 0,-2 0 0,-13-3 0,-10 2 0,-6 1 0,-1 1 0,-3 3 0,-3 1 0,-3 2 0,-5 1 0,-5 0 0,-2 0 0,-2 1 0,0-2 0,2 1 0,4 0 0,3 0 0,3 0 0,5-2 0,-4 1 0,-3-1 0,-5 2 0,-4 0 0,2 1 0,11-1 0,6 1 0,10-1 0,-4-2 0,-5 1 0,-4-2 0,-7 1 0,-3 0 0,-3 2 0,-3 0 0,3 1 0,3 0 0,0 0 0,0 0 0,-6 0 0,0 0 0,1 0 0,-1 0 0,3-1 0,-2 1 0,1 0 0,-2-1 0,1 0 0,2 0 0,0 0 0,1 0 0,0-1 0,0 1 0,-1-1 0,-1 1 0,-2 0 0,0 1 0,1-1 0,1 1 0,1-1 0,0 1 0,1-1 0,1-1 0,0 0 0,0-1 0,-1 0 0,-1 0 0,-2-1 0,0 1 0,4-1 0,3 0 0,4 1 0,9 0 0,8 0 0,6-1 0,8-1 0,-5-1 0,-2 0 0,-10 2 0,-13 1 0,-6 2 0,0 1 0,25 5 0,34 4 0,-20-2 0,5 1 0,17 1 0,3 0 0,-5-1 0,-2-1 0,-3 0 0,-4-1 0,32 1 0,-42-4 0,-21-2 0,-17 0 0,-7-1 0,1 1 0,3 0 0,1-1 0,-2 1 0,-3-1 0,-2 0 0,0 0 0,1 0 0,0 0 0,1 0 0,-2-1 0,1 0 0,-1 0 0,-1 0 0,1 0 0,0 0 0,1 0 0,0 0 0,1 0 0,0 0 0,-1-1 0,1 1 0,-1-1 0,1 1 0,3-2 0,1 1 0,5-1 0,-3 0 0,3 2 0,-1-2 0,2 0 0,-3 1 0,-1 0 0,0-1 0,4 1 0,16-1 0,13 1 0,38 1 0,13-2 0,3 1 0,-4-1 0,-33-1 0,-17 1 0,-18 0 0,-17 1 0,-4 1 0,7 3 0,5 2 0,13 4 0,5 0 0,-2-1 0,3-1 0,-9-2 0,-5-2 0,-6-2 0,-9 1 0,-2-2 0,0 1 0,3-1 0,5 0 0,12 1 0,0 0 0,9 0 0,-2 0 0,0 0 0,6-2 0,0-2 0,-3 0 0,1-2 0,-8 0 0,-3 0 0,2-1 0,-6 1 0,0 1 0,0 0 0,3 1 0,1 1 0,7 0 0,-3 1 0,-3 1 0,-10 1 0,-5 1 0,-2 0 0,4 2 0,2 1 0,0 0 0,0 0 0,2 0 0,4 0 0,12 3 0,5 0 0,7 1 0,8 0 0,4-2 0,6-1 0,4-1 0,-8-2 0,-5-1 0,-7-2 0,-11 0 0,-3 0 0,-12 0 0,-5 1 0,-3-1 0,-3 0 0,1-1 0,-1 1 0,-3-1 0,0 1 0,1 0 0,2-1 0,2 0 0,1 0 0,-3 1 0,-3 0 0,-1 0 0,-1-1 0,2-1 0,2 0 0,0-2 0,1 2 0,-1-1 0,0 2 0,-4 0 0,-2 1 0,6 1 0,11 2 0,8 0 0,14 1 0,-3 0 0,-2-1 0,-8-1 0,-11-1 0,-8 0 0,-4 0 0,-4 0 0,10 0 0,1 0 0,7 0 0,-2 0 0,-6 0 0,-3 0 0,-5 0 0,1 0 0,10-1 0,9 0 0,21 1 0,8-1 0,3 0 0,-2-1 0,-8 0 0,-6 0 0,2 0 0,-6 1 0,-3 1 0,-1 0 0,-5 0 0,3 0 0,4 1 0,2 1 0,13 2 0,2 1 0,2 0 0,-7-1 0,-18-2 0,-12-1 0,-10-1 0,-2 0 0,1 0 0,3 0 0,1 0 0,2-1 0,-1 1 0,3 0 0,-1 0 0,8 0 0,-3 0 0,6 0 0,-2 0 0,1-1 0,-1 0 0,-8 1 0,-4-2 0,-5 1 0,-2 0 0,2 0 0,-2 0 0,3 0 0,-1 0 0,-1 1 0,1 0 0,0 1 0,2 0 0,1 1 0,0 0 0,-2-1 0,0-1 0,1 0 0,9 0 0,6 0 0,13 0 0,1-2 0,1 2 0,2-2 0,2 2 0,-3 0 0,0 0 0,-14 0 0,-5 0 0,-7 0 0,-1 1 0,2-1 0,5 2 0,4 1 0,1 2 0,-1 0 0,-8-1 0,-3 0 0,-6-2 0,-2-1 0,2-1 0,4-2 0,4-1 0,8-4 0,-2 0 0,6-1 0,-4 2 0,-2 2 0,0 0 0,0 2 0,1 0 0,8-1 0,-4 0 0,1 0 0,-1-1 0,-6-1 0,-1 2 0,-3-1 0,-4 2 0,-2 1 0,-3 1 0,1 0 0,2 1 0,1 0 0,-1 0 0,-2 0 0,-1 0 0,2-1 0,1 2 0,4-1 0,6 2 0,1 0 0,10 3 0,3-1 0,2 0 0,7 1 0,-3 0 0,0 0 0,0-2 0,-6-1 0,-5-1 0,-5-1 0,-9-1 0,-1 0 0,2 1 0,4-1 0,4 0 0,5 1 0,-1-1 0,7 0 0,0 0 0,-1 0 0,-2 0 0,-6-2 0,-2 1 0,-1-2 0,3 0 0,1-1 0,6-1 0,2-1 0,2-1 0,4-1 0,-5 1 0,6-1 0,-9 1 0,-4 1 0,-7 3 0,-10 1 0,-2 2 0,-3 1 0,0 0 0,2 2 0,2 0 0,1 1 0,5 3 0,0 0 0,13 4 0,0-1 0,4 1 0,-5-4 0,-9-3 0,-6-2 0,-2-2 0,1-1 0,2-2 0,5 0 0,-2-1 0,1 2 0,-1 0 0,1 1 0,0 0 0,1 1 0,-6 0 0,-1 0 0,-2 0 0,-1 0 0,-2 0 0,0 0 0,0 0 0,1 0 0,4-1 0,12 1 0,16 0 0,11 1 0,28 1 0,-14 1 0,12-1 0,-18 0 0,-7-2 0,-11 1 0,-8-1 0,-12 0 0,-3 0 0,-6 0 0,1 1 0,7-1 0,12 2 0,8 1 0,11 0 0,0-1 0,-8-1 0,-7 0 0,-16-1 0,-3-1 0,-5-1 0,0 0 0,-1-1 0,0 0 0,-1 0 0,1 0 0,1 0 0,3-1 0,5 0 0,4-2 0,0 1 0,1-1 0,-7 2 0,-4 0 0,-4 2 0,-6 2 0,0 0 0,3 1 0,5-1 0,7 1 0,5-2 0,11 1 0,1 0 0,14 0 0,-1-1 0,-6 1 0,-2-1 0,-16 1 0,-5 0 0,-6 0 0,-5 0 0,-1 0 0,-1 0 0,-1 0 0,-1 0 0,3 0 0,2 0 0,5 0 0,0 0 0,6 0 0,1 0 0,4 0 0,10 0 0,3 0 0,2 0 0,7 1 0,-6-1 0,0 1 0,-3-1 0,-16 1 0,-5-1 0,-9 0 0,-3 0 0,5 0 0,14 0 0,11-1 0,29 0 0,14-2 0,3 2 0,-4-1 0,-31 2 0,-15-1 0,-18 1 0,-7 0 0,-1 0 0,2 1 0,2 0 0,2-1 0,3 1 0,1 0 0,1 0 0,4 0 0,-2 1 0,2 2 0,-1 0 0,-3 1 0,-1 1 0,-2-1 0,-1 0 0,1 0 0,-1 0 0,2 0 0,3 2 0,2-1 0,3 1 0,6 0 0,4-1 0,1-1 0,4-1 0,-4-2 0,-2-1 0,5-1 0,-2 0 0,8-1 0,2-1 0,0-2 0,2 0 0,-5-2 0,-7 1 0,-1-1 0,-9 0 0,-1 1 0,-2 0 0,-5 1 0,-1 0 0,-3 1 0,-2 2 0,1 0 0,5 1 0,0 1 0,13 2 0,5 2 0,-1 0 0,3 1 0,-14-3 0,-4-2 0,-9 0 0,-4-1 0,-1-1 0,2-3 0,1-1 0,5-4 0,5-2 0,3 0 0,8-4 0,4 0 0,-2 1 0,2 2 0,-12 5 0,-6 2 0,-6 4 0,-4 0 0,0 1 0,2 0 0,1 0 0,3 0 0,7-1 0,13 0 0,7 0 0,21 0 0,-6 2 0,20 0 0,-10 2 0,-1 1 0,-6 1 0,-16-1 0,-6 1 0,-10-2 0,-11-2 0,-4 0 0,-1 0 0,0 0 0,7 0 0,7 1 0,5 1 0,12 1 0,-2 1 0,0-1 0,-2 0 0,-10-2 0,-2 0 0,-3 0 0,-3 0 0,-1 0 0,0 1 0,-3 0 0,0 0 0,-3-1 0,-2 0 0,1-2 0,2 0 0,5 1 0,9-2 0,4 0 0,5-2 0,2-3 0,-8 1 0,-5 0 0,-11 2 0,-2 3 0,7 4 0,8 2 0,4 2 0,-1-1 0,-9-1 0,-3-1 0,-2-1 0,-1 0 0,0-1 0,2-1 0,1 0 0,2-1 0,1-1 0,-4 0 0,0 0 0,-3 0 0,1 0 0,0 0 0,3 0 0,2 0 0,-1 0 0,-5 0 0,-1-2 0,-2-2 0,8-6 0,5-2 0,15-8 0,7 0 0,0 3 0,1 1 0,-19 9 0,-7 1 0,-11 5 0,-3 2 0,7 2 0,14 4 0,25 5 0,3 1 0,11 2 0,-17-1 0,-8-4 0,-11-1 0,-10-4 0,-3-1 0,-3-1 0,0 0 0,-1-1 0,3 0 0,-1 1 0,1-1 0,1 0 0,-2 1 0,-1-1 0,-2 1 0,-3-2 0,-2 0 0,-1 0 0,0-1 0,9 2 0,-7-2 0,5 2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7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7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7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7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7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7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7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8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8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8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1:15.017"/>
    </inkml:context>
    <inkml:brush xml:id="br0">
      <inkml:brushProperty name="width" value="0.21167" units="cm"/>
      <inkml:brushProperty name="height" value="0.21167" units="cm"/>
      <inkml:brushProperty name="color" value="#8CADD4"/>
      <inkml:brushProperty name="inkEffects" value="pencil"/>
    </inkml:brush>
  </inkml:definitions>
  <inkml:trace contextRef="#ctx0" brushRef="#br0">0 231 16383,'17'-6'0,"0"2"0,7-2 0,-3 1 0,0 1 0,-5 0 0,-6 2 0,-2 0 0,-4 2 0,-2-1 0,0 1 0,2-1 0,1 0 0,3 0 0,2-1 0,0 0 0,0 1 0,-2-1 0,-2 2 0,-4 0 0,-1 0 0,6 0 0,3 1 0,10 2 0,4 2 0,0-1 0,-2 1 0,-5-2 0,-2 0 0,-1-1 0,-2 0 0,-3-1 0,0 0 0,-4-1 0,0 0 0,-3 0 0,-5 4 0,1-3 0,-4 3 0,4-4 0,2 1 0,1 1 0,7-2 0,16 1 0,10-3 0,22 1 0,1 0 0,-6 0 0,-9 0 0,-21 0 0,-7 0 0,-8 1 0,-4-1 0,5 0 0,2-1 0,11-3 0,10 0 0,6-1 0,-2 2 0,-3 0 0,-13 3 0,-6 0 0,-9 1 0,-3 0 0,-1 3 0,1-1 0,0 1 0,0 2 0,1 0 0,0 1 0,2 0 0,-1-2 0,0-1 0,-1 0 0,-1-1 0,0 2 0,0 0 0,1 2 0,1-2 0,0-1 0,0-1 0,-1-1 0,3 0 0,2 1 0,7 0 0,4 1 0,1-1 0,-4-1 0,-8-1 0,-3-1 0,-1 0 0,2-1 0,2 0 0,2-1 0,3-1 0,2 0 0,7 0 0,0-1 0,10 0 0,-1 1 0,-2 0 0,-3 0 0,-5 1 0,-4 1 0,2-1 0,-3 0 0,3 0 0,16 0 0,26 1 0,15 1 0,-16 0 0,3 0 0,35 0 0,-38 1 0,-2 0 0,12-1 0,-20 1 0,-29 0 0,-12 1 0,-4 0 0,-1 2 0,1-1 0,0 1 0,2-1 0,-1 1 0,1-1 0,-2 0 0,0 0 0,-1-2 0,1 1 0,0 0 0,3 0 0,1 2 0,0-1 0,2 1 0,-5-2 0,1 1 0,-4-2 0,3 2 0,1 1 0,5 2 0,-1-1 0,-2-1 0,0-3 0,6-3 0,9-2 0,13-2 0,19-3 0,3 3 0,27-3 0,4 2 0,-4 0 0,0 1 0,-36 2 0,-13 2 0,-19 2 0,1 3 0,10 2 0,23 4 0,12 1 0,6 0 0,7 1 0,-16-3 0,-1 0 0,-22-2 0,-14-2 0,-12 0 0,-7-3 0,-2 2 0,1-1 0,0 1 0,0 1 0,-1-1 0,0 0 0,0 1 0,-1 0 0,0-1 0,0 0 0,0-1 0,13 0 0,13-1 0,30-1 0,4 1 0,17 0 0,-18 0 0,-10-1 0,-21 1 0,-18-1 0,-8 1 0,-3 0 0,2-3 0,1 0 0,1-2 0,1 2 0,-1 0 0,-1 1 0,-1 0 0,0 1 0,-1 0 0,8-1 0,12-2 0,14-2 0,18-5 0,5 0 0,12-4 0,-4 0 0,-11 1 0,-14 2 0,-23 7 0,-6 3 0,-6 3 0,1 2 0,-1 0 0,-2-1 0,-2-2 0,9-2 0,11 1 0,30-1 0,24 1 0,17 2 0,-30 0 0,0 2 0,-10-1 0,-2 1 0,35 2 0,-39-2 0,-37-2 0,-11 0 0,-1 1 0,2-1 0,1 1 0,1-1 0,1 1 0,-6 3 0,0 0 0,-3 3 0,2-3 0,3 1 0,1-1 0,1-1 0,-1-2 0,1-1 0,1 0 0,0 0 0,0 1 0,-2 0 0,1 0 0,0 0 0,-1 0 0,1-1 0,9 3 0,12 3 0,9 2 0,15 1 0,-11-3 0,5-2 0,-13-2 0,-7-1 0,-9-2 0,-8-1 0,-2 1 0,-3-3 0,1 1 0,-2-1 0,3 2 0,1 0 0,0-2 0,0-1 0,0-1 0,0 1 0,2-1 0,1 0 0,2 0 0,-1 0 0,0 1 0,-1 1 0,-2 2 0,0 0 0,1-1 0,1 0 0,6-2 0,2 0 0,3 0 0,3-1 0,-6 2 0,-1-1 0,-7 3 0,-1 1 0,0-1 0,0 0 0,6 0 0,8 0 0,6 1 0,5-1 0,4 0 0,-2 0 0,12-1 0,0 2 0,0 0 0,-1 0 0,-11 0 0,2 0 0,-5 1 0,-3 0 0,4 0 0,-3 0 0,3 2 0,-1-2 0,-12 1 0,-3-1 0,-3-1 0,0 0 0,3 0 0,-4 1 0,1 1 0,2 2 0,7 3 0,11 7 0,3 2 0,-1 2 0,-4-1 0,-12-4 0,-5-4 0,-6-4 0,6-3 0,13 0 0,12 0 0,17 0 0,-5-1 0,-5 0 0,-13 0 0,-14-2 0,-6 1 0,-4 0 0,-3 0 0,2-1 0,1 1 0,5-1 0,4-1 0,3 0 0,3 0 0,-5 1 0,-2-1 0,-7 1 0,-3 1 0,-1-1 0,1 0 0,2-1 0,2-1 0,2 0 0,-1-1 0,2-1 0,-1 1 0,1-3 0,0 0 0,-2-1 0,0 1 0,-2 2 0,0 1 0,0 1 0,1 1 0,-2 1 0,0 0 0,-1 0 0,2 1 0,3-1 0,2-1 0,3-1 0,3-1 0,-3 0 0,0-1 0,-5 3 0,-2 0 0,4 1 0,6 0 0,4 1 0,20 0 0,7 0 0,10 0 0,16 0 0,-7-2 0,-9 1 0,-16-2 0,-26 2 0,-3 1 0,3 3 0,13 2 0,2 0 0,4-1 0,-5-2 0,-1-1 0,-1 0 0,-10-1 0,-5 1 0,-7-1 0,-4 0 0,6 0 0,17 0 0,20 0 0,44 2 0,9 0 0,-45-1 0,0 1 0,44-2 0,-25 0 0,-14 0 0,-19-1 0,-22 1 0,-9 0 0,-1 1 0,4 1 0,3 0 0,3-1 0,-6 0 0,-2-1 0,-6 0 0,2 2 0,5 1 0,7 1 0,-2 0 0,-2-1 0,-8-2 0,-3 0 0,3-1 0,2 0 0,4 1 0,3-2 0,-1 1 0,1-1 0,2 0 0,-1 1 0,2-1 0,3 1 0,-1 0 0,0 0 0,-5 0 0,-6 0 0,-3 0 0,-1 0 0,-1 0 0,1-1 0,-1 1 0,1 0 0,3-1 0,2 0 0,4 0 0,-2 0 0,1 0 0,-5 1 0,-3 0 0,-1 0 0,1 0 0,7 1 0,7-2 0,17-2 0,2-2 0,11-2 0,-9 0 0,2 0 0,-7 1 0,-6 2 0,-8 1 0,-11 3 0,-4 0 0,-1 1 0,3 0 0,3 3 0,0-2 0,-2 1 0,-2-1 0,-2 1 0,5 1 0,8 5 0,8 2 0,14 7 0,1 0 0,-2-3 0,-4-2 0,-14-5 0,-5-4 0,-7-2 0,-1-2 0,9 0 0,19 1 0,17 0 0,39 2 0,-37 0 0,1-1 0,2 1 0,0-1 0,6 1 0,-3-1 0,31 1 0,-13-2 0,-29-1 0,-27-1 0,-13 0 0,-7 0 0,-1 0 0,2-1 0,0 0 0,3-1 0,0-1 0,0 0 0,-1-2 0,0-1 0,0-1 0,0-1 0,-1 2 0,0 1 0,-1 1 0,-1 2 0,0 1 0,1 2 0,-1-2 0,-1 1 0,5 0 0,12 0 0,32 4 0,30 1 0,6 2 0,-2 0 0,-35-2 0,-17-2 0,-17-1 0,-9-1 0,-3-1 0,-1 0 0,1 0 0,2-1 0,2 1 0,1-1 0,0 0 0,0 1 0,-2 0 0,-2 0 0,-2 1 0,1-1 0,0-1 0,1 0 0,-2 0 0,1-1 0,0 0 0,0 0 0,0 0 0,0 1 0,-1 2 0,2-1 0,1 1 0,2-1 0,7 0 0,7-1 0,5-1 0,7 0 0,-4 0 0,-4-1 0,-9 2 0,-8 0 0,-5 1 0,1 0 0,1 0 0,1-1 0,-2 1 0,-1 0 0,0 1 0,5-1 0,6-1 0,10-3 0,17-8 0,3-3 0,17-9 0,-5-2 0,-1-1 0,3-5 0,-14 7 0,-6 2 0,-11 8 0,-12 8 0,-2 4 0,-5 2 0,-2 2 0,2 1 0,2 0 0,2 0 0,-1 0 0,2 1 0,6 1 0,20 7 0,12 6 0,20 7 0,-4 1 0,7 3 0,-12-3 0,19 7 0,1-2 0,0 1 0,-32-15 0,-2 0 0,25 8 0,-26-9 0,0-1 0,19 6 0,-8-3 0,-24-7 0,-19-7 0,-8-1 0,-4-1 0,2-1 0,8 0 0,8 0 0,21-2 0,3-1 0,21-3 0,-9-2 0,-2 0 0,-13-3 0,-10 2 0,-6 1 0,-1 1 0,-3 3 0,-3 1 0,-3 2 0,-5 1 0,-5 0 0,-2 0 0,-2 1 0,0-2 0,2 1 0,4 0 0,3 0 0,3 0 0,5-2 0,-4 1 0,-3-1 0,-5 2 0,-4 0 0,2 1 0,11-1 0,6 1 0,10-1 0,-4-2 0,-5 1 0,-4-2 0,-7 1 0,-3 0 0,-3 2 0,-3 0 0,3 1 0,3 0 0,0 0 0,0 0 0,-6 0 0,0 0 0,1 0 0,-1 0 0,3-1 0,-2 1 0,1 0 0,-2-1 0,1 0 0,2 0 0,0 0 0,1 0 0,0-1 0,0 1 0,-1-1 0,-1 1 0,-2 0 0,0 1 0,1-1 0,1 1 0,1-1 0,0 1 0,1-1 0,1-1 0,0 0 0,0-1 0,-1 0 0,-1 0 0,-2-1 0,0 1 0,4-1 0,3 0 0,4 1 0,9 0 0,8 0 0,6-1 0,8-1 0,-5-1 0,-2 0 0,-10 2 0,-13 1 0,-6 2 0,0 1 0,25 5 0,34 4 0,-20-2 0,5 1 0,17 1 0,3 0 0,-5-1 0,-2-1 0,-3 0 0,-4-1 0,32 1 0,-42-4 0,-21-2 0,-17 0 0,-7-1 0,1 1 0,3 0 0,1-1 0,-2 1 0,-3-1 0,-2 0 0,0 0 0,1 0 0,0 0 0,1 0 0,-2-1 0,1 0 0,-1 0 0,-1 0 0,1 0 0,0 0 0,1 0 0,0 0 0,1 0 0,0 0 0,-1-1 0,1 1 0,-1-1 0,1 1 0,3-2 0,1 1 0,5-1 0,-3 0 0,3 2 0,-1-2 0,2 0 0,-3 1 0,-1 0 0,0-1 0,4 1 0,16-1 0,13 1 0,38 1 0,13-2 0,3 1 0,-4-1 0,-33-1 0,-17 1 0,-18 0 0,-17 1 0,-4 1 0,7 3 0,5 2 0,13 4 0,5 0 0,-2-1 0,3-1 0,-9-2 0,-5-2 0,-6-2 0,-9 1 0,-2-2 0,0 1 0,3-1 0,5 0 0,12 1 0,0 0 0,9 0 0,-2 0 0,0 0 0,6-2 0,0-2 0,-3 0 0,1-2 0,-8 0 0,-3 0 0,2-1 0,-6 1 0,0 1 0,0 0 0,3 1 0,1 1 0,7 0 0,-3 1 0,-3 1 0,-10 1 0,-5 1 0,-2 0 0,4 2 0,2 1 0,0 0 0,0 0 0,2 0 0,4 0 0,12 3 0,5 0 0,7 1 0,8 0 0,4-2 0,6-1 0,4-1 0,-8-2 0,-5-1 0,-7-2 0,-11 0 0,-3 0 0,-12 0 0,-5 1 0,-3-1 0,-3 0 0,1-1 0,-1 1 0,-3-1 0,0 1 0,1 0 0,2-1 0,2 0 0,1 0 0,-3 1 0,-3 0 0,-1 0 0,-1-1 0,2-1 0,2 0 0,0-2 0,1 2 0,-1-1 0,0 2 0,-4 0 0,-2 1 0,6 1 0,11 2 0,8 0 0,14 1 0,-3 0 0,-2-1 0,-8-1 0,-11-1 0,-8 0 0,-4 0 0,-4 0 0,10 0 0,1 0 0,7 0 0,-2 0 0,-6 0 0,-3 0 0,-5 0 0,1 0 0,10-1 0,9 0 0,21 1 0,8-1 0,3 0 0,-2-1 0,-8 0 0,-6 0 0,2 0 0,-6 1 0,-3 1 0,-1 0 0,-5 0 0,3 0 0,4 1 0,2 1 0,13 2 0,2 1 0,2 0 0,-7-1 0,-18-2 0,-12-1 0,-10-1 0,-2 0 0,1 0 0,3 0 0,1 0 0,2-1 0,-1 1 0,3 0 0,-1 0 0,8 0 0,-3 0 0,6 0 0,-2 0 0,1-1 0,-1 0 0,-8 1 0,-4-2 0,-5 1 0,-2 0 0,2 0 0,-2 0 0,3 0 0,-1 0 0,-1 1 0,1 0 0,0 1 0,2 0 0,1 1 0,0 0 0,-2-1 0,0-1 0,1 0 0,9 0 0,6 0 0,13 0 0,1-2 0,1 2 0,2-2 0,2 2 0,-3 0 0,0 0 0,-14 0 0,-5 0 0,-7 0 0,-1 1 0,2-1 0,5 2 0,4 1 0,1 2 0,-1 0 0,-8-1 0,-3 0 0,-6-2 0,-2-1 0,2-1 0,4-2 0,4-1 0,8-4 0,-2 0 0,6-1 0,-4 2 0,-2 2 0,0 0 0,0 2 0,1 0 0,8-1 0,-4 0 0,1 0 0,-1-1 0,-6-1 0,-1 2 0,-3-1 0,-4 2 0,-2 1 0,-3 1 0,1 0 0,2 1 0,1 0 0,-1 0 0,-2 0 0,-1 0 0,2-1 0,1 2 0,4-1 0,6 2 0,1 0 0,10 3 0,3-1 0,2 0 0,7 1 0,-3 0 0,0 0 0,0-2 0,-6-1 0,-5-1 0,-5-1 0,-9-1 0,-1 0 0,2 1 0,4-1 0,4 0 0,5 1 0,-1-1 0,7 0 0,0 0 0,-1 0 0,-2 0 0,-6-2 0,-2 1 0,-1-2 0,3 0 0,1-1 0,6-1 0,2-1 0,2-1 0,4-1 0,-5 1 0,6-1 0,-9 1 0,-4 1 0,-7 3 0,-10 1 0,-2 2 0,-3 1 0,0 0 0,2 2 0,2 0 0,1 1 0,5 3 0,0 0 0,13 4 0,0-1 0,4 1 0,-5-4 0,-9-3 0,-6-2 0,-2-2 0,1-1 0,2-2 0,5 0 0,-2-1 0,1 2 0,-1 0 0,1 1 0,0 0 0,1 1 0,-6 0 0,-1 0 0,-2 0 0,-1 0 0,-2 0 0,0 0 0,0 0 0,1 0 0,4-1 0,12 1 0,16 0 0,11 1 0,28 1 0,-14 1 0,12-1 0,-18 0 0,-7-2 0,-11 1 0,-8-1 0,-12 0 0,-3 0 0,-6 0 0,1 1 0,7-1 0,12 2 0,8 1 0,11 0 0,0-1 0,-8-1 0,-7 0 0,-16-1 0,-3-1 0,-5-1 0,0 0 0,-1-1 0,0 0 0,-1 0 0,1 0 0,1 0 0,3-1 0,5 0 0,4-2 0,0 1 0,1-1 0,-7 2 0,-4 0 0,-4 2 0,-6 2 0,0 0 0,3 1 0,5-1 0,7 1 0,5-2 0,11 1 0,1 0 0,14 0 0,-1-1 0,-6 1 0,-2-1 0,-16 1 0,-5 0 0,-6 0 0,-5 0 0,-1 0 0,-1 0 0,-1 0 0,-1 0 0,3 0 0,2 0 0,5 0 0,0 0 0,6 0 0,1 0 0,4 0 0,10 0 0,3 0 0,2 0 0,7 1 0,-6-1 0,0 1 0,-3-1 0,-16 1 0,-5-1 0,-9 0 0,-3 0 0,5 0 0,14 0 0,11-1 0,29 0 0,14-2 0,3 2 0,-4-1 0,-31 2 0,-15-1 0,-18 1 0,-7 0 0,-1 0 0,2 1 0,2 0 0,2-1 0,3 1 0,1 0 0,1 0 0,4 0 0,-2 1 0,2 2 0,-1 0 0,-3 1 0,-1 1 0,-2-1 0,-1 0 0,1 0 0,-1 0 0,2 0 0,3 2 0,2-1 0,3 1 0,6 0 0,4-1 0,1-1 0,4-1 0,-4-2 0,-2-1 0,5-1 0,-2 0 0,8-1 0,2-1 0,0-2 0,2 0 0,-5-2 0,-7 1 0,-1-1 0,-9 0 0,-1 1 0,-2 0 0,-5 1 0,-1 0 0,-3 1 0,-2 2 0,1 0 0,5 1 0,0 1 0,13 2 0,5 2 0,-1 0 0,3 1 0,-14-3 0,-4-2 0,-9 0 0,-4-1 0,-1-1 0,2-3 0,1-1 0,5-4 0,5-2 0,3 0 0,8-4 0,4 0 0,-2 1 0,2 2 0,-12 5 0,-6 2 0,-6 4 0,-4 0 0,0 1 0,2 0 0,1 0 0,3 0 0,7-1 0,13 0 0,7 0 0,21 0 0,-6 2 0,20 0 0,-10 2 0,-1 1 0,-6 1 0,-16-1 0,-6 1 0,-10-2 0,-11-2 0,-4 0 0,-1 0 0,0 0 0,7 0 0,7 1 0,5 1 0,12 1 0,-2 1 0,0-1 0,-2 0 0,-10-2 0,-2 0 0,-3 0 0,-3 0 0,-1 0 0,0 1 0,-3 0 0,0 0 0,-3-1 0,-2 0 0,1-2 0,2 0 0,5 1 0,9-2 0,4 0 0,5-2 0,2-3 0,-8 1 0,-5 0 0,-11 2 0,-2 3 0,7 4 0,8 2 0,4 2 0,-1-1 0,-9-1 0,-3-1 0,-2-1 0,-1 0 0,0-1 0,2-1 0,1 0 0,2-1 0,1-1 0,-4 0 0,0 0 0,-3 0 0,1 0 0,0 0 0,3 0 0,2 0 0,-1 0 0,-5 0 0,-1-2 0,-2-2 0,8-6 0,5-2 0,15-8 0,7 0 0,0 3 0,1 1 0,-19 9 0,-7 1 0,-11 5 0,-3 2 0,7 2 0,14 4 0,25 5 0,3 1 0,11 2 0,-17-1 0,-8-4 0,-11-1 0,-10-4 0,-3-1 0,-3-1 0,0 0 0,-1-1 0,3 0 0,-1 1 0,1-1 0,1 0 0,-2 1 0,-1-1 0,-2 1 0,-3-2 0,-2 0 0,-1 0 0,0-1 0,9 2 0,-7-2 0,5 2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8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8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8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8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8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8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8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9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9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1:15.01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9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9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9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9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9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9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19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0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0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0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32:29.93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24575,'37'15'0,"-4"-1"0,8 1 0,-10-3 0,-7-3 0,-5-1 0,-11-4 0,-3-2 0,-4-1 0,0 1 0,4 3 0,7 4 0,0 1 0,1-2 0,-8-4 0,10 5 0,21 16 0,37 19 0,4 5 0,7 0 0,-36-19 0,-17-10 0,-19-9 0,-7-7 0,-5-2 0,0 0 0,1 3 0,3 1 0,9 7 0,6 0 0,1 0 0,-3-4 0,-10-5 0,-4-2 0,-3-1 0,1 4 0,0 4 0,1 2 0,-1 3 0,-3-4 0,0-1 0,-2-2 0,1-1 0,1-3 0,1 0 0,0-2 0,0 2 0,-1 2 0,1 1 0,-1 3 0,1-1 0,1 2 0,0-2 0,-1-1 0,0 0 0,-4 0 0,-3 1 0,-1 0 0,0 1 0,3-2 0,1-1 0,2-1 0,1-2 0,0 0 0,2 0 0,-1 2 0,-1 2 0,0 2 0,-2 2 0,0 3 0,1-1 0,1 4 0,1-5 0,0-3 0,1-3 0,0-4 0,0-1 0,-20-25 0,-14-12 0,-15-18 0,-12-5 0,16 22 0,3 5 0,22 18 0,9 6 0,9 6 0,12 12 0,1 1 0,9 8 0,-9-7 0,-2-5 0,-7-5 0,3 5 0,8 4 0,2 3 0,6 7 0,-5-4 0,1 6 0,-2-1 0,0 2 0,0 2 0,-1-3 0,-2-4 0,-3-3 0,-3-8 0,-3-3 0,-3-3 0,0 0 0,1 2 0,-1 1 0,1 1 0,0-2 0,0-1 0,2 0 0,1 0 0,0 0 0,-1 0 0,3 0 0,14 8 0,10 6 0,18 8 0,-5-4 0,-8-5 0,-14-7 0,-16-5 0,-4 0 0,-5 1 0,-1 0 0,1 2 0,0-4 0,2 0 0,0-1 0,1-1 0,0 2 0,-1 0 0,0 1 0,1-1 0,0-1 0,0 1 0,0-1 0,-2 1 0,-1 0 0,0-1 0,1 1 0,-1 0 0,2 0 0,-1 1 0,0-1 0,1 0 0,-3-2 0,0 0 0,0 0 0,1 1 0,2-1 0,1 1 0,-1 0 0,-1-1 0,-3 3 0,-3 1 0,-3 2 0,1 0 0,1 1 0,4-1 0,-2 2 0,2-2 0,2-2 0,3-2 0,0-2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1:15.01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0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0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0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0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0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0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0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10"/>
    </inkml:context>
    <inkml:brush xml:id="br0">
      <inkml:brushProperty name="width" value="0.21167" units="cm"/>
      <inkml:brushProperty name="height" value="0.21167" units="cm"/>
      <inkml:brushProperty name="color" value="#8CADD4"/>
      <inkml:brushProperty name="inkEffects" value="pencil"/>
    </inkml:brush>
  </inkml:definitions>
  <inkml:trace contextRef="#ctx0" brushRef="#br0">0 47 16383,'7'2'0,"-1"0"0,4 0 0,-2 0 0,0 0 0,-1-1 0,-4 0 0,0 0 0,-1-1 0,-1 0 0,0 0 0,0 1 0,1-1 0,2 0 0,-1 1 0,1 0 0,0-1 0,-1 1 0,0-1 0,-2 0 0,-1 0 0,3 0 0,0 0 0,5-2 0,2 1 0,-1-1 0,0 0 0,-2 1 0,-2 0 0,1 0 0,-2 0 0,0 1 0,0-1 0,-2 1 0,-1 0 0,1 0 0,-4-1 0,1 0 0,-1 0 0,1 1 0,1-1 0,1 1 0,2-1 0,6 1 0,5 1 0,8-1 0,0 1 0,-2-1 0,-4 0 0,-7 1 0,-4-1 0,-3 0 0,-1 1 0,2-1 0,1 1 0,3 1 0,5 0 0,2 0 0,0 0 0,-2-1 0,-5 0 0,-3-1 0,-2 0 0,-2 0 0,-1-1 0,1 0 0,0 0 0,0-1 0,1 0 0,-1 0 0,1-1 0,0 2 0,0 0 0,-1-1 0,0 2 0,0-2 0,0 0 0,1 0 0,-1 0 0,1 1 0,0 1 0,-1-1 0,2 1 0,0-1 0,3 0 0,2 0 0,0 0 0,-1 1 0,-4 0 0,-1 0 0,0 0 0,0 1 0,2 0 0,0 1 0,1-1 0,1 0 0,3 1 0,0 0 0,4 0 0,-1 0 0,0-1 0,-2 1 0,-1-1 0,-2 0 0,0 0 0,0 0 0,0 0 0,7 0 0,10 0 0,6 0 0,-6-1 0,1 0 0,14 1 0,-15-1 0,-1 0 0,4 0 0,-7 0 0,-11 0 0,-6 0 0,-1-1 0,0 0 0,1 0 0,-2 0 0,2 0 0,0 0 0,0 0 0,-1 1 0,1-1 0,-2 1 0,2 0 0,-1-1 0,1 1 0,1-1 0,0 0 0,0 0 0,-1 0 0,-1 1 0,0-1 0,0 1 0,1-1 0,2-1 0,0 0 0,-1 1 0,-1 1 0,3 1 0,4 1 0,5 1 0,7 0 0,2 0 0,9 1 0,3-1 0,-2 0 0,0 0 0,-14-1 0,-5-1 0,-8 0 0,0-2 0,5-1 0,8-1 0,6 0 0,1-1 0,4 0 0,-7 2 0,0-1 0,-9 1 0,-5 1 0,-5 0 0,-3 0 0,-1 1 0,1-1 0,0 0 0,-1 1 0,1-1 0,-1 0 0,1 0 0,-1 0 0,0 0 0,0 0 0,0 0 0,5 1 0,5 0 0,12 0 0,1 0 0,8 1 0,-8-1 0,-4 0 0,-8 0 0,-7 0 0,-3 0 0,-1 0 0,0 2 0,0-1 0,2 0 0,-1 1 0,0-1 0,0 0 0,0-1 0,-1 1 0,0-1 0,3 1 0,5 1 0,5 0 0,8 2 0,1 1 0,5 0 0,-1 1 0,-5 0 0,-5-2 0,-10-1 0,-1-3 0,-4 0 0,2-1 0,-1 0 0,-1 0 0,-1 1 0,4 1 0,4-1 0,13 1 0,8-1 0,7 0 0,-12-1 0,1 0 0,-5 0 0,0 0 0,13-1 0,-15 1 0,-14 1 0,-5-1 0,0 1 0,0-1 0,1 0 0,1 1 0,0-1 0,-3-1 0,0 0 0,-1-1 0,2 1 0,0 0 0,0 0 0,1 0 0,0 2 0,0-1 0,1 1 0,-1-1 0,0 1 0,0-1 0,0 0 0,0 0 0,-1 0 0,1 1 0,4-2 0,4 0 0,4-2 0,6 0 0,-5 1 0,2 1 0,-5 1 0,-2 1 0,-4 0 0,-3 0 0,-1 0 0,-1 1 0,0 0 0,-1 0 0,2-1 0,0 1 0,0 0 0,0 0 0,0 1 0,0 0 0,1 0 0,0 0 0,1 0 0,-1 0 0,1 0 0,-1-1 0,-1-1 0,1 1 0,0-1 0,0 1 0,2 1 0,2-1 0,0 1 0,2 0 0,-3-1 0,0 0 0,-3 0 0,0-1 0,0 0 0,0 1 0,2-1 0,3 0 0,3 1 0,1-1 0,2 0 0,0 1 0,4-1 0,0 0 0,0 1 0,0-1 0,-5 0 0,1-1 0,-2 1 0,-1 0 0,2-1 0,-2 1 0,2-1 0,-1 0 0,-4 1 0,-2-1 0,-1 1 0,0 0 0,1 0 0,-1 0 0,0-1 0,1-1 0,3 0 0,4-4 0,1 0 0,0-1 0,-2 0 0,-4 2 0,-3 2 0,-1 1 0,1 1 0,6 0 0,4 0 0,7 0 0,-2 1 0,-2 0 0,-5-1 0,-5 1 0,-3 0 0,-2 1 0,0-1 0,0 0 0,0 0 0,3 1 0,1-1 0,1 1 0,2 0 0,-3-1 0,0 1 0,-3-1 0,-1 0 0,-1 1 0,1-1 0,0 1 0,2 0 0,0 0 0,0 1 0,0 0 0,0-1 0,1 2 0,-1 0 0,0 0 0,0 0 0,-1-1 0,0-1 0,0 0 0,0 0 0,0 0 0,-1-1 0,1 0 0,0 0 0,0 1 0,2 0 0,2 0 0,0 0 0,-1 1 0,0 0 0,-2-1 0,0 0 0,0-1 0,4 0 0,1 0 0,7 0 0,4 0 0,3 0 0,7 0 0,-3 1 0,-4 0 0,-6 0 0,-10-1 0,-2 0 0,3-1 0,3-1 0,2 0 0,2 0 0,-3 2 0,0-1 0,0 1 0,-5 0 0,-1 0 0,-3 0 0,-2-1 0,3 2 0,7-2 0,7 1 0,17-1 0,4 1 0,-17-1 0,-1 1 0,18-1 0,-10 1 0,-6 0 0,-7 1 0,-9-1 0,-3 0 0,-1-1 0,2 1 0,1-1 0,2 1 0,-3-1 0,-1 1 0,-3 0 0,2-1 0,2 0 0,2 0 0,-1-1 0,0 1 0,-4 1 0,0-1 0,0 1 0,2 0 0,1 0 0,1 0 0,0 0 0,0 0 0,1 1 0,-1-1 0,1 0 0,2 0 0,-1 0 0,0 0 0,-2 0 0,-2 0 0,-2 0 0,1 0 0,-2 0 0,2 1 0,-2-1 0,2 0 0,0 0 0,1 0 0,2 1 0,-1-1 0,0 1 0,-2-1 0,0 0 0,-2 0 0,2 0 0,1-1 0,4 2 0,6 0 0,2 1 0,3 1 0,-3-1 0,1 1 0,-4-1 0,-1 0 0,-3-1 0,-5-1 0,-2 0 0,1 0 0,0-1 0,1 0 0,1 0 0,-2 0 0,1 0 0,-2 0 0,2-1 0,3-1 0,3-2 0,6-2 0,1 0 0,-2 1 0,-1 1 0,-5 2 0,-3 2 0,-2 0 0,-1 1 0,4 0 0,8 0 0,6-1 0,15 0 0,-14 0 0,0 0 0,1 0 0,0 0 0,2 0 0,-1 0 0,13 0 0,-6 1 0,-11 0 0,-11 0 0,-5 0 0,-3 1 0,0-1 0,1 1 0,0 0 0,1 0 0,0 0 0,0 1 0,-1 0 0,1 1 0,0 0 0,-1 1 0,0-2 0,0 1 0,0-1 0,0-1 0,-1 0 0,1-1 0,-1 0 0,0 1 0,2-1 0,5 1 0,12-2 0,12-1 0,2 0 0,0-1 0,-14 2 0,-7 0 0,-6 1 0,-5 0 0,0 0 0,0 0 0,-1 1 0,2 0 0,0-1 0,1 1 0,0-1 0,0 1 0,-2-1 0,1 0 0,-2 1 0,1-1 0,0 1 0,0-1 0,-1 1 0,1 0 0,0 1 0,-1-1 0,1 0 0,0 0 0,0-1 0,0 0 0,0 0 0,2 1 0,2-1 0,3 1 0,1 0 0,4 0 0,-2 0 0,-2 1 0,-3-1 0,-3-1 0,-2 1 0,0-1 0,1 1 0,-1-1 0,1 1 0,-2-1 0,1 0 0,2 1 0,2-1 0,4 2 0,7 3 0,1 2 0,6 3 0,-1 0 0,-1 1 0,1 2 0,-5-3 0,-2-1 0,-5-2 0,-5-4 0,0-1 0,-2-2 0,-1 0 0,1 0 0,0 0 0,1-1 0,0 1 0,1-1 0,2 0 0,8-3 0,5-2 0,7-3 0,-1-1 0,3 0 0,-6 0 0,9-2 0,0 0 0,0 1 0,-13 5 0,-1 0 0,10-3 0,-10 4 0,0-1 0,8-1 0,-4 1 0,-9 2 0,-7 3 0,-4 1 0,-1 0 0,0 0 0,4 1 0,3-1 0,8 2 0,1-1 0,9 2 0,-4 0 0,-1 1 0,-5 1 0,-4-2 0,-2 1 0,0-1 0,-2-1 0,-1 0 0,-1-2 0,-2 1 0,-2-1 0,-1 0 0,-1 1 0,1-1 0,0 1 0,1-1 0,2 1 0,2-1 0,0 1 0,0 0 0,-2 0 0,-1 0 0,-3-1 0,2 0 0,4 0 0,2 0 0,4 1 0,-1 0 0,-2 0 0,-2 0 0,-3 0 0,-1 0 0,-1 0 0,-1-1 0,1 0 0,1 0 0,0 0 0,0 0 0,-2 0 0,0 0 0,0 1 0,0-1 0,1 0 0,-1 0 0,0 0 0,0 0 0,0 0 0,2 1 0,-2-1 0,2 1 0,-1 0 0,0-1 0,0 1 0,0-1 0,-1 0 0,0 1 0,0-1 0,0 0 0,1 0 0,0 0 0,1 1 0,-1-1 0,1 1 0,0 0 0,-1 1 0,0-1 0,-1 0 0,1 1 0,0-1 0,2 0 0,1 1 0,5-1 0,2 0 0,2 1 0,4 0 0,-2 0 0,-2 0 0,-2 0 0,-6-1 0,-3 0 0,1-1 0,9-2 0,14-2 0,-8 1 0,1 0 0,8 0 0,0-1 0,-1 1 0,-1 0 0,-2 1 0,0-1 0,11 0 0,-16 2 0,-7 1 0,-8-1 0,-3 1 0,2 0 0,-1 0 0,2-1 0,-1 1 0,-2 0 0,0 0 0,0 0 0,0 0 0,1 0 0,-1 0 0,0 1 0,0-1 0,0 0 0,-1 1 0,1-1 0,0 0 0,0 1 0,0-1 0,1 1 0,-1-1 0,0 1 0,1-1 0,-1 1 0,1 0 0,0 0 0,1 0 0,3 0 0,-2 0 0,0-1 0,1 1 0,1 0 0,-2 0 0,0 0 0,0 0 0,1 0 0,7 0 0,5 0 0,15 0 0,5-1 0,1 2 0,-2-1 0,-12 0 0,-7 0 0,-8 1 0,-5-2 0,-3 1 0,4-2 0,1-1 0,5-1 0,3 0 0,-2 0 0,2 1 0,-4 1 0,-2 0 0,-2 0 0,-3 1 0,-2 0 0,1 1 0,1-1 0,1 0 0,6 0 0,-1 0 0,4 0 0,-1 0 0,0 0 0,3 1 0,-1 1 0,0-1 0,-1 2 0,-2-1 0,-2 0 0,1 1 0,-2 0 0,0-2 0,0 1 0,1 0 0,1-1 0,2 0 0,-2 0 0,1-1 0,-6 0 0,-1 0 0,-1 0 0,2-2 0,0 1 0,1-1 0,-1 1 0,2-1 0,1 1 0,4-2 0,3 0 0,2 0 0,4 0 0,0 1 0,4 0 0,1 0 0,-3 1 0,-3 1 0,-2 0 0,-4 1 0,-2-1 0,-4 0 0,-2 0 0,-1 1 0,-1-1 0,0 1 0,-1 0 0,-1-1 0,1 0 0,-1 1 0,2 0 0,0 0 0,1-1 0,-2 1 0,0-1 0,-1 1 0,-1-1 0,2 2 0,0-1 0,0 1 0,1-1 0,-1 0 0,0 0 0,-2 0 0,0-1 0,2 0 0,5 0 0,2-1 0,6-1 0,-1 1 0,0 1 0,-5-1 0,-3 1 0,-3 0 0,-3 0 0,0 0 0,3 0 0,1 0 0,3 0 0,-2 0 0,-2 0 0,0 0 0,-3 0 0,0 0 0,5 0 0,3 1 0,8-1 0,3 1 0,2-1 0,-1 1 0,-3-1 0,-3 1 0,1 0 0,-2-1 0,-2 0 0,0 0 0,-1 0 0,0 0 0,2 0 0,1-1 0,4-1 0,2 0 0,1 1 0,-4-1 0,-6 1 0,-5 1 0,-4 0 0,-1 0 0,0 0 0,2 0 0,0 0 0,1 0 0,0 0 0,0 0 0,1 0 0,2 0 0,-1 0 0,3 0 0,-1 0 0,0 1 0,0-1 0,-3 0 0,-2 1 0,-2-1 0,-1 1 0,2-1 0,-2 0 0,1 1 0,1-1 0,-1 0 0,0 0 0,0 0 0,1-1 0,0 1 0,1-1 0,-2 0 0,1 1 0,0 0 0,3 0 0,3 0 0,5 1 0,0-1 0,1 0 0,1 1 0,0-1 0,-1 0 0,0 0 0,-5 0 0,-3 0 0,-2 0 0,0 0 0,0 0 0,3-1 0,0 0 0,1-1 0,0 0 0,-3 0 0,-1 0 0,-3 2 0,-1-1 0,1 1 0,2 1 0,1 0 0,4 2 0,-1 0 0,2 0 0,-2-1 0,0 0 0,-1-1 0,1 0 0,0 0 0,3 0 0,-1 0 0,0 1 0,0-1 0,-3 1 0,0-1 0,-1 1 0,-3-2 0,1 1 0,-2-1 0,1 0 0,0 0 0,1-1 0,-1 1 0,0-1 0,-1 1 0,1 0 0,0-1 0,2 1 0,3-1 0,-1-1 0,5 0 0,0 0 0,2 0 0,2 0 0,-1 0 0,1-1 0,-1 2 0,-3-1 0,-1 2 0,-2-1 0,-4 1 0,0 0 0,1 0 0,1 0 0,2 0 0,2 0 0,0 0 0,2-1 0,0 1 0,-1 0 0,1 1 0,-4-1 0,0 1 0,0 0 0,0 0 0,1 0 0,3 2 0,-1-1 0,2 1 0,2 0 0,-2-1 0,2 2 0,-4-2 0,-1 1 0,-3-2 0,-4 0 0,-1-1 0,-1-1 0,1 1 0,0-1 0,1 0 0,0-1 0,2-1 0,0 1 0,5-3 0,0 1 0,2 0 0,-2 1 0,-4 2 0,-2 0 0,-1 1 0,1 0 0,0 1 0,2 1 0,0-1 0,-1 0 0,1 0 0,0-1 0,0 0 0,0 1 0,-2-1 0,-1 0 0,0 0 0,0 0 0,-2 0 0,1 0 0,-1 0 0,1 0 0,2 0 0,4 0 0,7 0 0,4-1 0,10 1 0,-4-1 0,4 0 0,-8 0 0,-1 1 0,-5 0 0,-3 0 0,-5 0 0,-2 0 0,-1-1 0,0 1 0,3 0 0,4-1 0,3 0 0,5 0 0,0 0 0,-3 1 0,-3 0 0,-6 0 0,-2 0 0,-2 1 0,1 0 0,-1 0 0,0 0 0,0 0 0,0 0 0,1 1 0,0-1 0,3 1 0,1 0 0,0 0 0,1 0 0,-3 0 0,-2-1 0,-1 0 0,-2-1 0,-1 0 0,1 0 0,3 0 0,2-1 0,3 2 0,3-1 0,1 0 0,5 0 0,0 0 0,-2 0 0,-1 0 0,-6 1 0,-3-1 0,-1 0 0,-3 0 0,0 0 0,-1 0 0,1 0 0,-1 0 0,0-1 0,2 1 0,2 0 0,0 0 0,2 0 0,0 0 0,2 0 0,4 0 0,1 0 0,1 0 0,3 0 0,-3 0 0,1 0 0,-2 0 0,-6 0 0,-3 0 0,-2 0 0,-2 0 0,2 0 0,6 0 0,4 0 0,11 0 0,6 1 0,1 0 0,-2 0 0,-11-1 0,-7 0 0,-7 0 0,-2 0 0,-1 0 0,1 0 0,1-1 0,0 1 0,2 0 0,0-1 0,0 1 0,2-1 0,0 1 0,0-2 0,0 1 0,-2-1 0,0-1 0,-1 1 0,0 0 0,0 0 0,0 0 0,1 0 0,1 0 0,1-1 0,1 1 0,2-1 0,1 1 0,2 0 0,0 0 0,0 1 0,-2 1 0,2 0 0,0 0 0,3 0 0,0 1 0,0 1 0,2-1 0,-3 1 0,-2 0 0,-1 1 0,-4-1 0,1 0 0,-2 0 0,-1 0 0,-1-1 0,-1 0 0,-1 0 0,0-1 0,3 0 0,-1 0 0,6-1 0,1-1 0,1 0 0,0-1 0,-5 2 0,-2 1 0,-3-1 0,-2 1 0,0 1 0,0 0 0,1 1 0,2 2 0,2 0 0,1 1 0,4 0 0,0 1 0,0 0 0,1-2 0,-5-1 0,-2-1 0,-3-1 0,-1-1 0,0 0 0,0 0 0,1 0 0,1 0 0,3 0 0,5 1 0,3-1 0,8 0 0,-2 0 0,7 0 0,-3-1 0,-2-1 0,-1 0 0,-6 0 0,-3 1 0,-4-1 0,-4 2 0,-1-1 0,-2 1 0,2 0 0,1-1 0,4 0 0,1 0 0,5 0 0,-1-1 0,1 0 0,-2 1 0,-3 0 0,-1 0 0,-1 0 0,-2 1 0,0-1 0,0-1 0,-1 1 0,0 0 0,-1 0 0,-1 1 0,0 0 0,2-1 0,0 1 0,5 1 0,1-1 0,2 1 0,1 1 0,-3 0 0,-2 0 0,-4 0 0,-2-2 0,4-2 0,2 0 0,2-1 0,0 0 0,-3 0 0,-2 2 0,-1-1 0,0 0 0,0 1 0,1 0 0,0 1 0,1-1 0,0 1 0,-1 0 0,-1 0 0,0 0 0,0 0 0,0 0 0,1 0 0,1 0 0,-1 0 0,-1 0 0,-1 1 0,-1 1 0,4 1 0,1 2 0,7 3 0,2 0 0,0-1 0,0-1 0,-7-3 0,-3-1 0,-4-2 0,-1 0 0,3-1 0,5-2 0,10-2 0,1 0 0,4-1 0,-6 1 0,-4 1 0,-4 1 0,-3 1 0,-2 0 0,-2 1 0,1 0 0,0 0 0,1 0 0,-1 0 0,1 0 0,0 0 0,-1 0 0,0 0 0,-1 0 0,-1 1 0,0-1 0,-2 1 0,1 0 0,3-1 0,-2 1 0,2-1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1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1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1:15.02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1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1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1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1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1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1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1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2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2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2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1:15.02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2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2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2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2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2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2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2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3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3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3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1:15.02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3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3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3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3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3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3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3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4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4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4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1:15.03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4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4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4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4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4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4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4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5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5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5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1:15.03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5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5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5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5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5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5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5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6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6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6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1:15.03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6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6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6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6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6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6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6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7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7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7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1:15.03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7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7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7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7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7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3:33:41.27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41:06.618"/>
    </inkml:context>
    <inkml:brush xml:id="br0">
      <inkml:brushProperty name="width" value="0.1" units="cm"/>
      <inkml:brushProperty name="height" value="0.6" units="cm"/>
      <inkml:brushProperty name="color" value="#E975E8"/>
      <inkml:brushProperty name="inkEffects" value="pencil"/>
    </inkml:brush>
  </inkml:definitions>
  <inkml:trace contextRef="#ctx0" brushRef="#br0">15 826 16383,'-3'-18'0,"1"3"0,1 3 0,0 2 0,0 2 0,1 1 0,0 1 0,0 0 0,0 1 0,0 1 0,0 2 0,0 0 0,0-1 0,-1 1 0,1-4 0,0 1 0,0-2 0,0 1 0,0-1 0,0-3 0,1 3 0,0-2 0,0 0 0,0 1 0,-1-1 0,0 1 0,0 2 0,0 0 0,0 2 0,0 1 0,0 0 0,0 1 0,0-1 0,-1 1 0,1-3 0,-1 2 0,1-3 0,0 1 0,-1-3 0,1 1 0,-2-6 0,2 0 0,0-2 0,-1-1 0,1 1 0,-2 2 0,2 3 0,-2 6 0,2 1 0,0 1 0,0-2 0,0-1 0,0-3 0,0 1 0,0-2 0,0-2 0,0 2 0,0-2 0,0 1 0,0 1 0,0 0 0,1 2 0,-1 2 0,1 1 0,-1 0 0,0 2 0,1 0 0,-1-1 0,0 0 0,0-1 0,0-1 0,1 2 0,-1-2 0,0 3 0,1-2 0,-1-3 0,1-3 0,0-7 0,-1-5 0,0 4 0,1-5 0,2 6 0,-1-1 0,1-2 0,-1 2 0,-1 1 0,-1 2 0,0-2 0,0 4 0,1-5 0,1 3 0,-1 1 0,2 0 0,-2 5 0,0 1 0,-1 2 0,0 2 0,0 2 0,0 1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41:33.705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  <inkml:trace contextRef="#ctx0" brushRef="#br0" timeOffset="1">3 126 24575,'0'0'0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41:53.587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  <inkml:trace contextRef="#ctx0" brushRef="#br0" timeOffset="1">3 126 24575,'0'0'0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42:18.126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  <inkml:trace contextRef="#ctx0" brushRef="#br0" timeOffset="1">3 126 24575,'0'0'0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1:15.03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648"/>
    </inkml:context>
    <inkml:brush xml:id="br0">
      <inkml:brushProperty name="width" value="0.1" units="cm"/>
      <inkml:brushProperty name="height" value="0.6" units="cm"/>
      <inkml:brushProperty name="color" value="#E975E8"/>
      <inkml:brushProperty name="inkEffects" value="pencil"/>
    </inkml:brush>
  </inkml:definitions>
  <inkml:trace contextRef="#ctx0" brushRef="#br0">15 826 16383,'-3'-18'0,"1"3"0,1 3 0,0 2 0,0 2 0,1 1 0,0 1 0,0 0 0,0 1 0,0 1 0,0 2 0,0 0 0,0-1 0,-1 1 0,1-4 0,0 1 0,0-2 0,0 1 0,0-1 0,0-3 0,1 3 0,0-2 0,0 0 0,0 1 0,-1-1 0,0 1 0,0 2 0,0 0 0,0 2 0,0 1 0,0 0 0,0 1 0,0-1 0,-1 1 0,1-3 0,-1 2 0,1-3 0,0 1 0,-1-3 0,1 1 0,-2-6 0,2 0 0,0-2 0,-1-1 0,1 1 0,-2 2 0,2 3 0,-2 6 0,2 1 0,0 1 0,0-2 0,0-1 0,0-3 0,0 1 0,0-2 0,0-2 0,0 2 0,0-2 0,0 1 0,0 1 0,0 0 0,1 2 0,-1 2 0,1 1 0,-1 0 0,0 2 0,1 0 0,-1-1 0,0 0 0,0-1 0,0-1 0,1 2 0,-1-2 0,0 3 0,1-2 0,-1-3 0,1-3 0,0-7 0,-1-5 0,0 4 0,1-5 0,2 6 0,-1-1 0,1-2 0,-1 2 0,-1 1 0,-1 2 0,0-2 0,0 4 0,1-5 0,1 3 0,-1 1 0,2 0 0,-2 5 0,0 1 0,-1 2 0,0 2 0,0 2 0,0 1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649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650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 24575,'0'0'0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651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  <inkml:trace contextRef="#ctx0" brushRef="#br0" timeOffset="1">3 126 24575,'0'0'0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653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654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659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661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0 116 24575,'0'0'0</inkml:trace>
  <inkml:trace contextRef="#ctx0" brushRef="#br0" timeOffset="1">96 24 24575,'0'0'0</inkml:trace>
  <inkml:trace contextRef="#ctx0" brushRef="#br0" timeOffset="2">318 0 24575,'0'0'0</inkml:trace>
  <inkml:trace contextRef="#ctx0" brushRef="#br0" timeOffset="3">541 38 24575,'0'0'0</inkml:trace>
  <inkml:trace contextRef="#ctx0" brushRef="#br0" timeOffset="4">620 40 24575,'0'0'0</inkml:trace>
  <inkml:trace contextRef="#ctx0" brushRef="#br0" timeOffset="5">678 32 24575,'8'-1'0,"-1"0"0,-4 1 0,-2-1 0,0 1 0</inkml:trace>
  <inkml:trace contextRef="#ctx0" brushRef="#br0" timeOffset="6">234 77 24575,'0'0'0</inkml:trace>
  <inkml:trace contextRef="#ctx0" brushRef="#br0" timeOffset="7">87 56 24575,'0'0'0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669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670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 24575,'0'0'0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1:15.03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671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  <inkml:trace contextRef="#ctx0" brushRef="#br0" timeOffset="1">3 126 24575,'0'0'0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673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674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679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681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0 116 24575,'0'0'0</inkml:trace>
  <inkml:trace contextRef="#ctx0" brushRef="#br0" timeOffset="1">96 24 24575,'0'0'0</inkml:trace>
  <inkml:trace contextRef="#ctx0" brushRef="#br0" timeOffset="2">318 0 24575,'0'0'0</inkml:trace>
  <inkml:trace contextRef="#ctx0" brushRef="#br0" timeOffset="3">541 38 24575,'0'0'0</inkml:trace>
  <inkml:trace contextRef="#ctx0" brushRef="#br0" timeOffset="4">620 40 24575,'0'0'0</inkml:trace>
  <inkml:trace contextRef="#ctx0" brushRef="#br0" timeOffset="5">678 32 24575,'8'-1'0,"-1"0"0,-4 1 0,-2-1 0,0 1 0</inkml:trace>
  <inkml:trace contextRef="#ctx0" brushRef="#br0" timeOffset="6">234 77 24575,'0'0'0</inkml:trace>
  <inkml:trace contextRef="#ctx0" brushRef="#br0" timeOffset="7">87 56 24575,'0'0'0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689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690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695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697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698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32:47.67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81 1990 24575,'2'-12'0,"0"2"0,0-2 0,0 2 0,1-4 0,-1 2 0,-1 0 0,-2 3 0,0 3 0,-1 3 0,1-1 0,0 0 0,0-1 0,0-2 0,-3-2 0,-1-1 0,-1-2 0,0-1 0,2 2 0,0-2 0,1 2 0,0-2 0,-1 1 0,0-1 0,2 2 0,-2-2 0,0 0 0,-2 0 0,1-1 0,1 5 0,2 0 0,2 4 0,0 1 0,0 1 0,0 0 0,-1 0 0,1-1 0,0 0 0,0 1 0,0-1 0,1 2 0,-1-1 0,1-1 0,0 0 0,0 0 0,2-2 0,-1 1 0,1 0 0,0-1 0,-1 0 0,1-1 0,-1 1 0,0 0 0,0-2 0,0 1 0,-1-2 0,0 1 0,1-1 0,-1 2 0,0-1 0,0 1 0,0 0 0,0 1 0,-1-1 0,0 1 0,0-1 0,0 0 0,0-1 0,0 1 0,0 0 0,1-1 0,-1 2 0,0 0 0,0-1 0,0 1 0,0-2 0,0 1 0,0 0 0,0 0 0,0 2 0,0 0 0,0 0 0,0 1 0,0 0 0,0 0 0,0 1 0,0-2 0,0 1 0,0-3 0,0 2 0,1-2 0,0 1 0,0-1 0,0 1 0,-1 1 0,1 1 0,-1 2 0,0-1 0,0-1 0,0-1 0,0 1 0,0 1 0,0 2 0,0-2 0,0 0 0,0-1 0,1 1 0,-1-1 0,2-1 0,-1-2 0,1 2 0,0-4 0,-2 1 0,2 0 0,-2 1 0,1 0 0,-1 0 0,0 0 0,1 2 0,-1 1 0,0 0 0,0 1 0,0 0 0,1 1 0,-1-1 0,0 0 0,1-1 0,-1 1 0,1 0 0,0-1 0,-1 1 0,1-2 0,-1 1 0,1-1 0,-1-1 0,1 0 0,-1-2 0,0 0 0,0 1 0,0-2 0,0 1 0,0 2 0,0-2 0,0 3 0,0-1 0,-1 2 0,0 2 0,0 0 0,1-2 0,0-1 0,0-1 0,1-4 0,-1 3 0,0-4 0,-1 0 0,1 2 0,0-1 0,-1 4 0,1 0 0,0 1 0,-1 0 0,1 2 0,-1 0 0,1-2 0,0 1 0,-1-5 0,1 1 0,0-1 0,0 0 0,-1 0 0,1 1 0,-1-1 0,1 2 0,0 1 0,0 1 0,-1 0 0,1 0 0,-1 0 0,1 3 0,0-1 0,-1 0 0,1 1 0,-1-3 0,1 0 0,0 1 0,0-2 0,0 2 0,0-2 0,0 1 0,0-3 0,-1 0 0,1-2 0,-1 0 0,1 0 0,-1 0 0,1-2 0,0 1 0,0 1 0,-1 1 0,1 2 0,0-1 0,0 2 0,0 0 0,0 1 0,0 1 0,0 1 0,0 0 0,0 1 0,0-1 0,0 0 0,0 1 0,0-1 0,0 0 0,0 0 0,0-1 0,0-1 0,0-1 0,0 0 0,0 0 0,0 1 0,0-2 0,-1 2 0,1-2 0,-1-1 0,1 0 0,0-1 0,0-1 0,0 0 0,-1-2 0,0 1 0,0-2 0,0 0 0,0 1 0,0 2 0,0-2 0,0 4 0,0-1 0,-1 0 0,1 1 0,0 1 0,1-1 0,0 0 0,0-2 0,0 0 0,0 0 0,0-2 0,1 2 0,-1 0 0,0-1 0,0 2 0,-1-1 0,1-1 0,-1 0 0,0 0 0,1 1 0,-1 3 0,0-1 0,0 2 0,0 1 0,-1-1 0,1 3 0,0 0 0,0 1 0,1-1 0,0 1 0,-1-2 0,1-1 0,-2-1 0,1-1 0,-1-1 0,1 1 0,-1 0 0,1-1 0,0-1 0,0-1 0,1 0 0,0 0 0,-1 1 0,1-1 0,-1 2 0,-1-1 0,1 0 0,-1 0 0,1 1 0,-2 0 0,2 2 0,0 1 0,0 2 0,1 1 0,-2-1 0,1-2 0,0 0 0,0 0 0,0 1 0,0 2 0,1-2 0,-1 2 0,1-2 0,-1 1 0,1-1 0,0 2 0,0-2 0,0 3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1:15.03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703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705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 1 16383,'0'0'0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706"/>
    </inkml:context>
    <inkml:brush xml:id="br0">
      <inkml:brushProperty name="width" value="0.1" units="cm"/>
      <inkml:brushProperty name="height" value="0.6" units="cm"/>
      <inkml:brushProperty name="color" value="#E975E8"/>
      <inkml:brushProperty name="inkEffects" value="pencil"/>
    </inkml:brush>
  </inkml:definitions>
  <inkml:trace contextRef="#ctx0" brushRef="#br0">15 826 16383,'-3'-18'0,"1"3"0,1 3 0,0 2 0,0 2 0,1 1 0,0 1 0,0 0 0,0 1 0,0 1 0,0 2 0,0 0 0,0-1 0,-1 1 0,1-4 0,0 1 0,0-2 0,0 1 0,0-1 0,0-3 0,1 3 0,0-2 0,0 0 0,0 1 0,-1-1 0,0 1 0,0 2 0,0 0 0,0 2 0,0 1 0,0 0 0,0 1 0,0-1 0,-1 1 0,1-3 0,-1 2 0,1-3 0,0 1 0,-1-3 0,1 1 0,-2-6 0,2 0 0,0-2 0,-1-1 0,1 1 0,-2 2 0,2 3 0,-2 6 0,2 1 0,0 1 0,0-2 0,0-1 0,0-3 0,0 1 0,0-2 0,0-2 0,0 2 0,0-2 0,0 1 0,0 1 0,0 0 0,1 2 0,-1 2 0,1 1 0,-1 0 0,0 2 0,1 0 0,-1-1 0,0 0 0,0-1 0,0-1 0,1 2 0,-1-2 0,0 3 0,1-2 0,-1-3 0,1-3 0,0-7 0,-1-5 0,0 4 0,1-5 0,2 6 0,-1-1 0,1-2 0,-1 2 0,-1 1 0,-1 2 0,0-2 0,0 4 0,1-5 0,1 3 0,-1 1 0,2 0 0,-2 5 0,0 1 0,-1 2 0,0 2 0,0 2 0,0 1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707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  <inkml:trace contextRef="#ctx0" brushRef="#br0" timeOffset="1">3 126 24575,'0'0'0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709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  <inkml:trace contextRef="#ctx0" brushRef="#br0" timeOffset="1">3 126 24575,'0'0'0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5:29.711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  <inkml:trace contextRef="#ctx0" brushRef="#br0" timeOffset="1">3 126 24575,'0'0'0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6:41.146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  <inkml:trace contextRef="#ctx0" brushRef="#br0" timeOffset="1">3 126 24575,'0'0'0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6:41.148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  <inkml:trace contextRef="#ctx0" brushRef="#br0" timeOffset="1">3 126 24575,'0'0'0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6:41.150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  <inkml:trace contextRef="#ctx0" brushRef="#br0" timeOffset="1">3 126 24575,'0'0'0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6:41.152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  <inkml:trace contextRef="#ctx0" brushRef="#br0" timeOffset="1">3 126 24575,'0'0'0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1:15.03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26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27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 24575,'0'0'0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28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29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34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36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0 116 24575,'0'0'0</inkml:trace>
  <inkml:trace contextRef="#ctx0" brushRef="#br0" timeOffset="1">96 24 24575,'0'0'0</inkml:trace>
  <inkml:trace contextRef="#ctx0" brushRef="#br0" timeOffset="2">318 0 24575,'0'0'0</inkml:trace>
  <inkml:trace contextRef="#ctx0" brushRef="#br0" timeOffset="3">541 38 24575,'0'0'0</inkml:trace>
  <inkml:trace contextRef="#ctx0" brushRef="#br0" timeOffset="4">620 40 24575,'0'0'0</inkml:trace>
  <inkml:trace contextRef="#ctx0" brushRef="#br0" timeOffset="5">678 32 24575,'8'-1'0,"-1"0"0,-4 1 0,-2-1 0,0 1 0</inkml:trace>
  <inkml:trace contextRef="#ctx0" brushRef="#br0" timeOffset="6">234 77 24575,'0'0'0</inkml:trace>
  <inkml:trace contextRef="#ctx0" brushRef="#br0" timeOffset="7">87 56 24575,'0'0'0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44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45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 24575,'0'0'0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46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47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1:15.03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52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54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0 116 24575,'0'0'0</inkml:trace>
  <inkml:trace contextRef="#ctx0" brushRef="#br0" timeOffset="1">96 24 24575,'0'0'0</inkml:trace>
  <inkml:trace contextRef="#ctx0" brushRef="#br0" timeOffset="2">318 0 24575,'0'0'0</inkml:trace>
  <inkml:trace contextRef="#ctx0" brushRef="#br0" timeOffset="3">541 38 24575,'0'0'0</inkml:trace>
  <inkml:trace contextRef="#ctx0" brushRef="#br0" timeOffset="4">620 40 24575,'0'0'0</inkml:trace>
  <inkml:trace contextRef="#ctx0" brushRef="#br0" timeOffset="5">678 32 24575,'8'-1'0,"-1"0"0,-4 1 0,-2-1 0,0 1 0</inkml:trace>
  <inkml:trace contextRef="#ctx0" brushRef="#br0" timeOffset="6">234 77 24575,'0'0'0</inkml:trace>
  <inkml:trace contextRef="#ctx0" brushRef="#br0" timeOffset="7">87 56 24575,'0'0'0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62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63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68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70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71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76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78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79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 24575,'0'0'0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1:15.03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80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81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86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88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0 116 24575,'0'0'0</inkml:trace>
  <inkml:trace contextRef="#ctx0" brushRef="#br0" timeOffset="1">96 24 24575,'0'0'0</inkml:trace>
  <inkml:trace contextRef="#ctx0" brushRef="#br0" timeOffset="2">318 0 24575,'0'0'0</inkml:trace>
  <inkml:trace contextRef="#ctx0" brushRef="#br0" timeOffset="3">541 38 24575,'0'0'0</inkml:trace>
  <inkml:trace contextRef="#ctx0" brushRef="#br0" timeOffset="4">620 40 24575,'0'0'0</inkml:trace>
  <inkml:trace contextRef="#ctx0" brushRef="#br0" timeOffset="5">678 32 24575,'8'-1'0,"-1"0"0,-4 1 0,-2-1 0,0 1 0</inkml:trace>
  <inkml:trace contextRef="#ctx0" brushRef="#br0" timeOffset="6">234 77 24575,'0'0'0</inkml:trace>
  <inkml:trace contextRef="#ctx0" brushRef="#br0" timeOffset="7">87 56 24575,'0'0'0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96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97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 24575,'0'0'0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98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599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604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606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0 116 24575,'0'0'0</inkml:trace>
  <inkml:trace contextRef="#ctx0" brushRef="#br0" timeOffset="1">96 24 24575,'0'0'0</inkml:trace>
  <inkml:trace contextRef="#ctx0" brushRef="#br0" timeOffset="2">318 0 24575,'0'0'0</inkml:trace>
  <inkml:trace contextRef="#ctx0" brushRef="#br0" timeOffset="3">541 38 24575,'0'0'0</inkml:trace>
  <inkml:trace contextRef="#ctx0" brushRef="#br0" timeOffset="4">620 40 24575,'0'0'0</inkml:trace>
  <inkml:trace contextRef="#ctx0" brushRef="#br0" timeOffset="5">678 32 24575,'8'-1'0,"-1"0"0,-4 1 0,-2-1 0,0 1 0</inkml:trace>
  <inkml:trace contextRef="#ctx0" brushRef="#br0" timeOffset="6">234 77 24575,'0'0'0</inkml:trace>
  <inkml:trace contextRef="#ctx0" brushRef="#br0" timeOffset="7">87 56 24575,'0'0'0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1:15.040"/>
    </inkml:context>
    <inkml:brush xml:id="br0">
      <inkml:brushProperty name="width" value="0.21167" units="cm"/>
      <inkml:brushProperty name="height" value="0.21167" units="cm"/>
      <inkml:brushProperty name="color" value="#8CADD4"/>
      <inkml:brushProperty name="inkEffects" value="pencil"/>
    </inkml:brush>
  </inkml:definitions>
  <inkml:trace contextRef="#ctx0" brushRef="#br0">0 231 16383,'17'-6'0,"0"2"0,7-2 0,-3 1 0,0 1 0,-5 0 0,-6 2 0,-2 0 0,-4 2 0,-2-1 0,0 1 0,2-1 0,1 0 0,3 0 0,2-1 0,0 0 0,0 1 0,-2-1 0,-2 2 0,-4 0 0,-1 0 0,6 0 0,3 1 0,10 2 0,4 2 0,0-1 0,-2 1 0,-5-2 0,-2 0 0,-1-1 0,-2 0 0,-3-1 0,0 0 0,-4-1 0,0 0 0,-3 0 0,-5 4 0,1-3 0,-4 3 0,4-4 0,2 1 0,1 1 0,7-2 0,16 1 0,10-3 0,22 1 0,1 0 0,-6 0 0,-9 0 0,-21 0 0,-7 0 0,-8 1 0,-4-1 0,5 0 0,2-1 0,11-3 0,10 0 0,6-1 0,-2 2 0,-3 0 0,-13 3 0,-6 0 0,-9 1 0,-3 0 0,-1 3 0,1-1 0,0 1 0,0 2 0,1 0 0,0 1 0,2 0 0,-1-2 0,0-1 0,-1 0 0,-1-1 0,0 2 0,0 0 0,1 2 0,1-2 0,0-1 0,0-1 0,-1-1 0,3 0 0,2 1 0,7 0 0,4 1 0,1-1 0,-4-1 0,-8-1 0,-3-1 0,-1 0 0,2-1 0,2 0 0,2-1 0,3-1 0,2 0 0,7 0 0,0-1 0,10 0 0,-1 1 0,-2 0 0,-3 0 0,-5 1 0,-4 1 0,2-1 0,-3 0 0,3 0 0,16 0 0,26 1 0,15 1 0,-16 0 0,3 0 0,35 0 0,-38 1 0,-2 0 0,12-1 0,-20 1 0,-29 0 0,-12 1 0,-4 0 0,-1 2 0,1-1 0,0 1 0,2-1 0,-1 1 0,1-1 0,-2 0 0,0 0 0,-1-2 0,1 1 0,0 0 0,3 0 0,1 2 0,0-1 0,2 1 0,-5-2 0,1 1 0,-4-2 0,3 2 0,1 1 0,5 2 0,-1-1 0,-2-1 0,0-3 0,6-3 0,9-2 0,13-2 0,19-3 0,3 3 0,27-3 0,4 2 0,-4 0 0,0 1 0,-36 2 0,-13 2 0,-19 2 0,1 3 0,10 2 0,23 4 0,12 1 0,6 0 0,7 1 0,-16-3 0,-1 0 0,-22-2 0,-14-2 0,-12 0 0,-7-3 0,-2 2 0,1-1 0,0 1 0,0 1 0,-1-1 0,0 0 0,0 1 0,-1 0 0,0-1 0,0 0 0,0-1 0,13 0 0,13-1 0,30-1 0,4 1 0,17 0 0,-18 0 0,-10-1 0,-21 1 0,-18-1 0,-8 1 0,-3 0 0,2-3 0,1 0 0,1-2 0,1 2 0,-1 0 0,-1 1 0,-1 0 0,0 1 0,-1 0 0,8-1 0,12-2 0,14-2 0,18-5 0,5 0 0,12-4 0,-4 0 0,-11 1 0,-14 2 0,-23 7 0,-6 3 0,-6 3 0,1 2 0,-1 0 0,-2-1 0,-2-2 0,9-2 0,11 1 0,30-1 0,24 1 0,17 2 0,-30 0 0,0 2 0,-10-1 0,-2 1 0,35 2 0,-39-2 0,-37-2 0,-11 0 0,-1 1 0,2-1 0,1 1 0,1-1 0,1 1 0,-6 3 0,0 0 0,-3 3 0,2-3 0,3 1 0,1-1 0,1-1 0,-1-2 0,1-1 0,1 0 0,0 0 0,0 1 0,-2 0 0,1 0 0,0 0 0,-1 0 0,1-1 0,9 3 0,12 3 0,9 2 0,15 1 0,-11-3 0,5-2 0,-13-2 0,-7-1 0,-9-2 0,-8-1 0,-2 1 0,-3-3 0,1 1 0,-2-1 0,3 2 0,1 0 0,0-2 0,0-1 0,0-1 0,0 1 0,2-1 0,1 0 0,2 0 0,-1 0 0,0 1 0,-1 1 0,-2 2 0,0 0 0,1-1 0,1 0 0,6-2 0,2 0 0,3 0 0,3-1 0,-6 2 0,-1-1 0,-7 3 0,-1 1 0,0-1 0,0 0 0,6 0 0,8 0 0,6 1 0,5-1 0,4 0 0,-2 0 0,12-1 0,0 2 0,0 0 0,-1 0 0,-11 0 0,2 0 0,-5 1 0,-3 0 0,4 0 0,-3 0 0,3 2 0,-1-2 0,-12 1 0,-3-1 0,-3-1 0,0 0 0,3 0 0,-4 1 0,1 1 0,2 2 0,7 3 0,11 7 0,3 2 0,-1 2 0,-4-1 0,-12-4 0,-5-4 0,-6-4 0,6-3 0,13 0 0,12 0 0,17 0 0,-5-1 0,-5 0 0,-13 0 0,-14-2 0,-6 1 0,-4 0 0,-3 0 0,2-1 0,1 1 0,5-1 0,4-1 0,3 0 0,3 0 0,-5 1 0,-2-1 0,-7 1 0,-3 1 0,-1-1 0,1 0 0,2-1 0,2-1 0,2 0 0,-1-1 0,2-1 0,-1 1 0,1-3 0,0 0 0,-2-1 0,0 1 0,-2 2 0,0 1 0,0 1 0,1 1 0,-2 1 0,0 0 0,-1 0 0,2 1 0,3-1 0,2-1 0,3-1 0,3-1 0,-3 0 0,0-1 0,-5 3 0,-2 0 0,4 1 0,6 0 0,4 1 0,20 0 0,7 0 0,10 0 0,16 0 0,-7-2 0,-9 1 0,-16-2 0,-26 2 0,-3 1 0,3 3 0,13 2 0,2 0 0,4-1 0,-5-2 0,-1-1 0,-1 0 0,-10-1 0,-5 1 0,-7-1 0,-4 0 0,6 0 0,17 0 0,20 0 0,44 2 0,9 0 0,-45-1 0,0 1 0,44-2 0,-25 0 0,-14 0 0,-19-1 0,-22 1 0,-9 0 0,-1 1 0,4 1 0,3 0 0,3-1 0,-6 0 0,-2-1 0,-6 0 0,2 2 0,5 1 0,7 1 0,-2 0 0,-2-1 0,-8-2 0,-3 0 0,3-1 0,2 0 0,4 1 0,3-2 0,-1 1 0,1-1 0,2 0 0,-1 1 0,2-1 0,3 1 0,-1 0 0,0 0 0,-5 0 0,-6 0 0,-3 0 0,-1 0 0,-1 0 0,1-1 0,-1 1 0,1 0 0,3-1 0,2 0 0,4 0 0,-2 0 0,1 0 0,-5 1 0,-3 0 0,-1 0 0,1 0 0,7 1 0,7-2 0,17-2 0,2-2 0,11-2 0,-9 0 0,2 0 0,-7 1 0,-6 2 0,-8 1 0,-11 3 0,-4 0 0,-1 1 0,3 0 0,3 3 0,0-2 0,-2 1 0,-2-1 0,-2 1 0,5 1 0,8 5 0,8 2 0,14 7 0,1 0 0,-2-3 0,-4-2 0,-14-5 0,-5-4 0,-7-2 0,-1-2 0,9 0 0,19 1 0,17 0 0,39 2 0,-37 0 0,1-1 0,2 1 0,0-1 0,6 1 0,-3-1 0,31 1 0,-13-2 0,-29-1 0,-27-1 0,-13 0 0,-7 0 0,-1 0 0,2-1 0,0 0 0,3-1 0,0-1 0,0 0 0,-1-2 0,0-1 0,0-1 0,0-1 0,-1 2 0,0 1 0,-1 1 0,-1 2 0,0 1 0,1 2 0,-1-2 0,-1 1 0,5 0 0,12 0 0,32 4 0,30 1 0,6 2 0,-2 0 0,-35-2 0,-17-2 0,-17-1 0,-9-1 0,-3-1 0,-1 0 0,1 0 0,2-1 0,2 1 0,1-1 0,0 0 0,0 1 0,-2 0 0,-2 0 0,-2 1 0,1-1 0,0-1 0,1 0 0,-2 0 0,1-1 0,0 0 0,0 0 0,0 0 0,0 1 0,-1 2 0,2-1 0,1 1 0,2-1 0,7 0 0,7-1 0,5-1 0,7 0 0,-4 0 0,-4-1 0,-9 2 0,-8 0 0,-5 1 0,1 0 0,1 0 0,1-1 0,-2 1 0,-1 0 0,0 1 0,5-1 0,6-1 0,10-3 0,17-8 0,3-3 0,17-9 0,-5-2 0,-1-1 0,3-5 0,-14 7 0,-6 2 0,-11 8 0,-12 8 0,-2 4 0,-5 2 0,-2 2 0,2 1 0,2 0 0,2 0 0,-1 0 0,2 1 0,6 1 0,20 7 0,12 6 0,20 7 0,-4 1 0,7 3 0,-12-3 0,19 7 0,1-2 0,0 1 0,-32-15 0,-2 0 0,25 8 0,-26-9 0,0-1 0,19 6 0,-8-3 0,-24-7 0,-19-7 0,-8-1 0,-4-1 0,2-1 0,8 0 0,8 0 0,21-2 0,3-1 0,21-3 0,-9-2 0,-2 0 0,-13-3 0,-10 2 0,-6 1 0,-1 1 0,-3 3 0,-3 1 0,-3 2 0,-5 1 0,-5 0 0,-2 0 0,-2 1 0,0-2 0,2 1 0,4 0 0,3 0 0,3 0 0,5-2 0,-4 1 0,-3-1 0,-5 2 0,-4 0 0,2 1 0,11-1 0,6 1 0,10-1 0,-4-2 0,-5 1 0,-4-2 0,-7 1 0,-3 0 0,-3 2 0,-3 0 0,3 1 0,3 0 0,0 0 0,0 0 0,-6 0 0,0 0 0,1 0 0,-1 0 0,3-1 0,-2 1 0,1 0 0,-2-1 0,1 0 0,2 0 0,0 0 0,1 0 0,0-1 0,0 1 0,-1-1 0,-1 1 0,-2 0 0,0 1 0,1-1 0,1 1 0,1-1 0,0 1 0,1-1 0,1-1 0,0 0 0,0-1 0,-1 0 0,-1 0 0,-2-1 0,0 1 0,4-1 0,3 0 0,4 1 0,9 0 0,8 0 0,6-1 0,8-1 0,-5-1 0,-2 0 0,-10 2 0,-13 1 0,-6 2 0,0 1 0,25 5 0,34 4 0,-20-2 0,5 1 0,17 1 0,3 0 0,-5-1 0,-2-1 0,-3 0 0,-4-1 0,32 1 0,-42-4 0,-21-2 0,-17 0 0,-7-1 0,1 1 0,3 0 0,1-1 0,-2 1 0,-3-1 0,-2 0 0,0 0 0,1 0 0,0 0 0,1 0 0,-2-1 0,1 0 0,-1 0 0,-1 0 0,1 0 0,0 0 0,1 0 0,0 0 0,1 0 0,0 0 0,-1-1 0,1 1 0,-1-1 0,1 1 0,3-2 0,1 1 0,5-1 0,-3 0 0,3 2 0,-1-2 0,2 0 0,-3 1 0,-1 0 0,0-1 0,4 1 0,16-1 0,13 1 0,38 1 0,13-2 0,3 1 0,-4-1 0,-33-1 0,-17 1 0,-18 0 0,-17 1 0,-4 1 0,7 3 0,5 2 0,13 4 0,5 0 0,-2-1 0,3-1 0,-9-2 0,-5-2 0,-6-2 0,-9 1 0,-2-2 0,0 1 0,3-1 0,5 0 0,12 1 0,0 0 0,9 0 0,-2 0 0,0 0 0,6-2 0,0-2 0,-3 0 0,1-2 0,-8 0 0,-3 0 0,2-1 0,-6 1 0,0 1 0,0 0 0,3 1 0,1 1 0,7 0 0,-3 1 0,-3 1 0,-10 1 0,-5 1 0,-2 0 0,4 2 0,2 1 0,0 0 0,0 0 0,2 0 0,4 0 0,12 3 0,5 0 0,7 1 0,8 0 0,4-2 0,6-1 0,4-1 0,-8-2 0,-5-1 0,-7-2 0,-11 0 0,-3 0 0,-12 0 0,-5 1 0,-3-1 0,-3 0 0,1-1 0,-1 1 0,-3-1 0,0 1 0,1 0 0,2-1 0,2 0 0,1 0 0,-3 1 0,-3 0 0,-1 0 0,-1-1 0,2-1 0,2 0 0,0-2 0,1 2 0,-1-1 0,0 2 0,-4 0 0,-2 1 0,6 1 0,11 2 0,8 0 0,14 1 0,-3 0 0,-2-1 0,-8-1 0,-11-1 0,-8 0 0,-4 0 0,-4 0 0,10 0 0,1 0 0,7 0 0,-2 0 0,-6 0 0,-3 0 0,-5 0 0,1 0 0,10-1 0,9 0 0,21 1 0,8-1 0,3 0 0,-2-1 0,-8 0 0,-6 0 0,2 0 0,-6 1 0,-3 1 0,-1 0 0,-5 0 0,3 0 0,4 1 0,2 1 0,13 2 0,2 1 0,2 0 0,-7-1 0,-18-2 0,-12-1 0,-10-1 0,-2 0 0,1 0 0,3 0 0,1 0 0,2-1 0,-1 1 0,3 0 0,-1 0 0,8 0 0,-3 0 0,6 0 0,-2 0 0,1-1 0,-1 0 0,-8 1 0,-4-2 0,-5 1 0,-2 0 0,2 0 0,-2 0 0,3 0 0,-1 0 0,-1 1 0,1 0 0,0 1 0,2 0 0,1 1 0,0 0 0,-2-1 0,0-1 0,1 0 0,9 0 0,6 0 0,13 0 0,1-2 0,1 2 0,2-2 0,2 2 0,-3 0 0,0 0 0,-14 0 0,-5 0 0,-7 0 0,-1 1 0,2-1 0,5 2 0,4 1 0,1 2 0,-1 0 0,-8-1 0,-3 0 0,-6-2 0,-2-1 0,2-1 0,4-2 0,4-1 0,8-4 0,-2 0 0,6-1 0,-4 2 0,-2 2 0,0 0 0,0 2 0,1 0 0,8-1 0,-4 0 0,1 0 0,-1-1 0,-6-1 0,-1 2 0,-3-1 0,-4 2 0,-2 1 0,-3 1 0,1 0 0,2 1 0,1 0 0,-1 0 0,-2 0 0,-1 0 0,2-1 0,1 2 0,4-1 0,6 2 0,1 0 0,10 3 0,3-1 0,2 0 0,7 1 0,-3 0 0,0 0 0,0-2 0,-6-1 0,-5-1 0,-5-1 0,-9-1 0,-1 0 0,2 1 0,4-1 0,4 0 0,5 1 0,-1-1 0,7 0 0,0 0 0,-1 0 0,-2 0 0,-6-2 0,-2 1 0,-1-2 0,3 0 0,1-1 0,6-1 0,2-1 0,2-1 0,4-1 0,-5 1 0,6-1 0,-9 1 0,-4 1 0,-7 3 0,-10 1 0,-2 2 0,-3 1 0,0 0 0,2 2 0,2 0 0,1 1 0,5 3 0,0 0 0,13 4 0,0-1 0,4 1 0,-5-4 0,-9-3 0,-6-2 0,-2-2 0,1-1 0,2-2 0,5 0 0,-2-1 0,1 2 0,-1 0 0,1 1 0,0 0 0,1 1 0,-6 0 0,-1 0 0,-2 0 0,-1 0 0,-2 0 0,0 0 0,0 0 0,1 0 0,4-1 0,12 1 0,16 0 0,11 1 0,28 1 0,-14 1 0,12-1 0,-18 0 0,-7-2 0,-11 1 0,-8-1 0,-12 0 0,-3 0 0,-6 0 0,1 1 0,7-1 0,12 2 0,8 1 0,11 0 0,0-1 0,-8-1 0,-7 0 0,-16-1 0,-3-1 0,-5-1 0,0 0 0,-1-1 0,0 0 0,-1 0 0,1 0 0,1 0 0,3-1 0,5 0 0,4-2 0,0 1 0,1-1 0,-7 2 0,-4 0 0,-4 2 0,-6 2 0,0 0 0,3 1 0,5-1 0,7 1 0,5-2 0,11 1 0,1 0 0,14 0 0,-1-1 0,-6 1 0,-2-1 0,-16 1 0,-5 0 0,-6 0 0,-5 0 0,-1 0 0,-1 0 0,-1 0 0,-1 0 0,3 0 0,2 0 0,5 0 0,0 0 0,6 0 0,1 0 0,4 0 0,10 0 0,3 0 0,2 0 0,7 1 0,-6-1 0,0 1 0,-3-1 0,-16 1 0,-5-1 0,-9 0 0,-3 0 0,5 0 0,14 0 0,11-1 0,29 0 0,14-2 0,3 2 0,-4-1 0,-31 2 0,-15-1 0,-18 1 0,-7 0 0,-1 0 0,2 1 0,2 0 0,2-1 0,3 1 0,1 0 0,1 0 0,4 0 0,-2 1 0,2 2 0,-1 0 0,-3 1 0,-1 1 0,-2-1 0,-1 0 0,1 0 0,-1 0 0,2 0 0,3 2 0,2-1 0,3 1 0,6 0 0,4-1 0,1-1 0,4-1 0,-4-2 0,-2-1 0,5-1 0,-2 0 0,8-1 0,2-1 0,0-2 0,2 0 0,-5-2 0,-7 1 0,-1-1 0,-9 0 0,-1 1 0,-2 0 0,-5 1 0,-1 0 0,-3 1 0,-2 2 0,1 0 0,5 1 0,0 1 0,13 2 0,5 2 0,-1 0 0,3 1 0,-14-3 0,-4-2 0,-9 0 0,-4-1 0,-1-1 0,2-3 0,1-1 0,5-4 0,5-2 0,3 0 0,8-4 0,4 0 0,-2 1 0,2 2 0,-12 5 0,-6 2 0,-6 4 0,-4 0 0,0 1 0,2 0 0,1 0 0,3 0 0,7-1 0,13 0 0,7 0 0,21 0 0,-6 2 0,20 0 0,-10 2 0,-1 1 0,-6 1 0,-16-1 0,-6 1 0,-10-2 0,-11-2 0,-4 0 0,-1 0 0,0 0 0,7 0 0,7 1 0,5 1 0,12 1 0,-2 1 0,0-1 0,-2 0 0,-10-2 0,-2 0 0,-3 0 0,-3 0 0,-1 0 0,0 1 0,-3 0 0,0 0 0,-3-1 0,-2 0 0,1-2 0,2 0 0,5 1 0,9-2 0,4 0 0,5-2 0,2-3 0,-8 1 0,-5 0 0,-11 2 0,-2 3 0,7 4 0,8 2 0,4 2 0,-1-1 0,-9-1 0,-3-1 0,-2-1 0,-1 0 0,0-1 0,2-1 0,1 0 0,2-1 0,1-1 0,-4 0 0,0 0 0,-3 0 0,1 0 0,0 0 0,3 0 0,2 0 0,-1 0 0,-5 0 0,-1-2 0,-2-2 0,8-6 0,5-2 0,15-8 0,7 0 0,0 3 0,1 1 0,-19 9 0,-7 1 0,-11 5 0,-3 2 0,7 2 0,14 4 0,25 5 0,3 1 0,11 2 0,-17-1 0,-8-4 0,-11-1 0,-10-4 0,-3-1 0,-3-1 0,0 0 0,-1-1 0,3 0 0,-1 1 0,1-1 0,1 0 0,-2 1 0,-1-1 0,-2 1 0,-3-2 0,-2 0 0,-1 0 0,0-1 0,9 2 0,-7-2 0,5 2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614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615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620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622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623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7:19.628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630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631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 24575,'0'0'0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632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633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2:10.67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638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640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0 116 24575,'0'0'0</inkml:trace>
  <inkml:trace contextRef="#ctx0" brushRef="#br0" timeOffset="1">96 24 24575,'0'0'0</inkml:trace>
  <inkml:trace contextRef="#ctx0" brushRef="#br0" timeOffset="2">318 0 24575,'0'0'0</inkml:trace>
  <inkml:trace contextRef="#ctx0" brushRef="#br0" timeOffset="3">541 38 24575,'0'0'0</inkml:trace>
  <inkml:trace contextRef="#ctx0" brushRef="#br0" timeOffset="4">620 40 24575,'0'0'0</inkml:trace>
  <inkml:trace contextRef="#ctx0" brushRef="#br0" timeOffset="5">678 32 24575,'8'-1'0,"-1"0"0,-4 1 0,-2-1 0,0 1 0</inkml:trace>
  <inkml:trace contextRef="#ctx0" brushRef="#br0" timeOffset="6">234 77 24575,'0'0'0</inkml:trace>
  <inkml:trace contextRef="#ctx0" brushRef="#br0" timeOffset="7">87 56 24575,'0'0'0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648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650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651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656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658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0 116 24575,'0'0'0</inkml:trace>
  <inkml:trace contextRef="#ctx0" brushRef="#br0" timeOffset="1">96 24 24575,'0'0'0</inkml:trace>
  <inkml:trace contextRef="#ctx0" brushRef="#br0" timeOffset="2">318 0 24575,'0'0'0</inkml:trace>
  <inkml:trace contextRef="#ctx0" brushRef="#br0" timeOffset="3">541 38 24575,'0'0'0</inkml:trace>
  <inkml:trace contextRef="#ctx0" brushRef="#br0" timeOffset="4">620 40 24575,'0'0'0</inkml:trace>
  <inkml:trace contextRef="#ctx0" brushRef="#br0" timeOffset="5">678 32 24575,'8'-1'0,"-1"0"0,-4 1 0,-2-1 0,0 1 0</inkml:trace>
  <inkml:trace contextRef="#ctx0" brushRef="#br0" timeOffset="6">234 77 24575,'0'0'0</inkml:trace>
  <inkml:trace contextRef="#ctx0" brushRef="#br0" timeOffset="7">87 56 24575,'0'0'0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666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667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672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2:10.67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674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675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680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682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684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685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690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692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0 116 24575,'0'0'0</inkml:trace>
  <inkml:trace contextRef="#ctx0" brushRef="#br0" timeOffset="1">96 24 24575,'0'0'0</inkml:trace>
  <inkml:trace contextRef="#ctx0" brushRef="#br0" timeOffset="2">318 0 24575,'0'0'0</inkml:trace>
  <inkml:trace contextRef="#ctx0" brushRef="#br0" timeOffset="3">541 38 24575,'0'0'0</inkml:trace>
  <inkml:trace contextRef="#ctx0" brushRef="#br0" timeOffset="4">620 40 24575,'0'0'0</inkml:trace>
  <inkml:trace contextRef="#ctx0" brushRef="#br0" timeOffset="5">678 32 24575,'8'-1'0,"-1"0"0,-4 1 0,-2-1 0,0 1 0</inkml:trace>
  <inkml:trace contextRef="#ctx0" brushRef="#br0" timeOffset="6">234 77 24575,'0'0'0</inkml:trace>
  <inkml:trace contextRef="#ctx0" brushRef="#br0" timeOffset="7">87 56 24575,'0'0'0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00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02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2:10.67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03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08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10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0 116 24575,'0'0'0</inkml:trace>
  <inkml:trace contextRef="#ctx0" brushRef="#br0" timeOffset="1">96 24 24575,'0'0'0</inkml:trace>
  <inkml:trace contextRef="#ctx0" brushRef="#br0" timeOffset="2">318 0 24575,'0'0'0</inkml:trace>
  <inkml:trace contextRef="#ctx0" brushRef="#br0" timeOffset="3">541 38 24575,'0'0'0</inkml:trace>
  <inkml:trace contextRef="#ctx0" brushRef="#br0" timeOffset="4">620 40 24575,'0'0'0</inkml:trace>
  <inkml:trace contextRef="#ctx0" brushRef="#br0" timeOffset="5">678 32 24575,'8'-1'0,"-1"0"0,-4 1 0,-2-1 0,0 1 0</inkml:trace>
  <inkml:trace contextRef="#ctx0" brushRef="#br0" timeOffset="6">234 77 24575,'0'0'0</inkml:trace>
  <inkml:trace contextRef="#ctx0" brushRef="#br0" timeOffset="7">87 56 24575,'0'0'0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18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24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26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32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34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35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 24575,'0'0'0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36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2:10.67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37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0 116 24575,'0'0'0</inkml:trace>
  <inkml:trace contextRef="#ctx0" brushRef="#br0" timeOffset="1">96 24 24575,'0'0'0</inkml:trace>
  <inkml:trace contextRef="#ctx0" brushRef="#br0" timeOffset="2">318 0 24575,'0'0'0</inkml:trace>
  <inkml:trace contextRef="#ctx0" brushRef="#br0" timeOffset="3">541 38 24575,'0'0'0</inkml:trace>
  <inkml:trace contextRef="#ctx0" brushRef="#br0" timeOffset="4">620 40 24575,'0'0'0</inkml:trace>
  <inkml:trace contextRef="#ctx0" brushRef="#br0" timeOffset="5">678 32 24575,'8'-1'0,"-1"0"0,-4 1 0,-2-1 0,0 1 0</inkml:trace>
  <inkml:trace contextRef="#ctx0" brushRef="#br0" timeOffset="6">234 77 24575,'0'0'0</inkml:trace>
  <inkml:trace contextRef="#ctx0" brushRef="#br0" timeOffset="7">87 56 24575,'0'0'0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45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46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47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0 116 24575,'0'0'0</inkml:trace>
  <inkml:trace contextRef="#ctx0" brushRef="#br0" timeOffset="1">96 24 24575,'0'0'0</inkml:trace>
  <inkml:trace contextRef="#ctx0" brushRef="#br0" timeOffset="2">318 0 24575,'0'0'0</inkml:trace>
  <inkml:trace contextRef="#ctx0" brushRef="#br0" timeOffset="3">541 38 24575,'0'0'0</inkml:trace>
  <inkml:trace contextRef="#ctx0" brushRef="#br0" timeOffset="4">620 40 24575,'0'0'0</inkml:trace>
  <inkml:trace contextRef="#ctx0" brushRef="#br0" timeOffset="5">678 32 24575,'8'-1'0,"-1"0"0,-4 1 0,-2-1 0,0 1 0</inkml:trace>
  <inkml:trace contextRef="#ctx0" brushRef="#br0" timeOffset="6">234 77 24575,'0'0'0</inkml:trace>
  <inkml:trace contextRef="#ctx0" brushRef="#br0" timeOffset="7">87 56 24575,'0'0'0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55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56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57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58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59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0 116 24575,'0'0'0</inkml:trace>
  <inkml:trace contextRef="#ctx0" brushRef="#br0" timeOffset="1">96 24 24575,'0'0'0</inkml:trace>
  <inkml:trace contextRef="#ctx0" brushRef="#br0" timeOffset="2">318 0 24575,'0'0'0</inkml:trace>
  <inkml:trace contextRef="#ctx0" brushRef="#br0" timeOffset="3">541 38 24575,'0'0'0</inkml:trace>
  <inkml:trace contextRef="#ctx0" brushRef="#br0" timeOffset="4">620 40 24575,'0'0'0</inkml:trace>
  <inkml:trace contextRef="#ctx0" brushRef="#br0" timeOffset="5">678 32 24575,'8'-1'0,"-1"0"0,-4 1 0,-2-1 0,0 1 0</inkml:trace>
  <inkml:trace contextRef="#ctx0" brushRef="#br0" timeOffset="6">234 77 24575,'0'0'0</inkml:trace>
  <inkml:trace contextRef="#ctx0" brushRef="#br0" timeOffset="7">87 56 24575,'0'0'0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67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2:10.68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68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69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0 116 24575,'0'0'0</inkml:trace>
  <inkml:trace contextRef="#ctx0" brushRef="#br0" timeOffset="1">96 24 24575,'0'0'0</inkml:trace>
  <inkml:trace contextRef="#ctx0" brushRef="#br0" timeOffset="2">318 0 24575,'0'0'0</inkml:trace>
  <inkml:trace contextRef="#ctx0" brushRef="#br0" timeOffset="3">541 38 24575,'0'0'0</inkml:trace>
  <inkml:trace contextRef="#ctx0" brushRef="#br0" timeOffset="4">620 40 24575,'0'0'0</inkml:trace>
  <inkml:trace contextRef="#ctx0" brushRef="#br0" timeOffset="5">678 32 24575,'8'-1'0,"-1"0"0,-4 1 0,-2-1 0,0 1 0</inkml:trace>
  <inkml:trace contextRef="#ctx0" brushRef="#br0" timeOffset="6">234 77 24575,'0'0'0</inkml:trace>
  <inkml:trace contextRef="#ctx0" brushRef="#br0" timeOffset="7">87 56 24575,'0'0'0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77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5:59:45.778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165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166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 24575,'0'0'0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167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168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173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175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0 116 24575,'0'0'0</inkml:trace>
  <inkml:trace contextRef="#ctx0" brushRef="#br0" timeOffset="1">96 24 24575,'0'0'0</inkml:trace>
  <inkml:trace contextRef="#ctx0" brushRef="#br0" timeOffset="2">318 0 24575,'0'0'0</inkml:trace>
  <inkml:trace contextRef="#ctx0" brushRef="#br0" timeOffset="3">541 38 24575,'0'0'0</inkml:trace>
  <inkml:trace contextRef="#ctx0" brushRef="#br0" timeOffset="4">620 40 24575,'0'0'0</inkml:trace>
  <inkml:trace contextRef="#ctx0" brushRef="#br0" timeOffset="5">678 32 24575,'8'-1'0,"-1"0"0,-4 1 0,-2-1 0,0 1 0</inkml:trace>
  <inkml:trace contextRef="#ctx0" brushRef="#br0" timeOffset="6">234 77 24575,'0'0'0</inkml:trace>
  <inkml:trace contextRef="#ctx0" brushRef="#br0" timeOffset="7">87 56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32:52.36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318 1 24575,'-4'27'0,"0"-4"0,0-5 0,0-3 0,1-1 0,-3 3 0,1-3 0,-4 5 0,0-1 0,1-1 0,0-1 0,1-5 0,3-2 0,-1-3 0,3-3 0,0 0 0,0-1 0,1 0 0,-1 1 0,-1 1 0,0-1 0,-1 0 0,0 1 0,-2 0 0,0 2 0,-3 1 0,0 2 0,0 1 0,-1 2 0,3-2 0,-2 0 0,1-1 0,2-1 0,1-2 0,3-4 0,0 1 0,0-1 0,1-1 0,-1 2 0,-1 0 0,1 1 0,-3 0 0,-1 2 0,-1 0 0,1-1 0,1 0 0,1-2 0,2-1 0,0 0 0,0 3 0,-1 2 0,0 0 0,0-1 0,2-2 0,0 1 0,-1 0 0,1 2 0,-1-2 0,2 0 0,-1-1 0,0-2 0,1-1 0</inkml:trace>
  <inkml:trace contextRef="#ctx0" brushRef="#br0" timeOffset="2103">0 581 24575,'0'0'0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2:10.68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183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184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 24575,'0'0'0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185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186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191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193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0 116 24575,'0'0'0</inkml:trace>
  <inkml:trace contextRef="#ctx0" brushRef="#br0" timeOffset="1">96 24 24575,'0'0'0</inkml:trace>
  <inkml:trace contextRef="#ctx0" brushRef="#br0" timeOffset="2">318 0 24575,'0'0'0</inkml:trace>
  <inkml:trace contextRef="#ctx0" brushRef="#br0" timeOffset="3">541 38 24575,'0'0'0</inkml:trace>
  <inkml:trace contextRef="#ctx0" brushRef="#br0" timeOffset="4">620 40 24575,'0'0'0</inkml:trace>
  <inkml:trace contextRef="#ctx0" brushRef="#br0" timeOffset="5">678 32 24575,'8'-1'0,"-1"0"0,-4 1 0,-2-1 0,0 1 0</inkml:trace>
  <inkml:trace contextRef="#ctx0" brushRef="#br0" timeOffset="6">234 77 24575,'0'0'0</inkml:trace>
  <inkml:trace contextRef="#ctx0" brushRef="#br0" timeOffset="7">87 56 24575,'0'0'0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01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02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07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09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2:10.68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10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15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17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18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 24575,'0'0'0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19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20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25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27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0 116 24575,'0'0'0</inkml:trace>
  <inkml:trace contextRef="#ctx0" brushRef="#br0" timeOffset="1">96 24 24575,'0'0'0</inkml:trace>
  <inkml:trace contextRef="#ctx0" brushRef="#br0" timeOffset="2">318 0 24575,'0'0'0</inkml:trace>
  <inkml:trace contextRef="#ctx0" brushRef="#br0" timeOffset="3">541 38 24575,'0'0'0</inkml:trace>
  <inkml:trace contextRef="#ctx0" brushRef="#br0" timeOffset="4">620 40 24575,'0'0'0</inkml:trace>
  <inkml:trace contextRef="#ctx0" brushRef="#br0" timeOffset="5">678 32 24575,'8'-1'0,"-1"0"0,-4 1 0,-2-1 0,0 1 0</inkml:trace>
  <inkml:trace contextRef="#ctx0" brushRef="#br0" timeOffset="6">234 77 24575,'0'0'0</inkml:trace>
  <inkml:trace contextRef="#ctx0" brushRef="#br0" timeOffset="7">87 56 24575,'0'0'0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35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36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 24575,'0'0'0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22:10.68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37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38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43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45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0 116 24575,'0'0'0</inkml:trace>
  <inkml:trace contextRef="#ctx0" brushRef="#br0" timeOffset="1">96 24 24575,'0'0'0</inkml:trace>
  <inkml:trace contextRef="#ctx0" brushRef="#br0" timeOffset="2">318 0 24575,'0'0'0</inkml:trace>
  <inkml:trace contextRef="#ctx0" brushRef="#br0" timeOffset="3">541 38 24575,'0'0'0</inkml:trace>
  <inkml:trace contextRef="#ctx0" brushRef="#br0" timeOffset="4">620 40 24575,'0'0'0</inkml:trace>
  <inkml:trace contextRef="#ctx0" brushRef="#br0" timeOffset="5">678 32 24575,'8'-1'0,"-1"0"0,-4 1 0,-2-1 0,0 1 0</inkml:trace>
  <inkml:trace contextRef="#ctx0" brushRef="#br0" timeOffset="6">234 77 24575,'0'0'0</inkml:trace>
  <inkml:trace contextRef="#ctx0" brushRef="#br0" timeOffset="7">87 56 24575,'0'0'0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53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54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59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61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62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639 2 24575,'-3'0'0,"1"0"0</inkml:trace>
  <inkml:trace contextRef="#ctx0" brushRef="#br0" timeOffset="1">499 1 24575,'0'0'0</inkml:trace>
  <inkml:trace contextRef="#ctx0" brushRef="#br0" timeOffset="2">201 47 24575,'0'0'0</inkml:trace>
  <inkml:trace contextRef="#ctx0" brushRef="#br0" timeOffset="3">1 35 24575,'0'0'0</inkml:trace>
  <inkml:trace contextRef="#ctx0" brushRef="#br0" timeOffset="4">544 82 24575,'0'0'0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67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3 24575,'0'0'0</inkml:trace>
  <inkml:trace contextRef="#ctx0" brushRef="#br0" timeOffset="1">267 0 24575,'0'0'0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30:07.02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69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70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 24575,'0'0'0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71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72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0 116 24575,'0'0'0</inkml:trace>
  <inkml:trace contextRef="#ctx0" brushRef="#br0" timeOffset="1">96 24 24575,'0'0'0</inkml:trace>
  <inkml:trace contextRef="#ctx0" brushRef="#br0" timeOffset="2">318 0 24575,'0'0'0</inkml:trace>
  <inkml:trace contextRef="#ctx0" brushRef="#br0" timeOffset="3">541 38 24575,'0'0'0</inkml:trace>
  <inkml:trace contextRef="#ctx0" brushRef="#br0" timeOffset="4">620 40 24575,'0'0'0</inkml:trace>
  <inkml:trace contextRef="#ctx0" brushRef="#br0" timeOffset="5">678 32 24575,'8'-1'0,"-1"0"0,-4 1 0,-2-1 0,0 1 0</inkml:trace>
  <inkml:trace contextRef="#ctx0" brushRef="#br0" timeOffset="6">234 77 24575,'0'0'0</inkml:trace>
  <inkml:trace contextRef="#ctx0" brushRef="#br0" timeOffset="7">87 56 24575,'0'0'0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80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81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82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0 116 24575,'0'0'0</inkml:trace>
  <inkml:trace contextRef="#ctx0" brushRef="#br0" timeOffset="1">96 24 24575,'0'0'0</inkml:trace>
  <inkml:trace contextRef="#ctx0" brushRef="#br0" timeOffset="2">318 0 24575,'0'0'0</inkml:trace>
  <inkml:trace contextRef="#ctx0" brushRef="#br0" timeOffset="3">541 38 24575,'0'0'0</inkml:trace>
  <inkml:trace contextRef="#ctx0" brushRef="#br0" timeOffset="4">620 40 24575,'0'0'0</inkml:trace>
  <inkml:trace contextRef="#ctx0" brushRef="#br0" timeOffset="5">678 32 24575,'8'-1'0,"-1"0"0,-4 1 0,-2-1 0,0 1 0</inkml:trace>
  <inkml:trace contextRef="#ctx0" brushRef="#br0" timeOffset="6">234 77 24575,'0'0'0</inkml:trace>
  <inkml:trace contextRef="#ctx0" brushRef="#br0" timeOffset="7">87 56 24575,'0'0'0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90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91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92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30:07.02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93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294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0 116 24575,'0'0'0</inkml:trace>
  <inkml:trace contextRef="#ctx0" brushRef="#br0" timeOffset="1">96 24 24575,'0'0'0</inkml:trace>
  <inkml:trace contextRef="#ctx0" brushRef="#br0" timeOffset="2">318 0 24575,'0'0'0</inkml:trace>
  <inkml:trace contextRef="#ctx0" brushRef="#br0" timeOffset="3">541 38 24575,'0'0'0</inkml:trace>
  <inkml:trace contextRef="#ctx0" brushRef="#br0" timeOffset="4">620 40 24575,'0'0'0</inkml:trace>
  <inkml:trace contextRef="#ctx0" brushRef="#br0" timeOffset="5">678 32 24575,'8'-1'0,"-1"0"0,-4 1 0,-2-1 0,0 1 0</inkml:trace>
  <inkml:trace contextRef="#ctx0" brushRef="#br0" timeOffset="6">234 77 24575,'0'0'0</inkml:trace>
  <inkml:trace contextRef="#ctx0" brushRef="#br0" timeOffset="7">87 56 24575,'0'0'0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302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0 24575,'0'0'0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303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304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0 116 24575,'0'0'0</inkml:trace>
  <inkml:trace contextRef="#ctx0" brushRef="#br0" timeOffset="1">96 24 24575,'0'0'0</inkml:trace>
  <inkml:trace contextRef="#ctx0" brushRef="#br0" timeOffset="2">318 0 24575,'0'0'0</inkml:trace>
  <inkml:trace contextRef="#ctx0" brushRef="#br0" timeOffset="3">541 38 24575,'0'0'0</inkml:trace>
  <inkml:trace contextRef="#ctx0" brushRef="#br0" timeOffset="4">620 40 24575,'0'0'0</inkml:trace>
  <inkml:trace contextRef="#ctx0" brushRef="#br0" timeOffset="5">678 32 24575,'8'-1'0,"-1"0"0,-4 1 0,-2-1 0,0 1 0</inkml:trace>
  <inkml:trace contextRef="#ctx0" brushRef="#br0" timeOffset="6">234 77 24575,'0'0'0</inkml:trace>
  <inkml:trace contextRef="#ctx0" brushRef="#br0" timeOffset="7">87 56 24575,'0'0'0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312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1T16:01:04.313"/>
    </inkml:context>
    <inkml:brush xml:id="br0">
      <inkml:brushProperty name="width" value="0.05" units="cm"/>
      <inkml:brushProperty name="height" value="0.05" units="cm"/>
      <inkml:brushProperty name="color" value="#E975E8"/>
    </inkml:brush>
  </inkml:definitions>
  <inkml:trace contextRef="#ctx0" brushRef="#br0">1 1 24575,'0'0'0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477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47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479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30:07.02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480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481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482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483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484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485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486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487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48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489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30:07.02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490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491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492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493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494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495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496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497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49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499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30:07.02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00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01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02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03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04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05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06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07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0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09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30:07.02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10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11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12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13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14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15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16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17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1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19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30:07.03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20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21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22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23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24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25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26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27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2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29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32:59.37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24575,'1'20'0,"-1"-4"0,0-8 0,0-4 0,0 2 0,0 0 0,0 4 0,2 2 0,1 2 0,0 2 0,1-1 0,-2-3 0,-1-4 0,0-4 0,-1-2 0,1 3 0,-1-3 0,0 3 0,1 4 0,0 0 0,2 5 0,1 0 0,0-1 0,0 2 0,0 0 0,-2-1 0,1 1 0,-2-2 0,1-1 0,0-1 0,0-5 0,-2-1 0,1-3 0,4 7 0,0-2 0,3 4 0,0-3 0,-1-2 0,1 0 0,-2-1 0,0-1 0,-3-1 0,-1-1 0,-1 0 0,0 4 0,1-3 0,0 3 0,0-3 0,-1 0 0,0 0 0,-1-1 0,0 3 0,0-2 0,1 1 0,-1 0 0,1-1 0,0 1 0,0 1 0,1 1 0,-1 1 0,1-1 0,0 1 0,-1-4 0,1 3 0,-1-1 0,0 1 0,0 1 0,1-3 0,-1 0 0,0 0 0,1 0 0,-2 1 0,2 1 0,-1 2 0,2 1 0,-1-1 0,1 2 0,-1-4 0,0 1 0,0-2 0,0-3 0,0 0 0,-1 4 0,0-3 0,1 5 0,-1-7 0,0 2 0,-1-2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30:07.03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30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31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32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33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34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35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36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37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3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39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30:07.03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40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41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7T10:53:15.542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07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0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10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11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12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13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14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30:07.03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15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16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17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1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19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20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21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22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23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24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30:07.03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25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26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27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2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29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30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31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32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33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34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30:07.03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35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36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37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3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39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40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41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42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43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44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30:07.03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45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46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47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4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49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50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51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52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53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54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30:07.03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55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56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57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5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59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60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61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62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63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64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35:25.011"/>
    </inkml:context>
    <inkml:brush xml:id="br0">
      <inkml:brushProperty name="width" value="0.1" units="cm"/>
      <inkml:brushProperty name="height" value="0.6" units="cm"/>
      <inkml:brushProperty name="color" value="#E975E8"/>
      <inkml:brushProperty name="inkEffects" value="pencil"/>
    </inkml:brush>
  </inkml:definitions>
  <inkml:trace contextRef="#ctx0" brushRef="#br0">15 826 16383,'-3'-18'0,"1"3"0,1 3 0,0 2 0,0 2 0,1 1 0,0 1 0,0 0 0,0 1 0,0 1 0,0 2 0,0 0 0,0-1 0,-1 1 0,1-4 0,0 1 0,0-2 0,0 1 0,0-1 0,0-3 0,1 3 0,0-2 0,0 0 0,0 1 0,-1-1 0,0 1 0,0 2 0,0 0 0,0 2 0,0 1 0,0 0 0,0 1 0,0-1 0,-1 1 0,1-3 0,-1 2 0,1-3 0,0 1 0,-1-3 0,1 1 0,-2-6 0,2 0 0,0-2 0,-1-1 0,1 1 0,-2 2 0,2 3 0,-2 6 0,2 1 0,0 1 0,0-2 0,0-1 0,0-3 0,0 1 0,0-2 0,0-2 0,0 2 0,0-2 0,0 1 0,0 1 0,0 0 0,1 2 0,-1 2 0,1 1 0,-1 0 0,0 2 0,1 0 0,-1-1 0,0 0 0,0-1 0,0-1 0,1 2 0,-1-2 0,0 3 0,1-2 0,-1-3 0,1-3 0,0-7 0,-1-5 0,0 4 0,1-5 0,2 6 0,-1-1 0,1-2 0,-1 2 0,-1 1 0,-1 2 0,0-2 0,0 4 0,1-5 0,1 3 0,-1 1 0,2 0 0,-2 5 0,0 1 0,-1 2 0,0 2 0,0 2 0,0 1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65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66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67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6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69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70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71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72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09:25:48.973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16383,'0'0'0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44:37.400"/>
    </inkml:context>
    <inkml:brush xml:id="br0">
      <inkml:brushProperty name="width" value="0.21167" units="cm"/>
      <inkml:brushProperty name="height" value="0.21167" units="cm"/>
      <inkml:brushProperty name="color" value="#8CADD4"/>
      <inkml:brushProperty name="inkEffects" value="pencil"/>
    </inkml:brush>
  </inkml:definitions>
  <inkml:trace contextRef="#ctx0" brushRef="#br0">0 47 16383,'7'2'0,"-1"0"0,4 0 0,-2 0 0,0 0 0,-1-1 0,-4 0 0,0 0 0,-1-1 0,-1 0 0,0 0 0,0 1 0,1-1 0,2 0 0,-1 1 0,1 0 0,0-1 0,-1 1 0,0-1 0,-2 0 0,-1 0 0,3 0 0,0 0 0,5-2 0,2 1 0,-1-1 0,0 0 0,-2 1 0,-2 0 0,1 0 0,-2 0 0,0 1 0,0-1 0,-2 1 0,-1 0 0,1 0 0,-4-1 0,1 0 0,-1 0 0,1 1 0,1-1 0,1 1 0,2-1 0,6 1 0,5 1 0,8-1 0,0 1 0,-2-1 0,-4 0 0,-7 1 0,-4-1 0,-3 0 0,-1 1 0,2-1 0,1 1 0,3 1 0,5 0 0,2 0 0,0 0 0,-2-1 0,-5 0 0,-3-1 0,-2 0 0,-2 0 0,-1-1 0,1 0 0,0 0 0,0-1 0,1 0 0,-1 0 0,1-1 0,0 2 0,0 0 0,-1-1 0,0 2 0,0-2 0,0 0 0,1 0 0,-1 0 0,1 1 0,0 1 0,-1-1 0,2 1 0,0-1 0,3 0 0,2 0 0,0 0 0,-1 1 0,-4 0 0,-1 0 0,0 0 0,0 1 0,2 0 0,0 1 0,1-1 0,1 0 0,3 1 0,0 0 0,4 0 0,-1 0 0,0-1 0,-2 1 0,-1-1 0,-2 0 0,0 0 0,0 0 0,0 0 0,7 0 0,10 0 0,6 0 0,-6-1 0,1 0 0,14 1 0,-15-1 0,-1 0 0,4 0 0,-7 0 0,-11 0 0,-6 0 0,-1-1 0,0 0 0,1 0 0,-2 0 0,2 0 0,0 0 0,0 0 0,-1 1 0,1-1 0,-2 1 0,2 0 0,-1-1 0,1 1 0,1-1 0,0 0 0,0 0 0,-1 0 0,-1 1 0,0-1 0,0 1 0,1-1 0,2-1 0,0 0 0,-1 1 0,-1 1 0,3 1 0,4 1 0,5 1 0,7 0 0,2 0 0,9 1 0,3-1 0,-2 0 0,0 0 0,-14-1 0,-5-1 0,-8 0 0,0-2 0,5-1 0,8-1 0,6 0 0,1-1 0,4 0 0,-7 2 0,0-1 0,-9 1 0,-5 1 0,-5 0 0,-3 0 0,-1 1 0,1-1 0,0 0 0,-1 1 0,1-1 0,-1 0 0,1 0 0,-1 0 0,0 0 0,0 0 0,0 0 0,5 1 0,5 0 0,12 0 0,1 0 0,8 1 0,-8-1 0,-4 0 0,-8 0 0,-7 0 0,-3 0 0,-1 0 0,0 2 0,0-1 0,2 0 0,-1 1 0,0-1 0,0 0 0,0-1 0,-1 1 0,0-1 0,3 1 0,5 1 0,5 0 0,8 2 0,1 1 0,5 0 0,-1 1 0,-5 0 0,-5-2 0,-10-1 0,-1-3 0,-4 0 0,2-1 0,-1 0 0,-1 0 0,-1 1 0,4 1 0,4-1 0,13 1 0,8-1 0,7 0 0,-12-1 0,1 0 0,-5 0 0,0 0 0,13-1 0,-15 1 0,-14 1 0,-5-1 0,0 1 0,0-1 0,1 0 0,1 1 0,0-1 0,-3-1 0,0 0 0,-1-1 0,2 1 0,0 0 0,0 0 0,1 0 0,0 2 0,0-1 0,1 1 0,-1-1 0,0 1 0,0-1 0,0 0 0,0 0 0,-1 0 0,1 1 0,4-2 0,4 0 0,4-2 0,6 0 0,-5 1 0,2 1 0,-5 1 0,-2 1 0,-4 0 0,-3 0 0,-1 0 0,-1 1 0,0 0 0,-1 0 0,2-1 0,0 1 0,0 0 0,0 0 0,0 1 0,0 0 0,1 0 0,0 0 0,1 0 0,-1 0 0,1 0 0,-1-1 0,-1-1 0,1 1 0,0-1 0,0 1 0,2 1 0,2-1 0,0 1 0,2 0 0,-3-1 0,0 0 0,-3 0 0,0-1 0,0 0 0,0 1 0,2-1 0,3 0 0,3 1 0,1-1 0,2 0 0,0 1 0,4-1 0,0 0 0,0 1 0,0-1 0,-5 0 0,1-1 0,-2 1 0,-1 0 0,2-1 0,-2 1 0,2-1 0,-1 0 0,-4 1 0,-2-1 0,-1 1 0,0 0 0,1 0 0,-1 0 0,0-1 0,1-1 0,3 0 0,4-4 0,1 0 0,0-1 0,-2 0 0,-4 2 0,-3 2 0,-1 1 0,1 1 0,6 0 0,4 0 0,7 0 0,-2 1 0,-2 0 0,-5-1 0,-5 1 0,-3 0 0,-2 1 0,0-1 0,0 0 0,0 0 0,3 1 0,1-1 0,1 1 0,2 0 0,-3-1 0,0 1 0,-3-1 0,-1 0 0,-1 1 0,1-1 0,0 1 0,2 0 0,0 0 0,0 1 0,0 0 0,0-1 0,1 2 0,-1 0 0,0 0 0,0 0 0,-1-1 0,0-1 0,0 0 0,0 0 0,0 0 0,-1-1 0,1 0 0,0 0 0,0 1 0,2 0 0,2 0 0,0 0 0,-1 1 0,0 0 0,-2-1 0,0 0 0,0-1 0,4 0 0,1 0 0,7 0 0,4 0 0,3 0 0,7 0 0,-3 1 0,-4 0 0,-6 0 0,-10-1 0,-2 0 0,3-1 0,3-1 0,2 0 0,2 0 0,-3 2 0,0-1 0,0 1 0,-5 0 0,-1 0 0,-3 0 0,-2-1 0,3 2 0,7-2 0,7 1 0,17-1 0,4 1 0,-17-1 0,-1 1 0,18-1 0,-10 1 0,-6 0 0,-7 1 0,-9-1 0,-3 0 0,-1-1 0,2 1 0,1-1 0,2 1 0,-3-1 0,-1 1 0,-3 0 0,2-1 0,2 0 0,2 0 0,-1-1 0,0 1 0,-4 1 0,0-1 0,0 1 0,2 0 0,1 0 0,1 0 0,0 0 0,0 0 0,1 1 0,-1-1 0,1 0 0,2 0 0,-1 0 0,0 0 0,-2 0 0,-2 0 0,-2 0 0,1 0 0,-2 0 0,2 1 0,-2-1 0,2 0 0,0 0 0,1 0 0,2 1 0,-1-1 0,0 1 0,-2-1 0,0 0 0,-2 0 0,2 0 0,1-1 0,4 2 0,6 0 0,2 1 0,3 1 0,-3-1 0,1 1 0,-4-1 0,-1 0 0,-3-1 0,-5-1 0,-2 0 0,1 0 0,0-1 0,1 0 0,1 0 0,-2 0 0,1 0 0,-2 0 0,2-1 0,3-1 0,3-2 0,6-2 0,1 0 0,-2 1 0,-1 1 0,-5 2 0,-3 2 0,-2 0 0,-1 1 0,4 0 0,8 0 0,6-1 0,15 0 0,-14 0 0,0 0 0,1 0 0,0 0 0,2 0 0,-1 0 0,13 0 0,-6 1 0,-11 0 0,-11 0 0,-5 0 0,-3 1 0,0-1 0,1 1 0,0 0 0,1 0 0,0 0 0,0 1 0,-1 0 0,1 1 0,0 0 0,-1 1 0,0-2 0,0 1 0,0-1 0,0-1 0,-1 0 0,1-1 0,-1 0 0,0 1 0,2-1 0,5 1 0,12-2 0,12-1 0,2 0 0,0-1 0,-14 2 0,-7 0 0,-6 1 0,-5 0 0,0 0 0,0 0 0,-1 1 0,2 0 0,0-1 0,1 1 0,0-1 0,0 1 0,-2-1 0,1 0 0,-2 1 0,1-1 0,0 1 0,0-1 0,-1 1 0,1 0 0,0 1 0,-1-1 0,1 0 0,0 0 0,0-1 0,0 0 0,0 0 0,2 1 0,2-1 0,3 1 0,1 0 0,4 0 0,-2 0 0,-2 1 0,-3-1 0,-3-1 0,-2 1 0,0-1 0,1 1 0,-1-1 0,1 1 0,-2-1 0,1 0 0,2 1 0,2-1 0,4 2 0,7 3 0,1 2 0,6 3 0,-1 0 0,-1 1 0,1 2 0,-5-3 0,-2-1 0,-5-2 0,-5-4 0,0-1 0,-2-2 0,-1 0 0,1 0 0,0 0 0,1-1 0,0 1 0,1-1 0,2 0 0,8-3 0,5-2 0,7-3 0,-1-1 0,3 0 0,-6 0 0,9-2 0,0 0 0,0 1 0,-13 5 0,-1 0 0,10-3 0,-10 4 0,0-1 0,8-1 0,-4 1 0,-9 2 0,-7 3 0,-4 1 0,-1 0 0,0 0 0,4 1 0,3-1 0,8 2 0,1-1 0,9 2 0,-4 0 0,-1 1 0,-5 1 0,-4-2 0,-2 1 0,0-1 0,-2-1 0,-1 0 0,-1-2 0,-2 1 0,-2-1 0,-1 0 0,-1 1 0,1-1 0,0 1 0,1-1 0,2 1 0,2-1 0,0 1 0,0 0 0,-2 0 0,-1 0 0,-3-1 0,2 0 0,4 0 0,2 0 0,4 1 0,-1 0 0,-2 0 0,-2 0 0,-3 0 0,-1 0 0,-1 0 0,-1-1 0,1 0 0,1 0 0,0 0 0,0 0 0,-2 0 0,0 0 0,0 1 0,0-1 0,1 0 0,-1 0 0,0 0 0,0 0 0,0 0 0,2 1 0,-2-1 0,2 1 0,-1 0 0,0-1 0,0 1 0,0-1 0,-1 0 0,0 1 0,0-1 0,0 0 0,1 0 0,0 0 0,1 1 0,-1-1 0,1 1 0,0 0 0,-1 1 0,0-1 0,-1 0 0,1 1 0,0-1 0,2 0 0,1 1 0,5-1 0,2 0 0,2 1 0,4 0 0,-2 0 0,-2 0 0,-2 0 0,-6-1 0,-3 0 0,1-1 0,9-2 0,14-2 0,-8 1 0,1 0 0,8 0 0,0-1 0,-1 1 0,-1 0 0,-2 1 0,0-1 0,11 0 0,-16 2 0,-7 1 0,-8-1 0,-3 1 0,2 0 0,-1 0 0,2-1 0,-1 1 0,-2 0 0,0 0 0,0 0 0,0 0 0,1 0 0,-1 0 0,0 1 0,0-1 0,0 0 0,-1 1 0,1-1 0,0 0 0,0 1 0,0-1 0,1 1 0,-1-1 0,0 1 0,1-1 0,-1 1 0,1 0 0,0 0 0,1 0 0,3 0 0,-2 0 0,0-1 0,1 1 0,1 0 0,-2 0 0,0 0 0,0 0 0,1 0 0,7 0 0,5 0 0,15 0 0,5-1 0,1 2 0,-2-1 0,-12 0 0,-7 0 0,-8 1 0,-5-2 0,-3 1 0,4-2 0,1-1 0,5-1 0,3 0 0,-2 0 0,2 1 0,-4 1 0,-2 0 0,-2 0 0,-3 1 0,-2 0 0,1 1 0,1-1 0,1 0 0,6 0 0,-1 0 0,4 0 0,-1 0 0,0 0 0,3 1 0,-1 1 0,0-1 0,-1 2 0,-2-1 0,-2 0 0,1 1 0,-2 0 0,0-2 0,0 1 0,1 0 0,1-1 0,2 0 0,-2 0 0,1-1 0,-6 0 0,-1 0 0,-1 0 0,2-2 0,0 1 0,1-1 0,-1 1 0,2-1 0,1 1 0,4-2 0,3 0 0,2 0 0,4 0 0,0 1 0,4 0 0,1 0 0,-3 1 0,-3 1 0,-2 0 0,-4 1 0,-2-1 0,-4 0 0,-2 0 0,-1 1 0,-1-1 0,0 1 0,-1 0 0,-1-1 0,1 0 0,-1 1 0,2 0 0,0 0 0,1-1 0,-2 1 0,0-1 0,-1 1 0,-1-1 0,2 2 0,0-1 0,0 1 0,1-1 0,-1 0 0,0 0 0,-2 0 0,0-1 0,2 0 0,5 0 0,2-1 0,6-1 0,-1 1 0,0 1 0,-5-1 0,-3 1 0,-3 0 0,-3 0 0,0 0 0,3 0 0,1 0 0,3 0 0,-2 0 0,-2 0 0,0 0 0,-3 0 0,0 0 0,5 0 0,3 1 0,8-1 0,3 1 0,2-1 0,-1 1 0,-3-1 0,-3 1 0,1 0 0,-2-1 0,-2 0 0,0 0 0,-1 0 0,0 0 0,2 0 0,1-1 0,4-1 0,2 0 0,1 1 0,-4-1 0,-6 1 0,-5 1 0,-4 0 0,-1 0 0,0 0 0,2 0 0,0 0 0,1 0 0,0 0 0,0 0 0,1 0 0,2 0 0,-1 0 0,3 0 0,-1 0 0,0 1 0,0-1 0,-3 0 0,-2 1 0,-2-1 0,-1 1 0,2-1 0,-2 0 0,1 1 0,1-1 0,-1 0 0,0 0 0,0 0 0,1-1 0,0 1 0,1-1 0,-2 0 0,1 1 0,0 0 0,3 0 0,3 0 0,5 1 0,0-1 0,1 0 0,1 1 0,0-1 0,-1 0 0,0 0 0,-5 0 0,-3 0 0,-2 0 0,0 0 0,0 0 0,3-1 0,0 0 0,1-1 0,0 0 0,-3 0 0,-1 0 0,-3 2 0,-1-1 0,1 1 0,2 1 0,1 0 0,4 2 0,-1 0 0,2 0 0,-2-1 0,0 0 0,-1-1 0,1 0 0,0 0 0,3 0 0,-1 0 0,0 1 0,0-1 0,-3 1 0,0-1 0,-1 1 0,-3-2 0,1 1 0,-2-1 0,1 0 0,0 0 0,1-1 0,-1 1 0,0-1 0,-1 1 0,1 0 0,0-1 0,2 1 0,3-1 0,-1-1 0,5 0 0,0 0 0,2 0 0,2 0 0,-1 0 0,1-1 0,-1 2 0,-3-1 0,-1 2 0,-2-1 0,-4 1 0,0 0 0,1 0 0,1 0 0,2 0 0,2 0 0,0 0 0,2-1 0,0 1 0,-1 0 0,1 1 0,-4-1 0,0 1 0,0 0 0,0 0 0,1 0 0,3 2 0,-1-1 0,2 1 0,2 0 0,-2-1 0,2 2 0,-4-2 0,-1 1 0,-3-2 0,-4 0 0,-1-1 0,-1-1 0,1 1 0,0-1 0,1 0 0,0-1 0,2-1 0,0 1 0,5-3 0,0 1 0,2 0 0,-2 1 0,-4 2 0,-2 0 0,-1 1 0,1 0 0,0 1 0,2 1 0,0-1 0,-1 0 0,1 0 0,0-1 0,0 0 0,0 1 0,-2-1 0,-1 0 0,0 0 0,0 0 0,-2 0 0,1 0 0,-1 0 0,1 0 0,2 0 0,4 0 0,7 0 0,4-1 0,10 1 0,-4-1 0,4 0 0,-8 0 0,-1 1 0,-5 0 0,-3 0 0,-5 0 0,-2 0 0,-1-1 0,0 1 0,3 0 0,4-1 0,3 0 0,5 0 0,0 0 0,-3 1 0,-3 0 0,-6 0 0,-2 0 0,-2 1 0,1 0 0,-1 0 0,0 0 0,0 0 0,0 0 0,1 1 0,0-1 0,3 1 0,1 0 0,0 0 0,1 0 0,-3 0 0,-2-1 0,-1 0 0,-2-1 0,-1 0 0,1 0 0,3 0 0,2-1 0,3 2 0,3-1 0,1 0 0,5 0 0,0 0 0,-2 0 0,-1 0 0,-6 1 0,-3-1 0,-1 0 0,-3 0 0,0 0 0,-1 0 0,1 0 0,-1 0 0,0-1 0,2 1 0,2 0 0,0 0 0,2 0 0,0 0 0,2 0 0,4 0 0,1 0 0,1 0 0,3 0 0,-3 0 0,1 0 0,-2 0 0,-6 0 0,-3 0 0,-2 0 0,-2 0 0,2 0 0,6 0 0,4 0 0,11 0 0,6 1 0,1 0 0,-2 0 0,-11-1 0,-7 0 0,-7 0 0,-2 0 0,-1 0 0,1 0 0,1-1 0,0 1 0,2 0 0,0-1 0,0 1 0,2-1 0,0 1 0,0-2 0,0 1 0,-2-1 0,0-1 0,-1 1 0,0 0 0,0 0 0,0 0 0,1 0 0,1 0 0,1-1 0,1 1 0,2-1 0,1 1 0,2 0 0,0 0 0,0 1 0,-2 1 0,2 0 0,0 0 0,3 0 0,0 1 0,0 1 0,2-1 0,-3 1 0,-2 0 0,-1 1 0,-4-1 0,1 0 0,-2 0 0,-1 0 0,-1-1 0,-1 0 0,-1 0 0,0-1 0,3 0 0,-1 0 0,6-1 0,1-1 0,1 0 0,0-1 0,-5 2 0,-2 1 0,-3-1 0,-2 1 0,0 1 0,0 0 0,1 1 0,2 2 0,2 0 0,1 1 0,4 0 0,0 1 0,0 0 0,1-2 0,-5-1 0,-2-1 0,-3-1 0,-1-1 0,0 0 0,0 0 0,1 0 0,1 0 0,3 0 0,5 1 0,3-1 0,8 0 0,-2 0 0,7 0 0,-3-1 0,-2-1 0,-1 0 0,-6 0 0,-3 1 0,-4-1 0,-4 2 0,-1-1 0,-2 1 0,2 0 0,1-1 0,4 0 0,1 0 0,5 0 0,-1-1 0,1 0 0,-2 1 0,-3 0 0,-1 0 0,-1 0 0,-2 1 0,0-1 0,0-1 0,-1 1 0,0 0 0,-1 0 0,-1 1 0,0 0 0,2-1 0,0 1 0,5 1 0,1-1 0,2 1 0,1 1 0,-3 0 0,-2 0 0,-4 0 0,-2-2 0,4-2 0,2 0 0,2-1 0,0 0 0,-3 0 0,-2 2 0,-1-1 0,0 0 0,0 1 0,1 0 0,0 1 0,1-1 0,0 1 0,-1 0 0,-1 0 0,0 0 0,0 0 0,0 0 0,1 0 0,1 0 0,-1 0 0,-1 0 0,-1 1 0,-1 1 0,4 1 0,1 2 0,7 3 0,2 0 0,0-1 0,0-1 0,-7-3 0,-3-1 0,-4-2 0,-1 0 0,3-1 0,5-2 0,10-2 0,1 0 0,4-1 0,-6 1 0,-4 1 0,-4 1 0,-3 1 0,-2 0 0,-2 1 0,1 0 0,0 0 0,1 0 0,-1 0 0,1 0 0,0 0 0,-1 0 0,0 0 0,-1 0 0,-1 1 0,0-1 0,-2 1 0,1 0 0,3-1 0,-2 1 0,2-1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48:37.96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33:15.02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24575,'22'12'0,"10"3"0,-3-1 0,3 1 0,-16-6 0,-7-4 0,-3-1 0,5 7 0,1 0 0,8 7 0,-7-7 0,-3-2 0,-5-4 0,-3-1 0,0-2 0,-1 0 0,1 0 0,5 3 0,6 3 0,5 1 0,1 2 0,-2-3 0,-8-2 0,-4-3 0,-2 0 0,1 2 0,1 1 0,-1 0 0,-2-3 0,0-1 0,6 3 0,11 3 0,14 8 0,-1-1 0,-4-1 0,-15-9 0,-8 0 0,-3-3 0,0 3 0,1 0 0,-1-1 0,1 0 0,-2-1 0,1 0 0,-1 0 0,1-1 0,0 2 0,1 2 0,4 3 0,1 0 0,-1-1 0,-1-3 0,-3-1 0,-2 0 0,0 2 0,0 2 0,0 1 0,-1-3 0,1-2 0,3 2 0,3 0 0,1 2 0,-1-3 0,-5-2 0,0 1 0,0-1 0,1 4 0,-1-4 0,2 1 0,17 4 0,13 1 0,2 2 0,-5-5 0,-21-4 0,-7 0 0,-3 0 0,3 3 0,1-2 0,1 0 0,1-2 0,-3-1 0,1-1 0,6 2 0,5-1 0,4 1 0,-2 0 0,-9-1 0,-6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49:17.38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49:17.38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49:17.38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49:17.38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49:17.38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49:17.38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49:42.66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49:42.66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49:42.66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10:49:42.66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621CD-E5F7-8445-8E14-597773ECD6BF}" type="datetimeFigureOut">
              <a:rPr lang="en-US" smtClean="0"/>
              <a:t>1/10/22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A1DD4-7D25-7248-973A-76B7E63E4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57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7DB5D1-54BD-8B47-9943-9534795FA46A}" type="slidenum">
              <a:rPr lang="en-US">
                <a:latin typeface="Arial" charset="0"/>
              </a:rPr>
              <a:pPr/>
              <a:t>1</a:t>
            </a:fld>
            <a:endParaRPr lang="en-US">
              <a:latin typeface="Arial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272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1BF908-02F7-2B42-81E1-310F94D775BE}" type="slidenum">
              <a:rPr lang="en-US" altLang="x-none"/>
              <a:pPr/>
              <a:t>11</a:t>
            </a:fld>
            <a:endParaRPr lang="en-US" altLang="x-none"/>
          </a:p>
        </p:txBody>
      </p:sp>
      <p:sp>
        <p:nvSpPr>
          <p:cNvPr id="501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718942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1046C-ABB8-5846-8E2D-9BC581FC6C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24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1046C-ABB8-5846-8E2D-9BC581FC6C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93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82838-6B48-EA4D-9095-C96705D4C1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85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1046C-ABB8-5846-8E2D-9BC581FC6C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3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1046C-ABB8-5846-8E2D-9BC581FC6C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42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1046C-ABB8-5846-8E2D-9BC581FC6C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3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1046C-ABB8-5846-8E2D-9BC581FC6C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48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3D5AB-8977-A549-A97A-12446D1B1CF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229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1046C-ABB8-5846-8E2D-9BC581FC6C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75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7DB5D1-54BD-8B47-9943-9534795FA46A}" type="slidenum">
              <a:rPr lang="en-US">
                <a:latin typeface="Arial" charset="0"/>
              </a:rPr>
              <a:pPr/>
              <a:t>3</a:t>
            </a:fld>
            <a:endParaRPr lang="en-US">
              <a:latin typeface="Arial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770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1046C-ABB8-5846-8E2D-9BC581FC6C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535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1046C-ABB8-5846-8E2D-9BC581FC6C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072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1046C-ABB8-5846-8E2D-9BC581FC6C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101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3D5AB-8977-A549-A97A-12446D1B1CF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024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1046C-ABB8-5846-8E2D-9BC581FC6C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412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1046C-ABB8-5846-8E2D-9BC581FC6C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360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1046C-ABB8-5846-8E2D-9BC581FC6C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992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1046C-ABB8-5846-8E2D-9BC581FC6C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42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1046C-ABB8-5846-8E2D-9BC581FC6C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19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7DB5D1-54BD-8B47-9943-9534795FA46A}" type="slidenum">
              <a:rPr lang="en-US">
                <a:latin typeface="Arial" charset="0"/>
              </a:rPr>
              <a:pPr/>
              <a:t>4</a:t>
            </a:fld>
            <a:endParaRPr lang="en-US">
              <a:latin typeface="Arial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340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2EAE0-9595-6E4C-94F5-6D267FC9C0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75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1046C-ABB8-5846-8E2D-9BC581FC6C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59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1046C-ABB8-5846-8E2D-9BC581FC6C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67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2EAE0-9595-6E4C-94F5-6D267FC9C0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3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1046C-ABB8-5846-8E2D-9BC581FC6C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1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3D5AB-8977-A549-A97A-12446D1B1CF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12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6CD7B-49BC-6049-BFD7-FBBC954AF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CAB98D-D79E-B64C-BAB6-8B6540CD5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0C39D-FF75-2D46-89FD-06DBDE1A5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98B84-5EEB-F34B-A8A6-D7EBD48293A3}" type="datetimeFigureOut">
              <a:rPr lang="en-US" smtClean="0"/>
              <a:t>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4C09E-92C7-A243-B76B-1446F01C5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2FF5C-6C75-0645-BAFF-E93494B8F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D272-20CA-B047-8605-1CFBAE97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57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A16B-2EB7-E345-A7F4-0F7502D1A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B80FF1-BE9F-0540-84CD-A17422E812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9EDF6-5E64-7442-8E67-899942FFB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98B84-5EEB-F34B-A8A6-D7EBD48293A3}" type="datetimeFigureOut">
              <a:rPr lang="en-US" smtClean="0"/>
              <a:t>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3D08A-8534-4347-A1F7-0A3EB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AFFAE-1E08-D343-924A-1B4837506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D272-20CA-B047-8605-1CFBAE97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7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4A8F2C-86D0-DD46-B6B4-D7D52BE180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B5B9D-AD59-D549-AE56-94FE3F0BA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B5A26-9DE6-554D-ABA3-22AAEDF56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98B84-5EEB-F34B-A8A6-D7EBD48293A3}" type="datetimeFigureOut">
              <a:rPr lang="en-US" smtClean="0"/>
              <a:t>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E5463-2A03-C245-978C-59D21E8B9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3D67-8E04-FB40-A74E-AF355100E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D272-20CA-B047-8605-1CFBAE97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25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3CB8B-7AA2-BA41-8306-45269E11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6CE61-06BB-D046-B812-B9B241337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C48FA-5614-EE45-865C-4B93B5010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98B84-5EEB-F34B-A8A6-D7EBD48293A3}" type="datetimeFigureOut">
              <a:rPr lang="en-US" smtClean="0"/>
              <a:t>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C88ED-11E2-B043-A1B5-2A2924B12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3D5A0-8ED7-5646-950D-4EF48D99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D272-20CA-B047-8605-1CFBAE97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11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80893-DB25-B44B-9065-422C72B00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9AF3A-1190-6746-A4B7-BCEFA13B2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A2CC7-415E-F041-95AB-50F09100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98B84-5EEB-F34B-A8A6-D7EBD48293A3}" type="datetimeFigureOut">
              <a:rPr lang="en-US" smtClean="0"/>
              <a:t>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D8AB2-3236-014B-A748-3B4CB7AE8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3BE3E-C2D6-AF4E-9042-668505232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D272-20CA-B047-8605-1CFBAE97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8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E6D0-A9D7-1C42-B607-6785CB84D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A1902-157C-0F4E-AF0F-5AE3480E06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35838C-54F1-F841-B2BC-B14D563DC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012E01-D92D-B94C-AC37-8BDA387B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98B84-5EEB-F34B-A8A6-D7EBD48293A3}" type="datetimeFigureOut">
              <a:rPr lang="en-US" smtClean="0"/>
              <a:t>1/10/22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A3119-52F7-F447-8494-03A25CB9F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6C05B-441D-DE47-AD60-C40387D17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D272-20CA-B047-8605-1CFBAE97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63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BB4FC-6443-5746-9E2A-12D8FEF6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F7193-E8AB-F74F-9034-487CB3F6B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AF80F-C286-9746-AA11-CBEDCD930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3DE571-FF86-BA4F-8208-E6D328AE6D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22FD3-15B1-A249-B983-6E530AC3B2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1CE09B-FD92-8E48-BD1D-27B13916C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98B84-5EEB-F34B-A8A6-D7EBD48293A3}" type="datetimeFigureOut">
              <a:rPr lang="en-US" smtClean="0"/>
              <a:t>1/10/22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117820-96FB-1049-B9A3-84ED38DCA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904A78-B3E7-244F-B201-263AECFBF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D272-20CA-B047-8605-1CFBAE97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73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97419-AE91-8A48-9911-CF58A4C60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31554D-7027-8640-BF1F-C70932A8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98B84-5EEB-F34B-A8A6-D7EBD48293A3}" type="datetimeFigureOut">
              <a:rPr lang="en-US" smtClean="0"/>
              <a:t>1/10/22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6F4D4E-5AAC-5B41-9036-8D562CD4F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0B444-3879-CD4C-A3D3-40A045920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D272-20CA-B047-8605-1CFBAE97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18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E0F57D-FBF1-CC4F-9958-6AC3ECB8A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98B84-5EEB-F34B-A8A6-D7EBD48293A3}" type="datetimeFigureOut">
              <a:rPr lang="en-US" smtClean="0"/>
              <a:t>1/10/22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030327-BAF1-DA4B-B323-71CBD988C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70679-C1D6-384C-AF0D-70E16AF3D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D272-20CA-B047-8605-1CFBAE97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55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346E7-3090-EF44-A5EC-1A3A7EB8F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25DF4-F989-9D41-B427-457504492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B1254-D06F-DE45-BAA2-45E0F6B7C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32E30B-954B-404A-8712-E524E6452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98B84-5EEB-F34B-A8A6-D7EBD48293A3}" type="datetimeFigureOut">
              <a:rPr lang="en-US" smtClean="0"/>
              <a:t>1/10/22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E25BF-F010-6E4C-9140-43E473B1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4EB31-FF95-5744-9C68-5D5C2426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D272-20CA-B047-8605-1CFBAE97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27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BC551-8D33-E040-BAA7-7401CBBC6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67C7D5-A63C-9040-AE76-2AA34CD81E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9CCC9-70CD-954E-BFD7-83013CF3C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40B1E1-2F92-D540-8497-739BE6D78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98B84-5EEB-F34B-A8A6-D7EBD48293A3}" type="datetimeFigureOut">
              <a:rPr lang="en-US" smtClean="0"/>
              <a:t>1/10/22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CA06A3-DFFA-F848-A2C6-930F1C992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3D58F-3419-E244-B453-964CD528E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D272-20CA-B047-8605-1CFBAE97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22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468582-B3F9-184D-AEEA-78991184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FDAC9-7497-B74A-B182-ED10FEEFE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6B887-9A86-F34B-AD83-B9C8A7E46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98B84-5EEB-F34B-A8A6-D7EBD48293A3}" type="datetimeFigureOut">
              <a:rPr lang="en-US" smtClean="0"/>
              <a:t>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95644-8E16-5A48-B40C-FCD43668C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82A23-B5CC-7744-967E-6C401895F3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1D272-20CA-B047-8605-1CFBAE97B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6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michaleljrussell80@gmail.com" TargetMode="Externa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27.xml"/><Relationship Id="rId21" Type="http://schemas.openxmlformats.org/officeDocument/2006/relationships/image" Target="NULL"/><Relationship Id="rId42" Type="http://schemas.openxmlformats.org/officeDocument/2006/relationships/image" Target="NULL"/><Relationship Id="rId63" Type="http://schemas.openxmlformats.org/officeDocument/2006/relationships/image" Target="NULL"/><Relationship Id="rId84" Type="http://schemas.openxmlformats.org/officeDocument/2006/relationships/customXml" Target="../ink/ink804.xml"/><Relationship Id="rId138" Type="http://schemas.openxmlformats.org/officeDocument/2006/relationships/image" Target="NULL"/><Relationship Id="rId159" Type="http://schemas.openxmlformats.org/officeDocument/2006/relationships/customXml" Target="../ink/ink859.xml"/><Relationship Id="rId170" Type="http://schemas.openxmlformats.org/officeDocument/2006/relationships/image" Target="NULL"/><Relationship Id="rId107" Type="http://schemas.openxmlformats.org/officeDocument/2006/relationships/customXml" Target="../ink/ink819.xml"/><Relationship Id="rId11" Type="http://schemas.openxmlformats.org/officeDocument/2006/relationships/image" Target="NULL"/><Relationship Id="rId32" Type="http://schemas.openxmlformats.org/officeDocument/2006/relationships/customXml" Target="../ink/ink766.xml"/><Relationship Id="rId53" Type="http://schemas.openxmlformats.org/officeDocument/2006/relationships/image" Target="NULL"/><Relationship Id="rId74" Type="http://schemas.openxmlformats.org/officeDocument/2006/relationships/image" Target="NULL"/><Relationship Id="rId128" Type="http://schemas.openxmlformats.org/officeDocument/2006/relationships/customXml" Target="../ink/ink833.xml"/><Relationship Id="rId149" Type="http://schemas.openxmlformats.org/officeDocument/2006/relationships/customXml" Target="../ink/ink850.xml"/><Relationship Id="rId5" Type="http://schemas.openxmlformats.org/officeDocument/2006/relationships/image" Target="NULL"/><Relationship Id="rId95" Type="http://schemas.openxmlformats.org/officeDocument/2006/relationships/customXml" Target="../ink/ink812.xml"/><Relationship Id="rId160" Type="http://schemas.openxmlformats.org/officeDocument/2006/relationships/image" Target="NULL"/><Relationship Id="rId181" Type="http://schemas.openxmlformats.org/officeDocument/2006/relationships/image" Target="NULL"/><Relationship Id="rId22" Type="http://schemas.openxmlformats.org/officeDocument/2006/relationships/customXml" Target="../ink/ink758.xml"/><Relationship Id="rId43" Type="http://schemas.openxmlformats.org/officeDocument/2006/relationships/customXml" Target="../ink/ink774.xml"/><Relationship Id="rId64" Type="http://schemas.openxmlformats.org/officeDocument/2006/relationships/customXml" Target="../ink/ink789.xml"/><Relationship Id="rId118" Type="http://schemas.openxmlformats.org/officeDocument/2006/relationships/image" Target="NULL"/><Relationship Id="rId139" Type="http://schemas.openxmlformats.org/officeDocument/2006/relationships/customXml" Target="../ink/ink841.xml"/><Relationship Id="rId85" Type="http://schemas.openxmlformats.org/officeDocument/2006/relationships/image" Target="NULL"/><Relationship Id="rId150" Type="http://schemas.openxmlformats.org/officeDocument/2006/relationships/customXml" Target="../ink/ink851.xml"/><Relationship Id="rId171" Type="http://schemas.openxmlformats.org/officeDocument/2006/relationships/customXml" Target="../ink/ink866.xml"/><Relationship Id="rId12" Type="http://schemas.openxmlformats.org/officeDocument/2006/relationships/customXml" Target="../ink/ink751.xml"/><Relationship Id="rId33" Type="http://schemas.openxmlformats.org/officeDocument/2006/relationships/customXml" Target="../ink/ink767.xml"/><Relationship Id="rId108" Type="http://schemas.openxmlformats.org/officeDocument/2006/relationships/customXml" Target="../ink/ink820.xml"/><Relationship Id="rId129" Type="http://schemas.openxmlformats.org/officeDocument/2006/relationships/customXml" Target="../ink/ink834.xml"/><Relationship Id="rId54" Type="http://schemas.openxmlformats.org/officeDocument/2006/relationships/customXml" Target="../ink/ink782.xml"/><Relationship Id="rId75" Type="http://schemas.openxmlformats.org/officeDocument/2006/relationships/customXml" Target="../ink/ink796.xml"/><Relationship Id="rId96" Type="http://schemas.openxmlformats.org/officeDocument/2006/relationships/image" Target="NULL"/><Relationship Id="rId140" Type="http://schemas.openxmlformats.org/officeDocument/2006/relationships/customXml" Target="../ink/ink842.xml"/><Relationship Id="rId161" Type="http://schemas.openxmlformats.org/officeDocument/2006/relationships/customXml" Target="../ink/ink860.xml"/><Relationship Id="rId182" Type="http://schemas.openxmlformats.org/officeDocument/2006/relationships/customXml" Target="../ink/ink872.xml"/><Relationship Id="rId6" Type="http://schemas.openxmlformats.org/officeDocument/2006/relationships/customXml" Target="../ink/ink748.xml"/><Relationship Id="rId23" Type="http://schemas.openxmlformats.org/officeDocument/2006/relationships/customXml" Target="../ink/ink759.xml"/><Relationship Id="rId119" Type="http://schemas.openxmlformats.org/officeDocument/2006/relationships/customXml" Target="../ink/ink828.xml"/><Relationship Id="rId44" Type="http://schemas.openxmlformats.org/officeDocument/2006/relationships/customXml" Target="../ink/ink775.xml"/><Relationship Id="rId65" Type="http://schemas.openxmlformats.org/officeDocument/2006/relationships/image" Target="NULL"/><Relationship Id="rId86" Type="http://schemas.openxmlformats.org/officeDocument/2006/relationships/customXml" Target="../ink/ink805.xml"/><Relationship Id="rId130" Type="http://schemas.openxmlformats.org/officeDocument/2006/relationships/customXml" Target="../ink/ink835.xml"/><Relationship Id="rId151" Type="http://schemas.openxmlformats.org/officeDocument/2006/relationships/customXml" Target="../ink/ink852.xml"/><Relationship Id="rId172" Type="http://schemas.openxmlformats.org/officeDocument/2006/relationships/image" Target="NULL"/><Relationship Id="rId13" Type="http://schemas.openxmlformats.org/officeDocument/2006/relationships/customXml" Target="../ink/ink752.xml"/><Relationship Id="rId18" Type="http://schemas.openxmlformats.org/officeDocument/2006/relationships/customXml" Target="../ink/ink756.xml"/><Relationship Id="rId39" Type="http://schemas.openxmlformats.org/officeDocument/2006/relationships/image" Target="NULL"/><Relationship Id="rId109" Type="http://schemas.openxmlformats.org/officeDocument/2006/relationships/customXml" Target="../ink/ink821.xml"/><Relationship Id="rId34" Type="http://schemas.openxmlformats.org/officeDocument/2006/relationships/customXml" Target="../ink/ink768.xml"/><Relationship Id="rId50" Type="http://schemas.openxmlformats.org/officeDocument/2006/relationships/image" Target="NULL"/><Relationship Id="rId55" Type="http://schemas.openxmlformats.org/officeDocument/2006/relationships/customXml" Target="../ink/ink783.xml"/><Relationship Id="rId76" Type="http://schemas.openxmlformats.org/officeDocument/2006/relationships/image" Target="NULL"/><Relationship Id="rId97" Type="http://schemas.openxmlformats.org/officeDocument/2006/relationships/customXml" Target="../ink/ink813.xml"/><Relationship Id="rId104" Type="http://schemas.openxmlformats.org/officeDocument/2006/relationships/image" Target="NULL"/><Relationship Id="rId120" Type="http://schemas.openxmlformats.org/officeDocument/2006/relationships/customXml" Target="../ink/ink829.xml"/><Relationship Id="rId125" Type="http://schemas.openxmlformats.org/officeDocument/2006/relationships/image" Target="NULL"/><Relationship Id="rId141" Type="http://schemas.openxmlformats.org/officeDocument/2006/relationships/customXml" Target="../ink/ink843.xml"/><Relationship Id="rId146" Type="http://schemas.openxmlformats.org/officeDocument/2006/relationships/customXml" Target="../ink/ink847.xml"/><Relationship Id="rId167" Type="http://schemas.openxmlformats.org/officeDocument/2006/relationships/image" Target="NULL"/><Relationship Id="rId188" Type="http://schemas.openxmlformats.org/officeDocument/2006/relationships/customXml" Target="../ink/ink877.xml"/><Relationship Id="rId7" Type="http://schemas.openxmlformats.org/officeDocument/2006/relationships/image" Target="NULL"/><Relationship Id="rId71" Type="http://schemas.openxmlformats.org/officeDocument/2006/relationships/customXml" Target="../ink/ink794.xml"/><Relationship Id="rId92" Type="http://schemas.openxmlformats.org/officeDocument/2006/relationships/customXml" Target="../ink/ink810.xml"/><Relationship Id="rId162" Type="http://schemas.openxmlformats.org/officeDocument/2006/relationships/customXml" Target="../ink/ink861.xml"/><Relationship Id="rId183" Type="http://schemas.openxmlformats.org/officeDocument/2006/relationships/customXml" Target="../ink/ink873.xml"/><Relationship Id="rId2" Type="http://schemas.openxmlformats.org/officeDocument/2006/relationships/notesSlide" Target="../notesSlides/notesSlide9.xml"/><Relationship Id="rId29" Type="http://schemas.openxmlformats.org/officeDocument/2006/relationships/customXml" Target="../ink/ink764.xml"/><Relationship Id="rId24" Type="http://schemas.openxmlformats.org/officeDocument/2006/relationships/customXml" Target="../ink/ink760.xml"/><Relationship Id="rId40" Type="http://schemas.openxmlformats.org/officeDocument/2006/relationships/customXml" Target="../ink/ink772.xml"/><Relationship Id="rId45" Type="http://schemas.openxmlformats.org/officeDocument/2006/relationships/image" Target="NULL"/><Relationship Id="rId66" Type="http://schemas.openxmlformats.org/officeDocument/2006/relationships/customXml" Target="../ink/ink790.xml"/><Relationship Id="rId87" Type="http://schemas.openxmlformats.org/officeDocument/2006/relationships/customXml" Target="../ink/ink806.xml"/><Relationship Id="rId110" Type="http://schemas.openxmlformats.org/officeDocument/2006/relationships/image" Target="NULL"/><Relationship Id="rId115" Type="http://schemas.openxmlformats.org/officeDocument/2006/relationships/customXml" Target="../ink/ink825.xml"/><Relationship Id="rId131" Type="http://schemas.openxmlformats.org/officeDocument/2006/relationships/customXml" Target="../ink/ink836.xml"/><Relationship Id="rId136" Type="http://schemas.openxmlformats.org/officeDocument/2006/relationships/image" Target="NULL"/><Relationship Id="rId157" Type="http://schemas.openxmlformats.org/officeDocument/2006/relationships/customXml" Target="../ink/ink857.xml"/><Relationship Id="rId178" Type="http://schemas.openxmlformats.org/officeDocument/2006/relationships/customXml" Target="../ink/ink870.xml"/><Relationship Id="rId61" Type="http://schemas.openxmlformats.org/officeDocument/2006/relationships/image" Target="NULL"/><Relationship Id="rId82" Type="http://schemas.openxmlformats.org/officeDocument/2006/relationships/customXml" Target="../ink/ink802.xml"/><Relationship Id="rId152" Type="http://schemas.openxmlformats.org/officeDocument/2006/relationships/customXml" Target="../ink/ink853.xml"/><Relationship Id="rId173" Type="http://schemas.openxmlformats.org/officeDocument/2006/relationships/customXml" Target="../ink/ink867.xml"/><Relationship Id="rId19" Type="http://schemas.openxmlformats.org/officeDocument/2006/relationships/image" Target="NULL"/><Relationship Id="rId14" Type="http://schemas.openxmlformats.org/officeDocument/2006/relationships/customXml" Target="../ink/ink753.xml"/><Relationship Id="rId30" Type="http://schemas.openxmlformats.org/officeDocument/2006/relationships/customXml" Target="../ink/ink765.xml"/><Relationship Id="rId35" Type="http://schemas.openxmlformats.org/officeDocument/2006/relationships/customXml" Target="../ink/ink769.xml"/><Relationship Id="rId56" Type="http://schemas.openxmlformats.org/officeDocument/2006/relationships/image" Target="NULL"/><Relationship Id="rId77" Type="http://schemas.openxmlformats.org/officeDocument/2006/relationships/customXml" Target="../ink/ink797.xml"/><Relationship Id="rId100" Type="http://schemas.openxmlformats.org/officeDocument/2006/relationships/image" Target="NULL"/><Relationship Id="rId105" Type="http://schemas.openxmlformats.org/officeDocument/2006/relationships/customXml" Target="../ink/ink817.xml"/><Relationship Id="rId126" Type="http://schemas.openxmlformats.org/officeDocument/2006/relationships/customXml" Target="../ink/ink832.xml"/><Relationship Id="rId147" Type="http://schemas.openxmlformats.org/officeDocument/2006/relationships/customXml" Target="../ink/ink848.xml"/><Relationship Id="rId168" Type="http://schemas.openxmlformats.org/officeDocument/2006/relationships/customXml" Target="../ink/ink864.xml"/><Relationship Id="rId8" Type="http://schemas.openxmlformats.org/officeDocument/2006/relationships/customXml" Target="../ink/ink749.xml"/><Relationship Id="rId51" Type="http://schemas.openxmlformats.org/officeDocument/2006/relationships/customXml" Target="../ink/ink780.xml"/><Relationship Id="rId72" Type="http://schemas.openxmlformats.org/officeDocument/2006/relationships/image" Target="NULL"/><Relationship Id="rId93" Type="http://schemas.openxmlformats.org/officeDocument/2006/relationships/image" Target="NULL"/><Relationship Id="rId98" Type="http://schemas.openxmlformats.org/officeDocument/2006/relationships/image" Target="NULL"/><Relationship Id="rId121" Type="http://schemas.openxmlformats.org/officeDocument/2006/relationships/image" Target="NULL"/><Relationship Id="rId142" Type="http://schemas.openxmlformats.org/officeDocument/2006/relationships/customXml" Target="../ink/ink844.xml"/><Relationship Id="rId163" Type="http://schemas.openxmlformats.org/officeDocument/2006/relationships/image" Target="NULL"/><Relationship Id="rId184" Type="http://schemas.openxmlformats.org/officeDocument/2006/relationships/customXml" Target="../ink/ink874.xml"/><Relationship Id="rId189" Type="http://schemas.openxmlformats.org/officeDocument/2006/relationships/customXml" Target="../ink/ink878.xml"/><Relationship Id="rId3" Type="http://schemas.openxmlformats.org/officeDocument/2006/relationships/image" Target="../media/image14.tiff"/><Relationship Id="rId25" Type="http://schemas.openxmlformats.org/officeDocument/2006/relationships/customXml" Target="../ink/ink761.xml"/><Relationship Id="rId46" Type="http://schemas.openxmlformats.org/officeDocument/2006/relationships/customXml" Target="../ink/ink776.xml"/><Relationship Id="rId67" Type="http://schemas.openxmlformats.org/officeDocument/2006/relationships/customXml" Target="../ink/ink791.xml"/><Relationship Id="rId116" Type="http://schemas.openxmlformats.org/officeDocument/2006/relationships/customXml" Target="../ink/ink826.xml"/><Relationship Id="rId137" Type="http://schemas.openxmlformats.org/officeDocument/2006/relationships/customXml" Target="../ink/ink840.xml"/><Relationship Id="rId158" Type="http://schemas.openxmlformats.org/officeDocument/2006/relationships/customXml" Target="../ink/ink858.xml"/><Relationship Id="rId20" Type="http://schemas.openxmlformats.org/officeDocument/2006/relationships/customXml" Target="../ink/ink757.xml"/><Relationship Id="rId41" Type="http://schemas.openxmlformats.org/officeDocument/2006/relationships/customXml" Target="../ink/ink773.xml"/><Relationship Id="rId62" Type="http://schemas.openxmlformats.org/officeDocument/2006/relationships/customXml" Target="../ink/ink788.xml"/><Relationship Id="rId83" Type="http://schemas.openxmlformats.org/officeDocument/2006/relationships/customXml" Target="../ink/ink803.xml"/><Relationship Id="rId88" Type="http://schemas.openxmlformats.org/officeDocument/2006/relationships/customXml" Target="../ink/ink807.xml"/><Relationship Id="rId111" Type="http://schemas.openxmlformats.org/officeDocument/2006/relationships/customXml" Target="../ink/ink822.xml"/><Relationship Id="rId132" Type="http://schemas.openxmlformats.org/officeDocument/2006/relationships/customXml" Target="../ink/ink837.xml"/><Relationship Id="rId153" Type="http://schemas.openxmlformats.org/officeDocument/2006/relationships/customXml" Target="../ink/ink854.xml"/><Relationship Id="rId174" Type="http://schemas.openxmlformats.org/officeDocument/2006/relationships/customXml" Target="../ink/ink868.xml"/><Relationship Id="rId179" Type="http://schemas.openxmlformats.org/officeDocument/2006/relationships/image" Target="NULL"/><Relationship Id="rId15" Type="http://schemas.openxmlformats.org/officeDocument/2006/relationships/customXml" Target="../ink/ink754.xml"/><Relationship Id="rId36" Type="http://schemas.openxmlformats.org/officeDocument/2006/relationships/image" Target="NULL"/><Relationship Id="rId57" Type="http://schemas.openxmlformats.org/officeDocument/2006/relationships/customXml" Target="../ink/ink784.xml"/><Relationship Id="rId106" Type="http://schemas.openxmlformats.org/officeDocument/2006/relationships/customXml" Target="../ink/ink818.xml"/><Relationship Id="rId127" Type="http://schemas.openxmlformats.org/officeDocument/2006/relationships/image" Target="NULL"/><Relationship Id="rId10" Type="http://schemas.openxmlformats.org/officeDocument/2006/relationships/customXml" Target="../ink/ink750.xml"/><Relationship Id="rId31" Type="http://schemas.openxmlformats.org/officeDocument/2006/relationships/image" Target="NULL"/><Relationship Id="rId52" Type="http://schemas.openxmlformats.org/officeDocument/2006/relationships/customXml" Target="../ink/ink781.xml"/><Relationship Id="rId73" Type="http://schemas.openxmlformats.org/officeDocument/2006/relationships/customXml" Target="../ink/ink795.xml"/><Relationship Id="rId78" Type="http://schemas.openxmlformats.org/officeDocument/2006/relationships/customXml" Target="../ink/ink798.xml"/><Relationship Id="rId94" Type="http://schemas.openxmlformats.org/officeDocument/2006/relationships/customXml" Target="../ink/ink811.xml"/><Relationship Id="rId99" Type="http://schemas.openxmlformats.org/officeDocument/2006/relationships/customXml" Target="../ink/ink814.xml"/><Relationship Id="rId101" Type="http://schemas.openxmlformats.org/officeDocument/2006/relationships/customXml" Target="../ink/ink815.xml"/><Relationship Id="rId122" Type="http://schemas.openxmlformats.org/officeDocument/2006/relationships/customXml" Target="../ink/ink830.xml"/><Relationship Id="rId143" Type="http://schemas.openxmlformats.org/officeDocument/2006/relationships/customXml" Target="../ink/ink845.xml"/><Relationship Id="rId148" Type="http://schemas.openxmlformats.org/officeDocument/2006/relationships/customXml" Target="../ink/ink849.xml"/><Relationship Id="rId164" Type="http://schemas.openxmlformats.org/officeDocument/2006/relationships/customXml" Target="../ink/ink862.xml"/><Relationship Id="rId169" Type="http://schemas.openxmlformats.org/officeDocument/2006/relationships/customXml" Target="../ink/ink865.xml"/><Relationship Id="rId185" Type="http://schemas.openxmlformats.org/officeDocument/2006/relationships/customXml" Target="../ink/ink875.xml"/><Relationship Id="rId4" Type="http://schemas.openxmlformats.org/officeDocument/2006/relationships/customXml" Target="../ink/ink747.xml"/><Relationship Id="rId9" Type="http://schemas.openxmlformats.org/officeDocument/2006/relationships/image" Target="NULL"/><Relationship Id="rId180" Type="http://schemas.openxmlformats.org/officeDocument/2006/relationships/customXml" Target="../ink/ink871.xml"/><Relationship Id="rId26" Type="http://schemas.openxmlformats.org/officeDocument/2006/relationships/customXml" Target="../ink/ink762.xml"/><Relationship Id="rId47" Type="http://schemas.openxmlformats.org/officeDocument/2006/relationships/customXml" Target="../ink/ink777.xml"/><Relationship Id="rId68" Type="http://schemas.openxmlformats.org/officeDocument/2006/relationships/customXml" Target="../ink/ink792.xml"/><Relationship Id="rId89" Type="http://schemas.openxmlformats.org/officeDocument/2006/relationships/customXml" Target="../ink/ink808.xml"/><Relationship Id="rId112" Type="http://schemas.openxmlformats.org/officeDocument/2006/relationships/image" Target="NULL"/><Relationship Id="rId133" Type="http://schemas.openxmlformats.org/officeDocument/2006/relationships/image" Target="NULL"/><Relationship Id="rId154" Type="http://schemas.openxmlformats.org/officeDocument/2006/relationships/customXml" Target="../ink/ink855.xml"/><Relationship Id="rId175" Type="http://schemas.openxmlformats.org/officeDocument/2006/relationships/image" Target="NULL"/><Relationship Id="rId16" Type="http://schemas.openxmlformats.org/officeDocument/2006/relationships/customXml" Target="../ink/ink755.xml"/><Relationship Id="rId37" Type="http://schemas.openxmlformats.org/officeDocument/2006/relationships/customXml" Target="../ink/ink770.xml"/><Relationship Id="rId58" Type="http://schemas.openxmlformats.org/officeDocument/2006/relationships/customXml" Target="../ink/ink785.xml"/><Relationship Id="rId79" Type="http://schemas.openxmlformats.org/officeDocument/2006/relationships/customXml" Target="../ink/ink799.xml"/><Relationship Id="rId102" Type="http://schemas.openxmlformats.org/officeDocument/2006/relationships/image" Target="NULL"/><Relationship Id="rId123" Type="http://schemas.openxmlformats.org/officeDocument/2006/relationships/image" Target="NULL"/><Relationship Id="rId144" Type="http://schemas.openxmlformats.org/officeDocument/2006/relationships/image" Target="NULL"/><Relationship Id="rId90" Type="http://schemas.openxmlformats.org/officeDocument/2006/relationships/image" Target="NULL"/><Relationship Id="rId165" Type="http://schemas.openxmlformats.org/officeDocument/2006/relationships/image" Target="NULL"/><Relationship Id="rId186" Type="http://schemas.openxmlformats.org/officeDocument/2006/relationships/customXml" Target="../ink/ink876.xml"/><Relationship Id="rId27" Type="http://schemas.openxmlformats.org/officeDocument/2006/relationships/customXml" Target="../ink/ink763.xml"/><Relationship Id="rId48" Type="http://schemas.openxmlformats.org/officeDocument/2006/relationships/customXml" Target="../ink/ink778.xml"/><Relationship Id="rId69" Type="http://schemas.openxmlformats.org/officeDocument/2006/relationships/customXml" Target="../ink/ink793.xml"/><Relationship Id="rId113" Type="http://schemas.openxmlformats.org/officeDocument/2006/relationships/customXml" Target="../ink/ink823.xml"/><Relationship Id="rId134" Type="http://schemas.openxmlformats.org/officeDocument/2006/relationships/customXml" Target="../ink/ink838.xml"/><Relationship Id="rId80" Type="http://schemas.openxmlformats.org/officeDocument/2006/relationships/customXml" Target="../ink/ink800.xml"/><Relationship Id="rId155" Type="http://schemas.openxmlformats.org/officeDocument/2006/relationships/image" Target="NULL"/><Relationship Id="rId176" Type="http://schemas.openxmlformats.org/officeDocument/2006/relationships/customXml" Target="../ink/ink869.xml"/><Relationship Id="rId17" Type="http://schemas.openxmlformats.org/officeDocument/2006/relationships/image" Target="NULL"/><Relationship Id="rId38" Type="http://schemas.openxmlformats.org/officeDocument/2006/relationships/customXml" Target="../ink/ink771.xml"/><Relationship Id="rId59" Type="http://schemas.openxmlformats.org/officeDocument/2006/relationships/customXml" Target="../ink/ink786.xml"/><Relationship Id="rId103" Type="http://schemas.openxmlformats.org/officeDocument/2006/relationships/customXml" Target="../ink/ink816.xml"/><Relationship Id="rId124" Type="http://schemas.openxmlformats.org/officeDocument/2006/relationships/customXml" Target="../ink/ink831.xml"/><Relationship Id="rId70" Type="http://schemas.openxmlformats.org/officeDocument/2006/relationships/image" Target="NULL"/><Relationship Id="rId91" Type="http://schemas.openxmlformats.org/officeDocument/2006/relationships/customXml" Target="../ink/ink809.xml"/><Relationship Id="rId145" Type="http://schemas.openxmlformats.org/officeDocument/2006/relationships/customXml" Target="../ink/ink846.xml"/><Relationship Id="rId166" Type="http://schemas.openxmlformats.org/officeDocument/2006/relationships/customXml" Target="../ink/ink863.xml"/><Relationship Id="rId187" Type="http://schemas.openxmlformats.org/officeDocument/2006/relationships/image" Target="NULL"/><Relationship Id="rId1" Type="http://schemas.openxmlformats.org/officeDocument/2006/relationships/slideLayout" Target="../slideLayouts/slideLayout1.xml"/><Relationship Id="rId28" Type="http://schemas.openxmlformats.org/officeDocument/2006/relationships/image" Target="NULL"/><Relationship Id="rId49" Type="http://schemas.openxmlformats.org/officeDocument/2006/relationships/customXml" Target="../ink/ink779.xml"/><Relationship Id="rId114" Type="http://schemas.openxmlformats.org/officeDocument/2006/relationships/customXml" Target="../ink/ink824.xml"/><Relationship Id="rId60" Type="http://schemas.openxmlformats.org/officeDocument/2006/relationships/customXml" Target="../ink/ink787.xml"/><Relationship Id="rId81" Type="http://schemas.openxmlformats.org/officeDocument/2006/relationships/customXml" Target="../ink/ink801.xml"/><Relationship Id="rId135" Type="http://schemas.openxmlformats.org/officeDocument/2006/relationships/customXml" Target="../ink/ink839.xml"/><Relationship Id="rId156" Type="http://schemas.openxmlformats.org/officeDocument/2006/relationships/customXml" Target="../ink/ink856.xml"/><Relationship Id="rId177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tiff"/><Relationship Id="rId3" Type="http://schemas.openxmlformats.org/officeDocument/2006/relationships/image" Target="../media/image15.jpeg"/><Relationship Id="rId7" Type="http://schemas.openxmlformats.org/officeDocument/2006/relationships/image" Target="../media/image13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tiff"/><Relationship Id="rId2" Type="http://schemas.openxmlformats.org/officeDocument/2006/relationships/image" Target="../media/image13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tiff"/><Relationship Id="rId4" Type="http://schemas.openxmlformats.org/officeDocument/2006/relationships/image" Target="../media/image14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tiff"/><Relationship Id="rId7" Type="http://schemas.openxmlformats.org/officeDocument/2006/relationships/image" Target="../media/image15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tiff"/><Relationship Id="rId5" Type="http://schemas.openxmlformats.org/officeDocument/2006/relationships/image" Target="../media/image150.tiff"/><Relationship Id="rId4" Type="http://schemas.openxmlformats.org/officeDocument/2006/relationships/image" Target="../media/image14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tiff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tiff"/><Relationship Id="rId5" Type="http://schemas.openxmlformats.org/officeDocument/2006/relationships/image" Target="../media/image199.tiff"/><Relationship Id="rId4" Type="http://schemas.openxmlformats.org/officeDocument/2006/relationships/image" Target="../media/image19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tiff"/><Relationship Id="rId2" Type="http://schemas.openxmlformats.org/officeDocument/2006/relationships/image" Target="../media/image20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222.jpeg"/><Relationship Id="rId3" Type="http://schemas.openxmlformats.org/officeDocument/2006/relationships/image" Target="../media/image212.tiff"/><Relationship Id="rId7" Type="http://schemas.openxmlformats.org/officeDocument/2006/relationships/image" Target="../media/image216.jpeg"/><Relationship Id="rId12" Type="http://schemas.openxmlformats.org/officeDocument/2006/relationships/image" Target="../media/image2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5.jpeg"/><Relationship Id="rId11" Type="http://schemas.openxmlformats.org/officeDocument/2006/relationships/image" Target="../media/image220.jpeg"/><Relationship Id="rId5" Type="http://schemas.openxmlformats.org/officeDocument/2006/relationships/image" Target="../media/image214.tiff"/><Relationship Id="rId10" Type="http://schemas.openxmlformats.org/officeDocument/2006/relationships/image" Target="../media/image219.png"/><Relationship Id="rId4" Type="http://schemas.openxmlformats.org/officeDocument/2006/relationships/image" Target="../media/image213.tiff"/><Relationship Id="rId9" Type="http://schemas.openxmlformats.org/officeDocument/2006/relationships/image" Target="../media/image218.tiff"/><Relationship Id="rId14" Type="http://schemas.openxmlformats.org/officeDocument/2006/relationships/image" Target="../media/image22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2.xml"/><Relationship Id="rId671" Type="http://schemas.openxmlformats.org/officeDocument/2006/relationships/customXml" Target="../ink/ink546.xml"/><Relationship Id="rId769" Type="http://schemas.openxmlformats.org/officeDocument/2006/relationships/customXml" Target="../ink/ink640.xml"/><Relationship Id="rId21" Type="http://schemas.openxmlformats.org/officeDocument/2006/relationships/customXml" Target="../ink/ink10.xml"/><Relationship Id="rId324" Type="http://schemas.openxmlformats.org/officeDocument/2006/relationships/customXml" Target="../ink/ink229.xml"/><Relationship Id="rId531" Type="http://schemas.openxmlformats.org/officeDocument/2006/relationships/customXml" Target="../ink/ink410.xml"/><Relationship Id="rId629" Type="http://schemas.openxmlformats.org/officeDocument/2006/relationships/customXml" Target="../ink/ink506.xml"/><Relationship Id="rId170" Type="http://schemas.openxmlformats.org/officeDocument/2006/relationships/customXml" Target="../ink/ink118.xml"/><Relationship Id="rId836" Type="http://schemas.openxmlformats.org/officeDocument/2006/relationships/customXml" Target="../ink/ink707.xml"/><Relationship Id="rId268" Type="http://schemas.openxmlformats.org/officeDocument/2006/relationships/customXml" Target="../ink/ink179.xml"/><Relationship Id="rId475" Type="http://schemas.openxmlformats.org/officeDocument/2006/relationships/customXml" Target="../ink/ink359.xml"/><Relationship Id="rId682" Type="http://schemas.openxmlformats.org/officeDocument/2006/relationships/customXml" Target="../ink/ink557.xml"/><Relationship Id="rId32" Type="http://schemas.openxmlformats.org/officeDocument/2006/relationships/image" Target="NULL"/><Relationship Id="rId128" Type="http://schemas.openxmlformats.org/officeDocument/2006/relationships/customXml" Target="../ink/ink80.xml"/><Relationship Id="rId335" Type="http://schemas.openxmlformats.org/officeDocument/2006/relationships/customXml" Target="../ink/ink240.xml"/><Relationship Id="rId542" Type="http://schemas.openxmlformats.org/officeDocument/2006/relationships/customXml" Target="../ink/ink421.xml"/><Relationship Id="rId181" Type="http://schemas.openxmlformats.org/officeDocument/2006/relationships/image" Target="NULL"/><Relationship Id="rId402" Type="http://schemas.openxmlformats.org/officeDocument/2006/relationships/customXml" Target="../ink/ink297.xml"/><Relationship Id="rId847" Type="http://schemas.openxmlformats.org/officeDocument/2006/relationships/customXml" Target="../ink/ink718.xml"/><Relationship Id="rId279" Type="http://schemas.openxmlformats.org/officeDocument/2006/relationships/customXml" Target="../ink/ink190.xml"/><Relationship Id="rId486" Type="http://schemas.openxmlformats.org/officeDocument/2006/relationships/customXml" Target="../ink/ink369.xml"/><Relationship Id="rId693" Type="http://schemas.openxmlformats.org/officeDocument/2006/relationships/customXml" Target="../ink/ink568.xml"/><Relationship Id="rId707" Type="http://schemas.openxmlformats.org/officeDocument/2006/relationships/image" Target="NULL"/><Relationship Id="rId43" Type="http://schemas.openxmlformats.org/officeDocument/2006/relationships/customXml" Target="../ink/ink21.xml"/><Relationship Id="rId139" Type="http://schemas.openxmlformats.org/officeDocument/2006/relationships/image" Target="NULL"/><Relationship Id="rId346" Type="http://schemas.openxmlformats.org/officeDocument/2006/relationships/image" Target="NULL"/><Relationship Id="rId553" Type="http://schemas.openxmlformats.org/officeDocument/2006/relationships/customXml" Target="../ink/ink432.xml"/><Relationship Id="rId760" Type="http://schemas.openxmlformats.org/officeDocument/2006/relationships/customXml" Target="../ink/ink631.xml"/><Relationship Id="rId192" Type="http://schemas.openxmlformats.org/officeDocument/2006/relationships/image" Target="NULL"/><Relationship Id="rId206" Type="http://schemas.openxmlformats.org/officeDocument/2006/relationships/image" Target="NULL"/><Relationship Id="rId413" Type="http://schemas.openxmlformats.org/officeDocument/2006/relationships/customXml" Target="../ink/ink308.xml"/><Relationship Id="rId858" Type="http://schemas.openxmlformats.org/officeDocument/2006/relationships/customXml" Target="../ink/ink729.xml"/><Relationship Id="rId497" Type="http://schemas.openxmlformats.org/officeDocument/2006/relationships/customXml" Target="../ink/ink379.xml"/><Relationship Id="rId620" Type="http://schemas.openxmlformats.org/officeDocument/2006/relationships/customXml" Target="../ink/ink497.xml"/><Relationship Id="rId718" Type="http://schemas.openxmlformats.org/officeDocument/2006/relationships/customXml" Target="../ink/ink591.xml"/><Relationship Id="rId357" Type="http://schemas.openxmlformats.org/officeDocument/2006/relationships/customXml" Target="../ink/ink256.xml"/><Relationship Id="rId54" Type="http://schemas.openxmlformats.org/officeDocument/2006/relationships/image" Target="NULL"/><Relationship Id="rId217" Type="http://schemas.openxmlformats.org/officeDocument/2006/relationships/customXml" Target="../ink/ink146.xml"/><Relationship Id="rId564" Type="http://schemas.openxmlformats.org/officeDocument/2006/relationships/customXml" Target="../ink/ink443.xml"/><Relationship Id="rId771" Type="http://schemas.openxmlformats.org/officeDocument/2006/relationships/customXml" Target="../ink/ink642.xml"/><Relationship Id="rId869" Type="http://schemas.openxmlformats.org/officeDocument/2006/relationships/customXml" Target="../ink/ink740.xml"/><Relationship Id="rId424" Type="http://schemas.openxmlformats.org/officeDocument/2006/relationships/customXml" Target="../ink/ink318.xml"/><Relationship Id="rId631" Type="http://schemas.openxmlformats.org/officeDocument/2006/relationships/image" Target="NULL"/><Relationship Id="rId729" Type="http://schemas.openxmlformats.org/officeDocument/2006/relationships/image" Target="NULL"/><Relationship Id="rId270" Type="http://schemas.openxmlformats.org/officeDocument/2006/relationships/customXml" Target="../ink/ink181.xml"/><Relationship Id="rId65" Type="http://schemas.openxmlformats.org/officeDocument/2006/relationships/customXml" Target="../ink/ink34.xml"/><Relationship Id="rId130" Type="http://schemas.openxmlformats.org/officeDocument/2006/relationships/customXml" Target="../ink/ink82.xml"/><Relationship Id="rId368" Type="http://schemas.openxmlformats.org/officeDocument/2006/relationships/customXml" Target="../ink/ink265.xml"/><Relationship Id="rId575" Type="http://schemas.openxmlformats.org/officeDocument/2006/relationships/customXml" Target="../ink/ink453.xml"/><Relationship Id="rId782" Type="http://schemas.openxmlformats.org/officeDocument/2006/relationships/customXml" Target="../ink/ink653.xml"/><Relationship Id="rId228" Type="http://schemas.openxmlformats.org/officeDocument/2006/relationships/customXml" Target="../ink/ink152.xml"/><Relationship Id="rId435" Type="http://schemas.openxmlformats.org/officeDocument/2006/relationships/customXml" Target="../ink/ink326.xml"/><Relationship Id="rId642" Type="http://schemas.openxmlformats.org/officeDocument/2006/relationships/customXml" Target="../ink/ink518.xml"/><Relationship Id="rId281" Type="http://schemas.openxmlformats.org/officeDocument/2006/relationships/customXml" Target="../ink/ink192.xml"/><Relationship Id="rId502" Type="http://schemas.openxmlformats.org/officeDocument/2006/relationships/customXml" Target="../ink/ink383.xml"/><Relationship Id="rId76" Type="http://schemas.openxmlformats.org/officeDocument/2006/relationships/customXml" Target="../ink/ink42.xml"/><Relationship Id="rId141" Type="http://schemas.openxmlformats.org/officeDocument/2006/relationships/customXml" Target="../ink/ink90.xml"/><Relationship Id="rId379" Type="http://schemas.openxmlformats.org/officeDocument/2006/relationships/image" Target="NULL"/><Relationship Id="rId586" Type="http://schemas.openxmlformats.org/officeDocument/2006/relationships/customXml" Target="../ink/ink464.xml"/><Relationship Id="rId793" Type="http://schemas.openxmlformats.org/officeDocument/2006/relationships/customXml" Target="../ink/ink664.xml"/><Relationship Id="rId807" Type="http://schemas.openxmlformats.org/officeDocument/2006/relationships/customXml" Target="../ink/ink678.xml"/><Relationship Id="rId7" Type="http://schemas.openxmlformats.org/officeDocument/2006/relationships/customXml" Target="../ink/ink3.xml"/><Relationship Id="rId239" Type="http://schemas.openxmlformats.org/officeDocument/2006/relationships/customXml" Target="../ink/ink158.xml"/><Relationship Id="rId446" Type="http://schemas.openxmlformats.org/officeDocument/2006/relationships/image" Target="NULL"/><Relationship Id="rId653" Type="http://schemas.openxmlformats.org/officeDocument/2006/relationships/customXml" Target="../ink/ink528.xml"/><Relationship Id="rId292" Type="http://schemas.openxmlformats.org/officeDocument/2006/relationships/customXml" Target="../ink/ink201.xml"/><Relationship Id="rId306" Type="http://schemas.openxmlformats.org/officeDocument/2006/relationships/customXml" Target="../ink/ink212.xml"/><Relationship Id="rId860" Type="http://schemas.openxmlformats.org/officeDocument/2006/relationships/customXml" Target="../ink/ink731.xml"/><Relationship Id="rId87" Type="http://schemas.openxmlformats.org/officeDocument/2006/relationships/image" Target="NULL"/><Relationship Id="rId513" Type="http://schemas.openxmlformats.org/officeDocument/2006/relationships/customXml" Target="../ink/ink393.xml"/><Relationship Id="rId597" Type="http://schemas.openxmlformats.org/officeDocument/2006/relationships/customXml" Target="../ink/ink475.xml"/><Relationship Id="rId720" Type="http://schemas.openxmlformats.org/officeDocument/2006/relationships/customXml" Target="../ink/ink593.xml"/><Relationship Id="rId818" Type="http://schemas.openxmlformats.org/officeDocument/2006/relationships/customXml" Target="../ink/ink689.xml"/><Relationship Id="rId152" Type="http://schemas.openxmlformats.org/officeDocument/2006/relationships/customXml" Target="../ink/ink101.xml"/><Relationship Id="rId457" Type="http://schemas.openxmlformats.org/officeDocument/2006/relationships/customXml" Target="../ink/ink342.xml"/><Relationship Id="rId664" Type="http://schemas.openxmlformats.org/officeDocument/2006/relationships/customXml" Target="../ink/ink539.xml"/><Relationship Id="rId871" Type="http://schemas.openxmlformats.org/officeDocument/2006/relationships/customXml" Target="../ink/ink742.xml"/><Relationship Id="rId14" Type="http://schemas.openxmlformats.org/officeDocument/2006/relationships/image" Target="NULL"/><Relationship Id="rId317" Type="http://schemas.openxmlformats.org/officeDocument/2006/relationships/customXml" Target="../ink/ink222.xml"/><Relationship Id="rId524" Type="http://schemas.openxmlformats.org/officeDocument/2006/relationships/customXml" Target="../ink/ink403.xml"/><Relationship Id="rId731" Type="http://schemas.openxmlformats.org/officeDocument/2006/relationships/image" Target="NULL"/><Relationship Id="rId98" Type="http://schemas.openxmlformats.org/officeDocument/2006/relationships/image" Target="NULL"/><Relationship Id="rId163" Type="http://schemas.openxmlformats.org/officeDocument/2006/relationships/customXml" Target="../ink/ink111.xml"/><Relationship Id="rId370" Type="http://schemas.openxmlformats.org/officeDocument/2006/relationships/customXml" Target="../ink/ink267.xml"/><Relationship Id="rId829" Type="http://schemas.openxmlformats.org/officeDocument/2006/relationships/customXml" Target="../ink/ink700.xml"/><Relationship Id="rId230" Type="http://schemas.openxmlformats.org/officeDocument/2006/relationships/customXml" Target="../ink/ink153.xml"/><Relationship Id="rId468" Type="http://schemas.openxmlformats.org/officeDocument/2006/relationships/customXml" Target="../ink/ink352.xml"/><Relationship Id="rId675" Type="http://schemas.openxmlformats.org/officeDocument/2006/relationships/customXml" Target="../ink/ink550.xml"/><Relationship Id="rId25" Type="http://schemas.openxmlformats.org/officeDocument/2006/relationships/customXml" Target="../ink/ink12.xml"/><Relationship Id="rId328" Type="http://schemas.openxmlformats.org/officeDocument/2006/relationships/customXml" Target="../ink/ink233.xml"/><Relationship Id="rId535" Type="http://schemas.openxmlformats.org/officeDocument/2006/relationships/customXml" Target="../ink/ink414.xml"/><Relationship Id="rId742" Type="http://schemas.openxmlformats.org/officeDocument/2006/relationships/customXml" Target="../ink/ink613.xml"/><Relationship Id="rId174" Type="http://schemas.openxmlformats.org/officeDocument/2006/relationships/customXml" Target="../ink/ink120.xml"/><Relationship Id="rId381" Type="http://schemas.openxmlformats.org/officeDocument/2006/relationships/customXml" Target="../ink/ink276.xml"/><Relationship Id="rId602" Type="http://schemas.openxmlformats.org/officeDocument/2006/relationships/customXml" Target="../ink/ink480.xml"/><Relationship Id="rId241" Type="http://schemas.openxmlformats.org/officeDocument/2006/relationships/customXml" Target="../ink/ink159.xml"/><Relationship Id="rId479" Type="http://schemas.openxmlformats.org/officeDocument/2006/relationships/customXml" Target="../ink/ink363.xml"/><Relationship Id="rId686" Type="http://schemas.openxmlformats.org/officeDocument/2006/relationships/customXml" Target="../ink/ink561.xml"/><Relationship Id="rId36" Type="http://schemas.openxmlformats.org/officeDocument/2006/relationships/image" Target="NULL"/><Relationship Id="rId339" Type="http://schemas.openxmlformats.org/officeDocument/2006/relationships/customXml" Target="../ink/ink243.xml"/><Relationship Id="rId546" Type="http://schemas.openxmlformats.org/officeDocument/2006/relationships/customXml" Target="../ink/ink425.xml"/><Relationship Id="rId753" Type="http://schemas.openxmlformats.org/officeDocument/2006/relationships/customXml" Target="../ink/ink624.xml"/><Relationship Id="rId101" Type="http://schemas.openxmlformats.org/officeDocument/2006/relationships/customXml" Target="../ink/ink60.xml"/><Relationship Id="rId185" Type="http://schemas.openxmlformats.org/officeDocument/2006/relationships/customXml" Target="../ink/ink127.xml"/><Relationship Id="rId406" Type="http://schemas.openxmlformats.org/officeDocument/2006/relationships/customXml" Target="../ink/ink301.xml"/><Relationship Id="rId392" Type="http://schemas.openxmlformats.org/officeDocument/2006/relationships/customXml" Target="../ink/ink287.xml"/><Relationship Id="rId613" Type="http://schemas.openxmlformats.org/officeDocument/2006/relationships/customXml" Target="../ink/ink490.xml"/><Relationship Id="rId697" Type="http://schemas.openxmlformats.org/officeDocument/2006/relationships/customXml" Target="../ink/ink572.xml"/><Relationship Id="rId820" Type="http://schemas.openxmlformats.org/officeDocument/2006/relationships/customXml" Target="../ink/ink691.xml"/><Relationship Id="rId252" Type="http://schemas.openxmlformats.org/officeDocument/2006/relationships/customXml" Target="../ink/ink167.xml"/><Relationship Id="rId47" Type="http://schemas.openxmlformats.org/officeDocument/2006/relationships/customXml" Target="../ink/ink23.xml"/><Relationship Id="rId112" Type="http://schemas.openxmlformats.org/officeDocument/2006/relationships/customXml" Target="../ink/ink68.xml"/><Relationship Id="rId557" Type="http://schemas.openxmlformats.org/officeDocument/2006/relationships/customXml" Target="../ink/ink436.xml"/><Relationship Id="rId764" Type="http://schemas.openxmlformats.org/officeDocument/2006/relationships/customXml" Target="../ink/ink635.xml"/><Relationship Id="rId196" Type="http://schemas.openxmlformats.org/officeDocument/2006/relationships/image" Target="NULL"/><Relationship Id="rId417" Type="http://schemas.openxmlformats.org/officeDocument/2006/relationships/customXml" Target="../ink/ink312.xml"/><Relationship Id="rId624" Type="http://schemas.openxmlformats.org/officeDocument/2006/relationships/customXml" Target="../ink/ink501.xml"/><Relationship Id="rId831" Type="http://schemas.openxmlformats.org/officeDocument/2006/relationships/customXml" Target="../ink/ink702.xml"/><Relationship Id="rId263" Type="http://schemas.openxmlformats.org/officeDocument/2006/relationships/image" Target="NULL"/><Relationship Id="rId470" Type="http://schemas.openxmlformats.org/officeDocument/2006/relationships/customXml" Target="../ink/ink354.xml"/><Relationship Id="rId58" Type="http://schemas.openxmlformats.org/officeDocument/2006/relationships/image" Target="NULL"/><Relationship Id="rId123" Type="http://schemas.openxmlformats.org/officeDocument/2006/relationships/image" Target="NULL"/><Relationship Id="rId330" Type="http://schemas.openxmlformats.org/officeDocument/2006/relationships/customXml" Target="../ink/ink235.xml"/><Relationship Id="rId568" Type="http://schemas.openxmlformats.org/officeDocument/2006/relationships/customXml" Target="../ink/ink446.xml"/><Relationship Id="rId775" Type="http://schemas.openxmlformats.org/officeDocument/2006/relationships/customXml" Target="../ink/ink646.xml"/><Relationship Id="rId428" Type="http://schemas.openxmlformats.org/officeDocument/2006/relationships/customXml" Target="../ink/ink322.xml"/><Relationship Id="rId635" Type="http://schemas.openxmlformats.org/officeDocument/2006/relationships/customXml" Target="../ink/ink511.xml"/><Relationship Id="rId842" Type="http://schemas.openxmlformats.org/officeDocument/2006/relationships/customXml" Target="../ink/ink713.xml"/><Relationship Id="rId274" Type="http://schemas.openxmlformats.org/officeDocument/2006/relationships/customXml" Target="../ink/ink185.xml"/><Relationship Id="rId481" Type="http://schemas.openxmlformats.org/officeDocument/2006/relationships/customXml" Target="../ink/ink365.xml"/><Relationship Id="rId702" Type="http://schemas.openxmlformats.org/officeDocument/2006/relationships/image" Target="NULL"/><Relationship Id="rId69" Type="http://schemas.openxmlformats.org/officeDocument/2006/relationships/customXml" Target="../ink/ink37.xml"/><Relationship Id="rId134" Type="http://schemas.openxmlformats.org/officeDocument/2006/relationships/customXml" Target="../ink/ink85.xml"/><Relationship Id="rId579" Type="http://schemas.openxmlformats.org/officeDocument/2006/relationships/customXml" Target="../ink/ink457.xml"/><Relationship Id="rId786" Type="http://schemas.openxmlformats.org/officeDocument/2006/relationships/customXml" Target="../ink/ink657.xml"/><Relationship Id="rId341" Type="http://schemas.openxmlformats.org/officeDocument/2006/relationships/customXml" Target="../ink/ink245.xml"/><Relationship Id="rId439" Type="http://schemas.openxmlformats.org/officeDocument/2006/relationships/customXml" Target="../ink/ink329.xml"/><Relationship Id="rId646" Type="http://schemas.openxmlformats.org/officeDocument/2006/relationships/customXml" Target="../ink/ink522.xml"/><Relationship Id="rId201" Type="http://schemas.openxmlformats.org/officeDocument/2006/relationships/customXml" Target="../ink/ink138.xml"/><Relationship Id="rId285" Type="http://schemas.openxmlformats.org/officeDocument/2006/relationships/customXml" Target="../ink/ink195.xml"/><Relationship Id="rId506" Type="http://schemas.openxmlformats.org/officeDocument/2006/relationships/customXml" Target="../ink/ink387.xml"/><Relationship Id="rId853" Type="http://schemas.openxmlformats.org/officeDocument/2006/relationships/customXml" Target="../ink/ink724.xml"/><Relationship Id="rId492" Type="http://schemas.openxmlformats.org/officeDocument/2006/relationships/customXml" Target="../ink/ink374.xml"/><Relationship Id="rId713" Type="http://schemas.openxmlformats.org/officeDocument/2006/relationships/customXml" Target="../ink/ink586.xml"/><Relationship Id="rId797" Type="http://schemas.openxmlformats.org/officeDocument/2006/relationships/customXml" Target="../ink/ink668.xml"/><Relationship Id="rId145" Type="http://schemas.openxmlformats.org/officeDocument/2006/relationships/customXml" Target="../ink/ink94.xml"/><Relationship Id="rId352" Type="http://schemas.openxmlformats.org/officeDocument/2006/relationships/customXml" Target="../ink/ink252.xml"/><Relationship Id="rId212" Type="http://schemas.openxmlformats.org/officeDocument/2006/relationships/image" Target="NULL"/><Relationship Id="rId657" Type="http://schemas.openxmlformats.org/officeDocument/2006/relationships/customXml" Target="../ink/ink532.xml"/><Relationship Id="rId864" Type="http://schemas.openxmlformats.org/officeDocument/2006/relationships/customXml" Target="../ink/ink735.xml"/><Relationship Id="rId296" Type="http://schemas.openxmlformats.org/officeDocument/2006/relationships/image" Target="NULL"/><Relationship Id="rId517" Type="http://schemas.openxmlformats.org/officeDocument/2006/relationships/customXml" Target="../ink/ink397.xml"/><Relationship Id="rId724" Type="http://schemas.openxmlformats.org/officeDocument/2006/relationships/customXml" Target="../ink/ink597.xml"/><Relationship Id="rId60" Type="http://schemas.openxmlformats.org/officeDocument/2006/relationships/customXml" Target="../ink/ink30.xml"/><Relationship Id="rId156" Type="http://schemas.openxmlformats.org/officeDocument/2006/relationships/customXml" Target="../ink/ink105.xml"/><Relationship Id="rId363" Type="http://schemas.openxmlformats.org/officeDocument/2006/relationships/customXml" Target="../ink/ink260.xml"/><Relationship Id="rId570" Type="http://schemas.openxmlformats.org/officeDocument/2006/relationships/customXml" Target="../ink/ink448.xml"/><Relationship Id="rId223" Type="http://schemas.openxmlformats.org/officeDocument/2006/relationships/customXml" Target="../ink/ink149.xml"/><Relationship Id="rId430" Type="http://schemas.openxmlformats.org/officeDocument/2006/relationships/image" Target="NULL"/><Relationship Id="rId668" Type="http://schemas.openxmlformats.org/officeDocument/2006/relationships/customXml" Target="../ink/ink543.xml"/><Relationship Id="rId875" Type="http://schemas.openxmlformats.org/officeDocument/2006/relationships/customXml" Target="../ink/ink746.xml"/><Relationship Id="rId18" Type="http://schemas.openxmlformats.org/officeDocument/2006/relationships/image" Target="NULL"/><Relationship Id="rId528" Type="http://schemas.openxmlformats.org/officeDocument/2006/relationships/customXml" Target="../ink/ink407.xml"/><Relationship Id="rId735" Type="http://schemas.openxmlformats.org/officeDocument/2006/relationships/customXml" Target="../ink/ink606.xml"/><Relationship Id="rId167" Type="http://schemas.openxmlformats.org/officeDocument/2006/relationships/customXml" Target="../ink/ink115.xml"/><Relationship Id="rId374" Type="http://schemas.openxmlformats.org/officeDocument/2006/relationships/image" Target="NULL"/><Relationship Id="rId581" Type="http://schemas.openxmlformats.org/officeDocument/2006/relationships/customXml" Target="../ink/ink459.xml"/><Relationship Id="rId71" Type="http://schemas.openxmlformats.org/officeDocument/2006/relationships/customXml" Target="../ink/ink38.xml"/><Relationship Id="rId234" Type="http://schemas.openxmlformats.org/officeDocument/2006/relationships/customXml" Target="../ink/ink155.xml"/><Relationship Id="rId679" Type="http://schemas.openxmlformats.org/officeDocument/2006/relationships/customXml" Target="../ink/ink554.xml"/><Relationship Id="rId802" Type="http://schemas.openxmlformats.org/officeDocument/2006/relationships/customXml" Target="../ink/ink673.xml"/><Relationship Id="rId2" Type="http://schemas.openxmlformats.org/officeDocument/2006/relationships/notesSlide" Target="../notesSlides/notesSlide4.xml"/><Relationship Id="rId29" Type="http://schemas.openxmlformats.org/officeDocument/2006/relationships/customXml" Target="../ink/ink14.xml"/><Relationship Id="rId441" Type="http://schemas.openxmlformats.org/officeDocument/2006/relationships/image" Target="NULL"/><Relationship Id="rId539" Type="http://schemas.openxmlformats.org/officeDocument/2006/relationships/customXml" Target="../ink/ink418.xml"/><Relationship Id="rId746" Type="http://schemas.openxmlformats.org/officeDocument/2006/relationships/customXml" Target="../ink/ink617.xml"/><Relationship Id="rId178" Type="http://schemas.openxmlformats.org/officeDocument/2006/relationships/customXml" Target="../ink/ink123.xml"/><Relationship Id="rId301" Type="http://schemas.openxmlformats.org/officeDocument/2006/relationships/customXml" Target="../ink/ink208.xml"/><Relationship Id="rId82" Type="http://schemas.openxmlformats.org/officeDocument/2006/relationships/customXml" Target="../ink/ink46.xml"/><Relationship Id="rId385" Type="http://schemas.openxmlformats.org/officeDocument/2006/relationships/customXml" Target="../ink/ink280.xml"/><Relationship Id="rId592" Type="http://schemas.openxmlformats.org/officeDocument/2006/relationships/customXml" Target="../ink/ink470.xml"/><Relationship Id="rId606" Type="http://schemas.openxmlformats.org/officeDocument/2006/relationships/customXml" Target="../ink/ink484.xml"/><Relationship Id="rId813" Type="http://schemas.openxmlformats.org/officeDocument/2006/relationships/customXml" Target="../ink/ink684.xml"/><Relationship Id="rId245" Type="http://schemas.openxmlformats.org/officeDocument/2006/relationships/customXml" Target="../ink/ink162.xml"/><Relationship Id="rId452" Type="http://schemas.openxmlformats.org/officeDocument/2006/relationships/customXml" Target="../ink/ink337.xml"/><Relationship Id="rId105" Type="http://schemas.openxmlformats.org/officeDocument/2006/relationships/customXml" Target="../ink/ink64.xml"/><Relationship Id="rId312" Type="http://schemas.openxmlformats.org/officeDocument/2006/relationships/customXml" Target="../ink/ink217.xml"/><Relationship Id="rId757" Type="http://schemas.openxmlformats.org/officeDocument/2006/relationships/customXml" Target="../ink/ink628.xml"/><Relationship Id="rId93" Type="http://schemas.openxmlformats.org/officeDocument/2006/relationships/customXml" Target="../ink/ink54.xml"/><Relationship Id="rId189" Type="http://schemas.openxmlformats.org/officeDocument/2006/relationships/customXml" Target="../ink/ink131.xml"/><Relationship Id="rId396" Type="http://schemas.openxmlformats.org/officeDocument/2006/relationships/customXml" Target="../ink/ink291.xml"/><Relationship Id="rId617" Type="http://schemas.openxmlformats.org/officeDocument/2006/relationships/customXml" Target="../ink/ink494.xml"/><Relationship Id="rId824" Type="http://schemas.openxmlformats.org/officeDocument/2006/relationships/customXml" Target="../ink/ink695.xml"/><Relationship Id="rId256" Type="http://schemas.openxmlformats.org/officeDocument/2006/relationships/customXml" Target="../ink/ink171.xml"/><Relationship Id="rId463" Type="http://schemas.openxmlformats.org/officeDocument/2006/relationships/customXml" Target="../ink/ink347.xml"/><Relationship Id="rId670" Type="http://schemas.openxmlformats.org/officeDocument/2006/relationships/customXml" Target="../ink/ink545.xml"/><Relationship Id="rId116" Type="http://schemas.openxmlformats.org/officeDocument/2006/relationships/image" Target="NULL"/><Relationship Id="rId323" Type="http://schemas.openxmlformats.org/officeDocument/2006/relationships/customXml" Target="../ink/ink228.xml"/><Relationship Id="rId530" Type="http://schemas.openxmlformats.org/officeDocument/2006/relationships/customXml" Target="../ink/ink409.xml"/><Relationship Id="rId768" Type="http://schemas.openxmlformats.org/officeDocument/2006/relationships/customXml" Target="../ink/ink639.xml"/><Relationship Id="rId20" Type="http://schemas.openxmlformats.org/officeDocument/2006/relationships/image" Target="NULL"/><Relationship Id="rId628" Type="http://schemas.openxmlformats.org/officeDocument/2006/relationships/customXml" Target="../ink/ink505.xml"/><Relationship Id="rId835" Type="http://schemas.openxmlformats.org/officeDocument/2006/relationships/customXml" Target="../ink/ink706.xml"/><Relationship Id="rId267" Type="http://schemas.openxmlformats.org/officeDocument/2006/relationships/customXml" Target="../ink/ink178.xml"/><Relationship Id="rId474" Type="http://schemas.openxmlformats.org/officeDocument/2006/relationships/customXml" Target="../ink/ink358.xml"/><Relationship Id="rId127" Type="http://schemas.openxmlformats.org/officeDocument/2006/relationships/customXml" Target="../ink/ink79.xml"/><Relationship Id="rId681" Type="http://schemas.openxmlformats.org/officeDocument/2006/relationships/customXml" Target="../ink/ink556.xml"/><Relationship Id="rId779" Type="http://schemas.openxmlformats.org/officeDocument/2006/relationships/customXml" Target="../ink/ink650.xml"/><Relationship Id="rId31" Type="http://schemas.openxmlformats.org/officeDocument/2006/relationships/customXml" Target="../ink/ink15.xml"/><Relationship Id="rId334" Type="http://schemas.openxmlformats.org/officeDocument/2006/relationships/customXml" Target="../ink/ink239.xml"/><Relationship Id="rId541" Type="http://schemas.openxmlformats.org/officeDocument/2006/relationships/customXml" Target="../ink/ink420.xml"/><Relationship Id="rId639" Type="http://schemas.openxmlformats.org/officeDocument/2006/relationships/customXml" Target="../ink/ink515.xml"/><Relationship Id="rId180" Type="http://schemas.openxmlformats.org/officeDocument/2006/relationships/customXml" Target="../ink/ink124.xml"/><Relationship Id="rId278" Type="http://schemas.openxmlformats.org/officeDocument/2006/relationships/customXml" Target="../ink/ink189.xml"/><Relationship Id="rId401" Type="http://schemas.openxmlformats.org/officeDocument/2006/relationships/customXml" Target="../ink/ink296.xml"/><Relationship Id="rId846" Type="http://schemas.openxmlformats.org/officeDocument/2006/relationships/customXml" Target="../ink/ink717.xml"/><Relationship Id="rId485" Type="http://schemas.openxmlformats.org/officeDocument/2006/relationships/customXml" Target="../ink/ink368.xml"/><Relationship Id="rId692" Type="http://schemas.openxmlformats.org/officeDocument/2006/relationships/customXml" Target="../ink/ink567.xml"/><Relationship Id="rId706" Type="http://schemas.openxmlformats.org/officeDocument/2006/relationships/customXml" Target="../ink/ink580.xml"/><Relationship Id="rId42" Type="http://schemas.openxmlformats.org/officeDocument/2006/relationships/image" Target="NULL"/><Relationship Id="rId138" Type="http://schemas.openxmlformats.org/officeDocument/2006/relationships/customXml" Target="../ink/ink88.xml"/><Relationship Id="rId345" Type="http://schemas.openxmlformats.org/officeDocument/2006/relationships/customXml" Target="../ink/ink247.xml"/><Relationship Id="rId552" Type="http://schemas.openxmlformats.org/officeDocument/2006/relationships/customXml" Target="../ink/ink431.xml"/><Relationship Id="rId191" Type="http://schemas.openxmlformats.org/officeDocument/2006/relationships/customXml" Target="../ink/ink133.xml"/><Relationship Id="rId205" Type="http://schemas.openxmlformats.org/officeDocument/2006/relationships/customXml" Target="../ink/ink140.xml"/><Relationship Id="rId412" Type="http://schemas.openxmlformats.org/officeDocument/2006/relationships/customXml" Target="../ink/ink307.xml"/><Relationship Id="rId857" Type="http://schemas.openxmlformats.org/officeDocument/2006/relationships/customXml" Target="../ink/ink728.xml"/><Relationship Id="rId289" Type="http://schemas.openxmlformats.org/officeDocument/2006/relationships/customXml" Target="../ink/ink199.xml"/><Relationship Id="rId496" Type="http://schemas.openxmlformats.org/officeDocument/2006/relationships/customXml" Target="../ink/ink378.xml"/><Relationship Id="rId717" Type="http://schemas.openxmlformats.org/officeDocument/2006/relationships/customXml" Target="../ink/ink590.xml"/><Relationship Id="rId53" Type="http://schemas.openxmlformats.org/officeDocument/2006/relationships/customXml" Target="../ink/ink26.xml"/><Relationship Id="rId149" Type="http://schemas.openxmlformats.org/officeDocument/2006/relationships/customXml" Target="../ink/ink98.xml"/><Relationship Id="rId356" Type="http://schemas.openxmlformats.org/officeDocument/2006/relationships/customXml" Target="../ink/ink255.xml"/><Relationship Id="rId563" Type="http://schemas.openxmlformats.org/officeDocument/2006/relationships/customXml" Target="../ink/ink442.xml"/><Relationship Id="rId770" Type="http://schemas.openxmlformats.org/officeDocument/2006/relationships/customXml" Target="../ink/ink641.xml"/><Relationship Id="rId216" Type="http://schemas.openxmlformats.org/officeDocument/2006/relationships/image" Target="NULL"/><Relationship Id="rId423" Type="http://schemas.openxmlformats.org/officeDocument/2006/relationships/customXml" Target="../ink/ink317.xml"/><Relationship Id="rId868" Type="http://schemas.openxmlformats.org/officeDocument/2006/relationships/customXml" Target="../ink/ink739.xml"/><Relationship Id="rId630" Type="http://schemas.openxmlformats.org/officeDocument/2006/relationships/customXml" Target="../ink/ink507.xml"/><Relationship Id="rId728" Type="http://schemas.openxmlformats.org/officeDocument/2006/relationships/customXml" Target="../ink/ink601.xml"/><Relationship Id="rId64" Type="http://schemas.openxmlformats.org/officeDocument/2006/relationships/customXml" Target="../ink/ink33.xml"/><Relationship Id="rId367" Type="http://schemas.openxmlformats.org/officeDocument/2006/relationships/customXml" Target="../ink/ink264.xml"/><Relationship Id="rId574" Type="http://schemas.openxmlformats.org/officeDocument/2006/relationships/customXml" Target="../ink/ink452.xml"/><Relationship Id="rId227" Type="http://schemas.openxmlformats.org/officeDocument/2006/relationships/image" Target="NULL"/><Relationship Id="rId781" Type="http://schemas.openxmlformats.org/officeDocument/2006/relationships/customXml" Target="../ink/ink652.xml"/><Relationship Id="rId434" Type="http://schemas.openxmlformats.org/officeDocument/2006/relationships/image" Target="NULL"/><Relationship Id="rId641" Type="http://schemas.openxmlformats.org/officeDocument/2006/relationships/customXml" Target="../ink/ink517.xml"/><Relationship Id="rId739" Type="http://schemas.openxmlformats.org/officeDocument/2006/relationships/customXml" Target="../ink/ink610.xml"/><Relationship Id="rId280" Type="http://schemas.openxmlformats.org/officeDocument/2006/relationships/customXml" Target="../ink/ink191.xml"/><Relationship Id="rId501" Type="http://schemas.openxmlformats.org/officeDocument/2006/relationships/image" Target="NULL"/><Relationship Id="rId75" Type="http://schemas.openxmlformats.org/officeDocument/2006/relationships/customXml" Target="../ink/ink41.xml"/><Relationship Id="rId140" Type="http://schemas.openxmlformats.org/officeDocument/2006/relationships/customXml" Target="../ink/ink89.xml"/><Relationship Id="rId378" Type="http://schemas.openxmlformats.org/officeDocument/2006/relationships/customXml" Target="../ink/ink274.xml"/><Relationship Id="rId585" Type="http://schemas.openxmlformats.org/officeDocument/2006/relationships/customXml" Target="../ink/ink463.xml"/><Relationship Id="rId792" Type="http://schemas.openxmlformats.org/officeDocument/2006/relationships/customXml" Target="../ink/ink663.xml"/><Relationship Id="rId806" Type="http://schemas.openxmlformats.org/officeDocument/2006/relationships/customXml" Target="../ink/ink677.xml"/><Relationship Id="rId6" Type="http://schemas.openxmlformats.org/officeDocument/2006/relationships/image" Target="NULL"/><Relationship Id="rId238" Type="http://schemas.openxmlformats.org/officeDocument/2006/relationships/customXml" Target="../ink/ink157.xml"/><Relationship Id="rId445" Type="http://schemas.openxmlformats.org/officeDocument/2006/relationships/customXml" Target="../ink/ink333.xml"/><Relationship Id="rId652" Type="http://schemas.openxmlformats.org/officeDocument/2006/relationships/customXml" Target="../ink/ink527.xml"/><Relationship Id="rId291" Type="http://schemas.openxmlformats.org/officeDocument/2006/relationships/customXml" Target="../ink/ink200.xml"/><Relationship Id="rId305" Type="http://schemas.openxmlformats.org/officeDocument/2006/relationships/customXml" Target="../ink/ink211.xml"/><Relationship Id="rId512" Type="http://schemas.openxmlformats.org/officeDocument/2006/relationships/customXml" Target="../ink/ink392.xml"/><Relationship Id="rId86" Type="http://schemas.openxmlformats.org/officeDocument/2006/relationships/customXml" Target="../ink/ink48.xml"/><Relationship Id="rId151" Type="http://schemas.openxmlformats.org/officeDocument/2006/relationships/customXml" Target="../ink/ink100.xml"/><Relationship Id="rId389" Type="http://schemas.openxmlformats.org/officeDocument/2006/relationships/customXml" Target="../ink/ink284.xml"/><Relationship Id="rId596" Type="http://schemas.openxmlformats.org/officeDocument/2006/relationships/customXml" Target="../ink/ink474.xml"/><Relationship Id="rId817" Type="http://schemas.openxmlformats.org/officeDocument/2006/relationships/customXml" Target="../ink/ink688.xml"/><Relationship Id="rId249" Type="http://schemas.openxmlformats.org/officeDocument/2006/relationships/image" Target="NULL"/><Relationship Id="rId456" Type="http://schemas.openxmlformats.org/officeDocument/2006/relationships/customXml" Target="../ink/ink341.xml"/><Relationship Id="rId663" Type="http://schemas.openxmlformats.org/officeDocument/2006/relationships/customXml" Target="../ink/ink538.xml"/><Relationship Id="rId870" Type="http://schemas.openxmlformats.org/officeDocument/2006/relationships/customXml" Target="../ink/ink741.xml"/><Relationship Id="rId13" Type="http://schemas.openxmlformats.org/officeDocument/2006/relationships/customXml" Target="../ink/ink6.xml"/><Relationship Id="rId109" Type="http://schemas.openxmlformats.org/officeDocument/2006/relationships/customXml" Target="../ink/ink66.xml"/><Relationship Id="rId316" Type="http://schemas.openxmlformats.org/officeDocument/2006/relationships/customXml" Target="../ink/ink221.xml"/><Relationship Id="rId523" Type="http://schemas.openxmlformats.org/officeDocument/2006/relationships/customXml" Target="../ink/ink402.xml"/><Relationship Id="rId97" Type="http://schemas.openxmlformats.org/officeDocument/2006/relationships/customXml" Target="../ink/ink58.xml"/><Relationship Id="rId730" Type="http://schemas.openxmlformats.org/officeDocument/2006/relationships/customXml" Target="../ink/ink602.xml"/><Relationship Id="rId828" Type="http://schemas.openxmlformats.org/officeDocument/2006/relationships/customXml" Target="../ink/ink699.xml"/><Relationship Id="rId162" Type="http://schemas.openxmlformats.org/officeDocument/2006/relationships/image" Target="NULL"/><Relationship Id="rId467" Type="http://schemas.openxmlformats.org/officeDocument/2006/relationships/customXml" Target="../ink/ink351.xml"/><Relationship Id="rId674" Type="http://schemas.openxmlformats.org/officeDocument/2006/relationships/customXml" Target="../ink/ink549.xml"/><Relationship Id="rId24" Type="http://schemas.openxmlformats.org/officeDocument/2006/relationships/image" Target="NULL"/><Relationship Id="rId327" Type="http://schemas.openxmlformats.org/officeDocument/2006/relationships/customXml" Target="../ink/ink232.xml"/><Relationship Id="rId534" Type="http://schemas.openxmlformats.org/officeDocument/2006/relationships/customXml" Target="../ink/ink413.xml"/><Relationship Id="rId741" Type="http://schemas.openxmlformats.org/officeDocument/2006/relationships/customXml" Target="../ink/ink612.xml"/><Relationship Id="rId839" Type="http://schemas.openxmlformats.org/officeDocument/2006/relationships/customXml" Target="../ink/ink710.xml"/><Relationship Id="rId173" Type="http://schemas.openxmlformats.org/officeDocument/2006/relationships/image" Target="NULL"/><Relationship Id="rId380" Type="http://schemas.openxmlformats.org/officeDocument/2006/relationships/customXml" Target="../ink/ink275.xml"/><Relationship Id="rId601" Type="http://schemas.openxmlformats.org/officeDocument/2006/relationships/customXml" Target="../ink/ink479.xml"/><Relationship Id="rId240" Type="http://schemas.openxmlformats.org/officeDocument/2006/relationships/image" Target="NULL"/><Relationship Id="rId478" Type="http://schemas.openxmlformats.org/officeDocument/2006/relationships/customXml" Target="../ink/ink362.xml"/><Relationship Id="rId685" Type="http://schemas.openxmlformats.org/officeDocument/2006/relationships/customXml" Target="../ink/ink560.xml"/><Relationship Id="rId35" Type="http://schemas.openxmlformats.org/officeDocument/2006/relationships/customXml" Target="../ink/ink17.xml"/><Relationship Id="rId100" Type="http://schemas.openxmlformats.org/officeDocument/2006/relationships/image" Target="NULL"/><Relationship Id="rId338" Type="http://schemas.openxmlformats.org/officeDocument/2006/relationships/customXml" Target="../ink/ink242.xml"/><Relationship Id="rId545" Type="http://schemas.openxmlformats.org/officeDocument/2006/relationships/customXml" Target="../ink/ink424.xml"/><Relationship Id="rId752" Type="http://schemas.openxmlformats.org/officeDocument/2006/relationships/customXml" Target="../ink/ink623.xml"/><Relationship Id="rId184" Type="http://schemas.openxmlformats.org/officeDocument/2006/relationships/customXml" Target="../ink/ink126.xml"/><Relationship Id="rId391" Type="http://schemas.openxmlformats.org/officeDocument/2006/relationships/customXml" Target="../ink/ink286.xml"/><Relationship Id="rId405" Type="http://schemas.openxmlformats.org/officeDocument/2006/relationships/customXml" Target="../ink/ink300.xml"/><Relationship Id="rId612" Type="http://schemas.openxmlformats.org/officeDocument/2006/relationships/customXml" Target="../ink/ink489.xml"/><Relationship Id="rId251" Type="http://schemas.openxmlformats.org/officeDocument/2006/relationships/image" Target="NULL"/><Relationship Id="rId489" Type="http://schemas.openxmlformats.org/officeDocument/2006/relationships/customXml" Target="../ink/ink372.xml"/><Relationship Id="rId696" Type="http://schemas.openxmlformats.org/officeDocument/2006/relationships/customXml" Target="../ink/ink571.xml"/><Relationship Id="rId46" Type="http://schemas.openxmlformats.org/officeDocument/2006/relationships/image" Target="NULL"/><Relationship Id="rId349" Type="http://schemas.openxmlformats.org/officeDocument/2006/relationships/customXml" Target="../ink/ink249.xml"/><Relationship Id="rId556" Type="http://schemas.openxmlformats.org/officeDocument/2006/relationships/customXml" Target="../ink/ink435.xml"/><Relationship Id="rId763" Type="http://schemas.openxmlformats.org/officeDocument/2006/relationships/customXml" Target="../ink/ink634.xml"/><Relationship Id="rId88" Type="http://schemas.openxmlformats.org/officeDocument/2006/relationships/customXml" Target="../ink/ink49.xml"/><Relationship Id="rId111" Type="http://schemas.openxmlformats.org/officeDocument/2006/relationships/customXml" Target="../ink/ink67.xml"/><Relationship Id="rId153" Type="http://schemas.openxmlformats.org/officeDocument/2006/relationships/customXml" Target="../ink/ink102.xml"/><Relationship Id="rId195" Type="http://schemas.openxmlformats.org/officeDocument/2006/relationships/customXml" Target="../ink/ink135.xml"/><Relationship Id="rId209" Type="http://schemas.openxmlformats.org/officeDocument/2006/relationships/customXml" Target="../ink/ink142.xml"/><Relationship Id="rId360" Type="http://schemas.openxmlformats.org/officeDocument/2006/relationships/image" Target="NULL"/><Relationship Id="rId416" Type="http://schemas.openxmlformats.org/officeDocument/2006/relationships/customXml" Target="../ink/ink311.xml"/><Relationship Id="rId598" Type="http://schemas.openxmlformats.org/officeDocument/2006/relationships/customXml" Target="../ink/ink476.xml"/><Relationship Id="rId819" Type="http://schemas.openxmlformats.org/officeDocument/2006/relationships/customXml" Target="../ink/ink690.xml"/><Relationship Id="rId220" Type="http://schemas.openxmlformats.org/officeDocument/2006/relationships/image" Target="NULL"/><Relationship Id="rId458" Type="http://schemas.openxmlformats.org/officeDocument/2006/relationships/customXml" Target="../ink/ink343.xml"/><Relationship Id="rId623" Type="http://schemas.openxmlformats.org/officeDocument/2006/relationships/customXml" Target="../ink/ink500.xml"/><Relationship Id="rId665" Type="http://schemas.openxmlformats.org/officeDocument/2006/relationships/customXml" Target="../ink/ink540.xml"/><Relationship Id="rId830" Type="http://schemas.openxmlformats.org/officeDocument/2006/relationships/customXml" Target="../ink/ink701.xml"/><Relationship Id="rId872" Type="http://schemas.openxmlformats.org/officeDocument/2006/relationships/customXml" Target="../ink/ink743.xml"/><Relationship Id="rId15" Type="http://schemas.openxmlformats.org/officeDocument/2006/relationships/customXml" Target="../ink/ink7.xml"/><Relationship Id="rId57" Type="http://schemas.openxmlformats.org/officeDocument/2006/relationships/customXml" Target="../ink/ink28.xml"/><Relationship Id="rId262" Type="http://schemas.openxmlformats.org/officeDocument/2006/relationships/customXml" Target="../ink/ink175.xml"/><Relationship Id="rId318" Type="http://schemas.openxmlformats.org/officeDocument/2006/relationships/customXml" Target="../ink/ink223.xml"/><Relationship Id="rId525" Type="http://schemas.openxmlformats.org/officeDocument/2006/relationships/customXml" Target="../ink/ink404.xml"/><Relationship Id="rId567" Type="http://schemas.openxmlformats.org/officeDocument/2006/relationships/customXml" Target="../ink/ink445.xml"/><Relationship Id="rId732" Type="http://schemas.openxmlformats.org/officeDocument/2006/relationships/customXml" Target="../ink/ink603.xml"/><Relationship Id="rId99" Type="http://schemas.openxmlformats.org/officeDocument/2006/relationships/customXml" Target="../ink/ink59.xml"/><Relationship Id="rId122" Type="http://schemas.openxmlformats.org/officeDocument/2006/relationships/customXml" Target="../ink/ink75.xml"/><Relationship Id="rId164" Type="http://schemas.openxmlformats.org/officeDocument/2006/relationships/customXml" Target="../ink/ink112.xml"/><Relationship Id="rId371" Type="http://schemas.openxmlformats.org/officeDocument/2006/relationships/customXml" Target="../ink/ink268.xml"/><Relationship Id="rId774" Type="http://schemas.openxmlformats.org/officeDocument/2006/relationships/customXml" Target="../ink/ink645.xml"/><Relationship Id="rId427" Type="http://schemas.openxmlformats.org/officeDocument/2006/relationships/customXml" Target="../ink/ink321.xml"/><Relationship Id="rId469" Type="http://schemas.openxmlformats.org/officeDocument/2006/relationships/customXml" Target="../ink/ink353.xml"/><Relationship Id="rId634" Type="http://schemas.openxmlformats.org/officeDocument/2006/relationships/customXml" Target="../ink/ink510.xml"/><Relationship Id="rId676" Type="http://schemas.openxmlformats.org/officeDocument/2006/relationships/customXml" Target="../ink/ink551.xml"/><Relationship Id="rId841" Type="http://schemas.openxmlformats.org/officeDocument/2006/relationships/customXml" Target="../ink/ink712.xml"/><Relationship Id="rId26" Type="http://schemas.openxmlformats.org/officeDocument/2006/relationships/image" Target="NULL"/><Relationship Id="rId231" Type="http://schemas.openxmlformats.org/officeDocument/2006/relationships/image" Target="NULL"/><Relationship Id="rId273" Type="http://schemas.openxmlformats.org/officeDocument/2006/relationships/customXml" Target="../ink/ink184.xml"/><Relationship Id="rId329" Type="http://schemas.openxmlformats.org/officeDocument/2006/relationships/customXml" Target="../ink/ink234.xml"/><Relationship Id="rId480" Type="http://schemas.openxmlformats.org/officeDocument/2006/relationships/customXml" Target="../ink/ink364.xml"/><Relationship Id="rId536" Type="http://schemas.openxmlformats.org/officeDocument/2006/relationships/customXml" Target="../ink/ink415.xml"/><Relationship Id="rId701" Type="http://schemas.openxmlformats.org/officeDocument/2006/relationships/customXml" Target="../ink/ink576.xml"/><Relationship Id="rId68" Type="http://schemas.openxmlformats.org/officeDocument/2006/relationships/customXml" Target="../ink/ink36.xml"/><Relationship Id="rId133" Type="http://schemas.openxmlformats.org/officeDocument/2006/relationships/customXml" Target="../ink/ink84.xml"/><Relationship Id="rId175" Type="http://schemas.openxmlformats.org/officeDocument/2006/relationships/customXml" Target="../ink/ink121.xml"/><Relationship Id="rId340" Type="http://schemas.openxmlformats.org/officeDocument/2006/relationships/customXml" Target="../ink/ink244.xml"/><Relationship Id="rId578" Type="http://schemas.openxmlformats.org/officeDocument/2006/relationships/customXml" Target="../ink/ink456.xml"/><Relationship Id="rId743" Type="http://schemas.openxmlformats.org/officeDocument/2006/relationships/customXml" Target="../ink/ink614.xml"/><Relationship Id="rId785" Type="http://schemas.openxmlformats.org/officeDocument/2006/relationships/customXml" Target="../ink/ink656.xml"/><Relationship Id="rId200" Type="http://schemas.openxmlformats.org/officeDocument/2006/relationships/image" Target="NULL"/><Relationship Id="rId382" Type="http://schemas.openxmlformats.org/officeDocument/2006/relationships/customXml" Target="../ink/ink277.xml"/><Relationship Id="rId438" Type="http://schemas.openxmlformats.org/officeDocument/2006/relationships/image" Target="NULL"/><Relationship Id="rId603" Type="http://schemas.openxmlformats.org/officeDocument/2006/relationships/customXml" Target="../ink/ink481.xml"/><Relationship Id="rId645" Type="http://schemas.openxmlformats.org/officeDocument/2006/relationships/customXml" Target="../ink/ink521.xml"/><Relationship Id="rId687" Type="http://schemas.openxmlformats.org/officeDocument/2006/relationships/customXml" Target="../ink/ink562.xml"/><Relationship Id="rId810" Type="http://schemas.openxmlformats.org/officeDocument/2006/relationships/customXml" Target="../ink/ink681.xml"/><Relationship Id="rId852" Type="http://schemas.openxmlformats.org/officeDocument/2006/relationships/customXml" Target="../ink/ink723.xml"/><Relationship Id="rId242" Type="http://schemas.openxmlformats.org/officeDocument/2006/relationships/customXml" Target="../ink/ink160.xml"/><Relationship Id="rId284" Type="http://schemas.openxmlformats.org/officeDocument/2006/relationships/customXml" Target="../ink/ink194.xml"/><Relationship Id="rId491" Type="http://schemas.openxmlformats.org/officeDocument/2006/relationships/image" Target="NULL"/><Relationship Id="rId505" Type="http://schemas.openxmlformats.org/officeDocument/2006/relationships/customXml" Target="../ink/ink386.xml"/><Relationship Id="rId712" Type="http://schemas.openxmlformats.org/officeDocument/2006/relationships/customXml" Target="../ink/ink585.xml"/><Relationship Id="rId37" Type="http://schemas.openxmlformats.org/officeDocument/2006/relationships/customXml" Target="../ink/ink18.xml"/><Relationship Id="rId79" Type="http://schemas.openxmlformats.org/officeDocument/2006/relationships/image" Target="NULL"/><Relationship Id="rId102" Type="http://schemas.openxmlformats.org/officeDocument/2006/relationships/customXml" Target="../ink/ink61.xml"/><Relationship Id="rId144" Type="http://schemas.openxmlformats.org/officeDocument/2006/relationships/customXml" Target="../ink/ink93.xml"/><Relationship Id="rId547" Type="http://schemas.openxmlformats.org/officeDocument/2006/relationships/customXml" Target="../ink/ink426.xml"/><Relationship Id="rId589" Type="http://schemas.openxmlformats.org/officeDocument/2006/relationships/customXml" Target="../ink/ink467.xml"/><Relationship Id="rId754" Type="http://schemas.openxmlformats.org/officeDocument/2006/relationships/customXml" Target="../ink/ink625.xml"/><Relationship Id="rId796" Type="http://schemas.openxmlformats.org/officeDocument/2006/relationships/customXml" Target="../ink/ink667.xml"/><Relationship Id="rId90" Type="http://schemas.openxmlformats.org/officeDocument/2006/relationships/customXml" Target="../ink/ink51.xml"/><Relationship Id="rId186" Type="http://schemas.openxmlformats.org/officeDocument/2006/relationships/customXml" Target="../ink/ink128.xml"/><Relationship Id="rId351" Type="http://schemas.openxmlformats.org/officeDocument/2006/relationships/customXml" Target="../ink/ink251.xml"/><Relationship Id="rId393" Type="http://schemas.openxmlformats.org/officeDocument/2006/relationships/customXml" Target="../ink/ink288.xml"/><Relationship Id="rId407" Type="http://schemas.openxmlformats.org/officeDocument/2006/relationships/customXml" Target="../ink/ink302.xml"/><Relationship Id="rId449" Type="http://schemas.openxmlformats.org/officeDocument/2006/relationships/customXml" Target="../ink/ink335.xml"/><Relationship Id="rId614" Type="http://schemas.openxmlformats.org/officeDocument/2006/relationships/customXml" Target="../ink/ink491.xml"/><Relationship Id="rId656" Type="http://schemas.openxmlformats.org/officeDocument/2006/relationships/customXml" Target="../ink/ink531.xml"/><Relationship Id="rId821" Type="http://schemas.openxmlformats.org/officeDocument/2006/relationships/customXml" Target="../ink/ink692.xml"/><Relationship Id="rId863" Type="http://schemas.openxmlformats.org/officeDocument/2006/relationships/customXml" Target="../ink/ink734.xml"/><Relationship Id="rId211" Type="http://schemas.openxmlformats.org/officeDocument/2006/relationships/customXml" Target="../ink/ink143.xml"/><Relationship Id="rId253" Type="http://schemas.openxmlformats.org/officeDocument/2006/relationships/customXml" Target="../ink/ink168.xml"/><Relationship Id="rId295" Type="http://schemas.openxmlformats.org/officeDocument/2006/relationships/customXml" Target="../ink/ink203.xml"/><Relationship Id="rId309" Type="http://schemas.openxmlformats.org/officeDocument/2006/relationships/customXml" Target="../ink/ink215.xml"/><Relationship Id="rId460" Type="http://schemas.openxmlformats.org/officeDocument/2006/relationships/image" Target="NULL"/><Relationship Id="rId516" Type="http://schemas.openxmlformats.org/officeDocument/2006/relationships/customXml" Target="../ink/ink396.xml"/><Relationship Id="rId698" Type="http://schemas.openxmlformats.org/officeDocument/2006/relationships/customXml" Target="../ink/ink573.xml"/><Relationship Id="rId48" Type="http://schemas.openxmlformats.org/officeDocument/2006/relationships/image" Target="NULL"/><Relationship Id="rId113" Type="http://schemas.openxmlformats.org/officeDocument/2006/relationships/customXml" Target="../ink/ink69.xml"/><Relationship Id="rId320" Type="http://schemas.openxmlformats.org/officeDocument/2006/relationships/customXml" Target="../ink/ink225.xml"/><Relationship Id="rId558" Type="http://schemas.openxmlformats.org/officeDocument/2006/relationships/customXml" Target="../ink/ink437.xml"/><Relationship Id="rId723" Type="http://schemas.openxmlformats.org/officeDocument/2006/relationships/customXml" Target="../ink/ink596.xml"/><Relationship Id="rId765" Type="http://schemas.openxmlformats.org/officeDocument/2006/relationships/customXml" Target="../ink/ink636.xml"/><Relationship Id="rId155" Type="http://schemas.openxmlformats.org/officeDocument/2006/relationships/customXml" Target="../ink/ink104.xml"/><Relationship Id="rId197" Type="http://schemas.openxmlformats.org/officeDocument/2006/relationships/customXml" Target="../ink/ink136.xml"/><Relationship Id="rId362" Type="http://schemas.openxmlformats.org/officeDocument/2006/relationships/customXml" Target="../ink/ink259.xml"/><Relationship Id="rId418" Type="http://schemas.openxmlformats.org/officeDocument/2006/relationships/customXml" Target="../ink/ink313.xml"/><Relationship Id="rId625" Type="http://schemas.openxmlformats.org/officeDocument/2006/relationships/customXml" Target="../ink/ink502.xml"/><Relationship Id="rId832" Type="http://schemas.openxmlformats.org/officeDocument/2006/relationships/customXml" Target="../ink/ink703.xml"/><Relationship Id="rId222" Type="http://schemas.openxmlformats.org/officeDocument/2006/relationships/image" Target="NULL"/><Relationship Id="rId264" Type="http://schemas.openxmlformats.org/officeDocument/2006/relationships/customXml" Target="../ink/ink176.xml"/><Relationship Id="rId471" Type="http://schemas.openxmlformats.org/officeDocument/2006/relationships/customXml" Target="../ink/ink355.xml"/><Relationship Id="rId667" Type="http://schemas.openxmlformats.org/officeDocument/2006/relationships/customXml" Target="../ink/ink542.xml"/><Relationship Id="rId874" Type="http://schemas.openxmlformats.org/officeDocument/2006/relationships/customXml" Target="../ink/ink745.xml"/><Relationship Id="rId17" Type="http://schemas.openxmlformats.org/officeDocument/2006/relationships/customXml" Target="../ink/ink8.xml"/><Relationship Id="rId59" Type="http://schemas.openxmlformats.org/officeDocument/2006/relationships/customXml" Target="../ink/ink29.xml"/><Relationship Id="rId124" Type="http://schemas.openxmlformats.org/officeDocument/2006/relationships/customXml" Target="../ink/ink76.xml"/><Relationship Id="rId527" Type="http://schemas.openxmlformats.org/officeDocument/2006/relationships/customXml" Target="../ink/ink406.xml"/><Relationship Id="rId569" Type="http://schemas.openxmlformats.org/officeDocument/2006/relationships/customXml" Target="../ink/ink447.xml"/><Relationship Id="rId734" Type="http://schemas.openxmlformats.org/officeDocument/2006/relationships/customXml" Target="../ink/ink605.xml"/><Relationship Id="rId776" Type="http://schemas.openxmlformats.org/officeDocument/2006/relationships/customXml" Target="../ink/ink647.xml"/><Relationship Id="rId70" Type="http://schemas.openxmlformats.org/officeDocument/2006/relationships/image" Target="NULL"/><Relationship Id="rId166" Type="http://schemas.openxmlformats.org/officeDocument/2006/relationships/customXml" Target="../ink/ink114.xml"/><Relationship Id="rId331" Type="http://schemas.openxmlformats.org/officeDocument/2006/relationships/customXml" Target="../ink/ink236.xml"/><Relationship Id="rId373" Type="http://schemas.openxmlformats.org/officeDocument/2006/relationships/customXml" Target="../ink/ink270.xml"/><Relationship Id="rId429" Type="http://schemas.openxmlformats.org/officeDocument/2006/relationships/customXml" Target="../ink/ink323.xml"/><Relationship Id="rId580" Type="http://schemas.openxmlformats.org/officeDocument/2006/relationships/customXml" Target="../ink/ink458.xml"/><Relationship Id="rId636" Type="http://schemas.openxmlformats.org/officeDocument/2006/relationships/customXml" Target="../ink/ink512.xml"/><Relationship Id="rId801" Type="http://schemas.openxmlformats.org/officeDocument/2006/relationships/customXml" Target="../ink/ink672.xml"/><Relationship Id="rId1" Type="http://schemas.openxmlformats.org/officeDocument/2006/relationships/slideLayout" Target="../slideLayouts/slideLayout2.xml"/><Relationship Id="rId233" Type="http://schemas.openxmlformats.org/officeDocument/2006/relationships/image" Target="NULL"/><Relationship Id="rId440" Type="http://schemas.openxmlformats.org/officeDocument/2006/relationships/customXml" Target="../ink/ink330.xml"/><Relationship Id="rId678" Type="http://schemas.openxmlformats.org/officeDocument/2006/relationships/customXml" Target="../ink/ink553.xml"/><Relationship Id="rId843" Type="http://schemas.openxmlformats.org/officeDocument/2006/relationships/customXml" Target="../ink/ink714.xml"/><Relationship Id="rId28" Type="http://schemas.openxmlformats.org/officeDocument/2006/relationships/image" Target="NULL"/><Relationship Id="rId275" Type="http://schemas.openxmlformats.org/officeDocument/2006/relationships/customXml" Target="../ink/ink186.xml"/><Relationship Id="rId300" Type="http://schemas.openxmlformats.org/officeDocument/2006/relationships/customXml" Target="../ink/ink207.xml"/><Relationship Id="rId482" Type="http://schemas.openxmlformats.org/officeDocument/2006/relationships/customXml" Target="../ink/ink366.xml"/><Relationship Id="rId538" Type="http://schemas.openxmlformats.org/officeDocument/2006/relationships/customXml" Target="../ink/ink417.xml"/><Relationship Id="rId703" Type="http://schemas.openxmlformats.org/officeDocument/2006/relationships/customXml" Target="../ink/ink577.xml"/><Relationship Id="rId745" Type="http://schemas.openxmlformats.org/officeDocument/2006/relationships/customXml" Target="../ink/ink616.xml"/><Relationship Id="rId81" Type="http://schemas.openxmlformats.org/officeDocument/2006/relationships/customXml" Target="../ink/ink45.xml"/><Relationship Id="rId135" Type="http://schemas.openxmlformats.org/officeDocument/2006/relationships/customXml" Target="../ink/ink86.xml"/><Relationship Id="rId177" Type="http://schemas.openxmlformats.org/officeDocument/2006/relationships/customXml" Target="../ink/ink122.xml"/><Relationship Id="rId342" Type="http://schemas.openxmlformats.org/officeDocument/2006/relationships/image" Target="NULL"/><Relationship Id="rId384" Type="http://schemas.openxmlformats.org/officeDocument/2006/relationships/customXml" Target="../ink/ink279.xml"/><Relationship Id="rId591" Type="http://schemas.openxmlformats.org/officeDocument/2006/relationships/customXml" Target="../ink/ink469.xml"/><Relationship Id="rId605" Type="http://schemas.openxmlformats.org/officeDocument/2006/relationships/customXml" Target="../ink/ink483.xml"/><Relationship Id="rId787" Type="http://schemas.openxmlformats.org/officeDocument/2006/relationships/customXml" Target="../ink/ink658.xml"/><Relationship Id="rId812" Type="http://schemas.openxmlformats.org/officeDocument/2006/relationships/customXml" Target="../ink/ink683.xml"/><Relationship Id="rId202" Type="http://schemas.openxmlformats.org/officeDocument/2006/relationships/image" Target="NULL"/><Relationship Id="rId244" Type="http://schemas.openxmlformats.org/officeDocument/2006/relationships/customXml" Target="../ink/ink161.xml"/><Relationship Id="rId647" Type="http://schemas.openxmlformats.org/officeDocument/2006/relationships/customXml" Target="../ink/ink523.xml"/><Relationship Id="rId689" Type="http://schemas.openxmlformats.org/officeDocument/2006/relationships/customXml" Target="../ink/ink564.xml"/><Relationship Id="rId854" Type="http://schemas.openxmlformats.org/officeDocument/2006/relationships/customXml" Target="../ink/ink725.xml"/><Relationship Id="rId39" Type="http://schemas.openxmlformats.org/officeDocument/2006/relationships/customXml" Target="../ink/ink19.xml"/><Relationship Id="rId286" Type="http://schemas.openxmlformats.org/officeDocument/2006/relationships/customXml" Target="../ink/ink196.xml"/><Relationship Id="rId451" Type="http://schemas.openxmlformats.org/officeDocument/2006/relationships/image" Target="NULL"/><Relationship Id="rId493" Type="http://schemas.openxmlformats.org/officeDocument/2006/relationships/customXml" Target="../ink/ink375.xml"/><Relationship Id="rId507" Type="http://schemas.openxmlformats.org/officeDocument/2006/relationships/customXml" Target="../ink/ink388.xml"/><Relationship Id="rId549" Type="http://schemas.openxmlformats.org/officeDocument/2006/relationships/customXml" Target="../ink/ink428.xml"/><Relationship Id="rId714" Type="http://schemas.openxmlformats.org/officeDocument/2006/relationships/customXml" Target="../ink/ink587.xml"/><Relationship Id="rId756" Type="http://schemas.openxmlformats.org/officeDocument/2006/relationships/customXml" Target="../ink/ink627.xml"/><Relationship Id="rId50" Type="http://schemas.openxmlformats.org/officeDocument/2006/relationships/image" Target="NULL"/><Relationship Id="rId104" Type="http://schemas.openxmlformats.org/officeDocument/2006/relationships/customXml" Target="../ink/ink63.xml"/><Relationship Id="rId146" Type="http://schemas.openxmlformats.org/officeDocument/2006/relationships/customXml" Target="../ink/ink95.xml"/><Relationship Id="rId188" Type="http://schemas.openxmlformats.org/officeDocument/2006/relationships/customXml" Target="../ink/ink130.xml"/><Relationship Id="rId311" Type="http://schemas.openxmlformats.org/officeDocument/2006/relationships/customXml" Target="../ink/ink216.xml"/><Relationship Id="rId353" Type="http://schemas.openxmlformats.org/officeDocument/2006/relationships/customXml" Target="../ink/ink253.xml"/><Relationship Id="rId395" Type="http://schemas.openxmlformats.org/officeDocument/2006/relationships/customXml" Target="../ink/ink290.xml"/><Relationship Id="rId409" Type="http://schemas.openxmlformats.org/officeDocument/2006/relationships/customXml" Target="../ink/ink304.xml"/><Relationship Id="rId560" Type="http://schemas.openxmlformats.org/officeDocument/2006/relationships/customXml" Target="../ink/ink439.xml"/><Relationship Id="rId798" Type="http://schemas.openxmlformats.org/officeDocument/2006/relationships/customXml" Target="../ink/ink669.xml"/><Relationship Id="rId92" Type="http://schemas.openxmlformats.org/officeDocument/2006/relationships/customXml" Target="../ink/ink53.xml"/><Relationship Id="rId213" Type="http://schemas.openxmlformats.org/officeDocument/2006/relationships/customXml" Target="../ink/ink144.xml"/><Relationship Id="rId420" Type="http://schemas.openxmlformats.org/officeDocument/2006/relationships/customXml" Target="../ink/ink315.xml"/><Relationship Id="rId616" Type="http://schemas.openxmlformats.org/officeDocument/2006/relationships/customXml" Target="../ink/ink493.xml"/><Relationship Id="rId658" Type="http://schemas.openxmlformats.org/officeDocument/2006/relationships/customXml" Target="../ink/ink533.xml"/><Relationship Id="rId823" Type="http://schemas.openxmlformats.org/officeDocument/2006/relationships/customXml" Target="../ink/ink694.xml"/><Relationship Id="rId865" Type="http://schemas.openxmlformats.org/officeDocument/2006/relationships/customXml" Target="../ink/ink736.xml"/><Relationship Id="rId255" Type="http://schemas.openxmlformats.org/officeDocument/2006/relationships/customXml" Target="../ink/ink170.xml"/><Relationship Id="rId297" Type="http://schemas.openxmlformats.org/officeDocument/2006/relationships/customXml" Target="../ink/ink204.xml"/><Relationship Id="rId462" Type="http://schemas.openxmlformats.org/officeDocument/2006/relationships/customXml" Target="../ink/ink346.xml"/><Relationship Id="rId518" Type="http://schemas.openxmlformats.org/officeDocument/2006/relationships/image" Target="NULL"/><Relationship Id="rId725" Type="http://schemas.openxmlformats.org/officeDocument/2006/relationships/customXml" Target="../ink/ink598.xml"/><Relationship Id="rId115" Type="http://schemas.openxmlformats.org/officeDocument/2006/relationships/customXml" Target="../ink/ink71.xml"/><Relationship Id="rId157" Type="http://schemas.openxmlformats.org/officeDocument/2006/relationships/customXml" Target="../ink/ink106.xml"/><Relationship Id="rId322" Type="http://schemas.openxmlformats.org/officeDocument/2006/relationships/customXml" Target="../ink/ink227.xml"/><Relationship Id="rId364" Type="http://schemas.openxmlformats.org/officeDocument/2006/relationships/customXml" Target="../ink/ink261.xml"/><Relationship Id="rId767" Type="http://schemas.openxmlformats.org/officeDocument/2006/relationships/customXml" Target="../ink/ink638.xml"/><Relationship Id="rId61" Type="http://schemas.openxmlformats.org/officeDocument/2006/relationships/image" Target="NULL"/><Relationship Id="rId199" Type="http://schemas.openxmlformats.org/officeDocument/2006/relationships/customXml" Target="../ink/ink137.xml"/><Relationship Id="rId571" Type="http://schemas.openxmlformats.org/officeDocument/2006/relationships/customXml" Target="../ink/ink449.xml"/><Relationship Id="rId627" Type="http://schemas.openxmlformats.org/officeDocument/2006/relationships/customXml" Target="../ink/ink504.xml"/><Relationship Id="rId669" Type="http://schemas.openxmlformats.org/officeDocument/2006/relationships/customXml" Target="../ink/ink544.xml"/><Relationship Id="rId834" Type="http://schemas.openxmlformats.org/officeDocument/2006/relationships/customXml" Target="../ink/ink705.xml"/><Relationship Id="rId19" Type="http://schemas.openxmlformats.org/officeDocument/2006/relationships/customXml" Target="../ink/ink9.xml"/><Relationship Id="rId224" Type="http://schemas.openxmlformats.org/officeDocument/2006/relationships/customXml" Target="../ink/ink150.xml"/><Relationship Id="rId266" Type="http://schemas.openxmlformats.org/officeDocument/2006/relationships/customXml" Target="../ink/ink177.xml"/><Relationship Id="rId431" Type="http://schemas.openxmlformats.org/officeDocument/2006/relationships/customXml" Target="../ink/ink324.xml"/><Relationship Id="rId473" Type="http://schemas.openxmlformats.org/officeDocument/2006/relationships/customXml" Target="../ink/ink357.xml"/><Relationship Id="rId529" Type="http://schemas.openxmlformats.org/officeDocument/2006/relationships/customXml" Target="../ink/ink408.xml"/><Relationship Id="rId680" Type="http://schemas.openxmlformats.org/officeDocument/2006/relationships/customXml" Target="../ink/ink555.xml"/><Relationship Id="rId736" Type="http://schemas.openxmlformats.org/officeDocument/2006/relationships/customXml" Target="../ink/ink607.xml"/><Relationship Id="rId30" Type="http://schemas.openxmlformats.org/officeDocument/2006/relationships/image" Target="NULL"/><Relationship Id="rId126" Type="http://schemas.openxmlformats.org/officeDocument/2006/relationships/customXml" Target="../ink/ink78.xml"/><Relationship Id="rId168" Type="http://schemas.openxmlformats.org/officeDocument/2006/relationships/customXml" Target="../ink/ink116.xml"/><Relationship Id="rId333" Type="http://schemas.openxmlformats.org/officeDocument/2006/relationships/customXml" Target="../ink/ink238.xml"/><Relationship Id="rId540" Type="http://schemas.openxmlformats.org/officeDocument/2006/relationships/customXml" Target="../ink/ink419.xml"/><Relationship Id="rId778" Type="http://schemas.openxmlformats.org/officeDocument/2006/relationships/customXml" Target="../ink/ink649.xml"/><Relationship Id="rId72" Type="http://schemas.openxmlformats.org/officeDocument/2006/relationships/image" Target="NULL"/><Relationship Id="rId375" Type="http://schemas.openxmlformats.org/officeDocument/2006/relationships/customXml" Target="../ink/ink271.xml"/><Relationship Id="rId582" Type="http://schemas.openxmlformats.org/officeDocument/2006/relationships/customXml" Target="../ink/ink460.xml"/><Relationship Id="rId638" Type="http://schemas.openxmlformats.org/officeDocument/2006/relationships/customXml" Target="../ink/ink514.xml"/><Relationship Id="rId803" Type="http://schemas.openxmlformats.org/officeDocument/2006/relationships/customXml" Target="../ink/ink674.xml"/><Relationship Id="rId845" Type="http://schemas.openxmlformats.org/officeDocument/2006/relationships/customXml" Target="../ink/ink716.xml"/><Relationship Id="rId3" Type="http://schemas.openxmlformats.org/officeDocument/2006/relationships/customXml" Target="../ink/ink1.xml"/><Relationship Id="rId235" Type="http://schemas.openxmlformats.org/officeDocument/2006/relationships/image" Target="NULL"/><Relationship Id="rId277" Type="http://schemas.openxmlformats.org/officeDocument/2006/relationships/customXml" Target="../ink/ink188.xml"/><Relationship Id="rId400" Type="http://schemas.openxmlformats.org/officeDocument/2006/relationships/customXml" Target="../ink/ink295.xml"/><Relationship Id="rId442" Type="http://schemas.openxmlformats.org/officeDocument/2006/relationships/customXml" Target="../ink/ink331.xml"/><Relationship Id="rId484" Type="http://schemas.openxmlformats.org/officeDocument/2006/relationships/image" Target="NULL"/><Relationship Id="rId705" Type="http://schemas.openxmlformats.org/officeDocument/2006/relationships/customXml" Target="../ink/ink579.xml"/><Relationship Id="rId137" Type="http://schemas.openxmlformats.org/officeDocument/2006/relationships/image" Target="NULL"/><Relationship Id="rId302" Type="http://schemas.openxmlformats.org/officeDocument/2006/relationships/customXml" Target="../ink/ink209.xml"/><Relationship Id="rId344" Type="http://schemas.openxmlformats.org/officeDocument/2006/relationships/image" Target="NULL"/><Relationship Id="rId691" Type="http://schemas.openxmlformats.org/officeDocument/2006/relationships/customXml" Target="../ink/ink566.xml"/><Relationship Id="rId747" Type="http://schemas.openxmlformats.org/officeDocument/2006/relationships/customXml" Target="../ink/ink618.xml"/><Relationship Id="rId789" Type="http://schemas.openxmlformats.org/officeDocument/2006/relationships/customXml" Target="../ink/ink660.xml"/><Relationship Id="rId41" Type="http://schemas.openxmlformats.org/officeDocument/2006/relationships/customXml" Target="../ink/ink20.xml"/><Relationship Id="rId83" Type="http://schemas.openxmlformats.org/officeDocument/2006/relationships/image" Target="NULL"/><Relationship Id="rId179" Type="http://schemas.openxmlformats.org/officeDocument/2006/relationships/image" Target="NULL"/><Relationship Id="rId386" Type="http://schemas.openxmlformats.org/officeDocument/2006/relationships/customXml" Target="../ink/ink281.xml"/><Relationship Id="rId551" Type="http://schemas.openxmlformats.org/officeDocument/2006/relationships/customXml" Target="../ink/ink430.xml"/><Relationship Id="rId593" Type="http://schemas.openxmlformats.org/officeDocument/2006/relationships/customXml" Target="../ink/ink471.xml"/><Relationship Id="rId607" Type="http://schemas.openxmlformats.org/officeDocument/2006/relationships/customXml" Target="../ink/ink485.xml"/><Relationship Id="rId649" Type="http://schemas.openxmlformats.org/officeDocument/2006/relationships/customXml" Target="../ink/ink525.xml"/><Relationship Id="rId814" Type="http://schemas.openxmlformats.org/officeDocument/2006/relationships/customXml" Target="../ink/ink685.xml"/><Relationship Id="rId856" Type="http://schemas.openxmlformats.org/officeDocument/2006/relationships/customXml" Target="../ink/ink727.xml"/><Relationship Id="rId190" Type="http://schemas.openxmlformats.org/officeDocument/2006/relationships/customXml" Target="../ink/ink132.xml"/><Relationship Id="rId204" Type="http://schemas.openxmlformats.org/officeDocument/2006/relationships/image" Target="NULL"/><Relationship Id="rId246" Type="http://schemas.openxmlformats.org/officeDocument/2006/relationships/customXml" Target="../ink/ink163.xml"/><Relationship Id="rId288" Type="http://schemas.openxmlformats.org/officeDocument/2006/relationships/customXml" Target="../ink/ink198.xml"/><Relationship Id="rId411" Type="http://schemas.openxmlformats.org/officeDocument/2006/relationships/customXml" Target="../ink/ink306.xml"/><Relationship Id="rId453" Type="http://schemas.openxmlformats.org/officeDocument/2006/relationships/customXml" Target="../ink/ink338.xml"/><Relationship Id="rId509" Type="http://schemas.openxmlformats.org/officeDocument/2006/relationships/customXml" Target="../ink/ink390.xml"/><Relationship Id="rId660" Type="http://schemas.openxmlformats.org/officeDocument/2006/relationships/customXml" Target="../ink/ink535.xml"/><Relationship Id="rId106" Type="http://schemas.openxmlformats.org/officeDocument/2006/relationships/image" Target="NULL"/><Relationship Id="rId313" Type="http://schemas.openxmlformats.org/officeDocument/2006/relationships/customXml" Target="../ink/ink218.xml"/><Relationship Id="rId495" Type="http://schemas.openxmlformats.org/officeDocument/2006/relationships/customXml" Target="../ink/ink377.xml"/><Relationship Id="rId716" Type="http://schemas.openxmlformats.org/officeDocument/2006/relationships/customXml" Target="../ink/ink589.xml"/><Relationship Id="rId758" Type="http://schemas.openxmlformats.org/officeDocument/2006/relationships/customXml" Target="../ink/ink629.xml"/><Relationship Id="rId10" Type="http://schemas.openxmlformats.org/officeDocument/2006/relationships/image" Target="NULL"/><Relationship Id="rId52" Type="http://schemas.openxmlformats.org/officeDocument/2006/relationships/image" Target="NULL"/><Relationship Id="rId94" Type="http://schemas.openxmlformats.org/officeDocument/2006/relationships/customXml" Target="../ink/ink55.xml"/><Relationship Id="rId148" Type="http://schemas.openxmlformats.org/officeDocument/2006/relationships/customXml" Target="../ink/ink97.xml"/><Relationship Id="rId355" Type="http://schemas.openxmlformats.org/officeDocument/2006/relationships/customXml" Target="../ink/ink254.xml"/><Relationship Id="rId397" Type="http://schemas.openxmlformats.org/officeDocument/2006/relationships/customXml" Target="../ink/ink292.xml"/><Relationship Id="rId520" Type="http://schemas.openxmlformats.org/officeDocument/2006/relationships/customXml" Target="../ink/ink399.xml"/><Relationship Id="rId562" Type="http://schemas.openxmlformats.org/officeDocument/2006/relationships/customXml" Target="../ink/ink441.xml"/><Relationship Id="rId618" Type="http://schemas.openxmlformats.org/officeDocument/2006/relationships/customXml" Target="../ink/ink495.xml"/><Relationship Id="rId825" Type="http://schemas.openxmlformats.org/officeDocument/2006/relationships/customXml" Target="../ink/ink696.xml"/><Relationship Id="rId215" Type="http://schemas.openxmlformats.org/officeDocument/2006/relationships/customXml" Target="../ink/ink145.xml"/><Relationship Id="rId257" Type="http://schemas.openxmlformats.org/officeDocument/2006/relationships/image" Target="NULL"/><Relationship Id="rId422" Type="http://schemas.openxmlformats.org/officeDocument/2006/relationships/image" Target="NULL"/><Relationship Id="rId464" Type="http://schemas.openxmlformats.org/officeDocument/2006/relationships/customXml" Target="../ink/ink348.xml"/><Relationship Id="rId867" Type="http://schemas.openxmlformats.org/officeDocument/2006/relationships/customXml" Target="../ink/ink738.xml"/><Relationship Id="rId299" Type="http://schemas.openxmlformats.org/officeDocument/2006/relationships/customXml" Target="../ink/ink206.xml"/><Relationship Id="rId727" Type="http://schemas.openxmlformats.org/officeDocument/2006/relationships/customXml" Target="../ink/ink600.xml"/><Relationship Id="rId63" Type="http://schemas.openxmlformats.org/officeDocument/2006/relationships/customXml" Target="../ink/ink32.xml"/><Relationship Id="rId159" Type="http://schemas.openxmlformats.org/officeDocument/2006/relationships/customXml" Target="../ink/ink108.xml"/><Relationship Id="rId366" Type="http://schemas.openxmlformats.org/officeDocument/2006/relationships/customXml" Target="../ink/ink263.xml"/><Relationship Id="rId573" Type="http://schemas.openxmlformats.org/officeDocument/2006/relationships/customXml" Target="../ink/ink451.xml"/><Relationship Id="rId780" Type="http://schemas.openxmlformats.org/officeDocument/2006/relationships/customXml" Target="../ink/ink651.xml"/><Relationship Id="rId226" Type="http://schemas.openxmlformats.org/officeDocument/2006/relationships/customXml" Target="../ink/ink151.xml"/><Relationship Id="rId433" Type="http://schemas.openxmlformats.org/officeDocument/2006/relationships/customXml" Target="../ink/ink325.xml"/><Relationship Id="rId640" Type="http://schemas.openxmlformats.org/officeDocument/2006/relationships/customXml" Target="../ink/ink516.xml"/><Relationship Id="rId738" Type="http://schemas.openxmlformats.org/officeDocument/2006/relationships/customXml" Target="../ink/ink609.xml"/><Relationship Id="rId74" Type="http://schemas.openxmlformats.org/officeDocument/2006/relationships/customXml" Target="../ink/ink40.xml"/><Relationship Id="rId377" Type="http://schemas.openxmlformats.org/officeDocument/2006/relationships/customXml" Target="../ink/ink273.xml"/><Relationship Id="rId500" Type="http://schemas.openxmlformats.org/officeDocument/2006/relationships/customXml" Target="../ink/ink382.xml"/><Relationship Id="rId584" Type="http://schemas.openxmlformats.org/officeDocument/2006/relationships/customXml" Target="../ink/ink462.xml"/><Relationship Id="rId805" Type="http://schemas.openxmlformats.org/officeDocument/2006/relationships/customXml" Target="../ink/ink676.xml"/><Relationship Id="rId5" Type="http://schemas.openxmlformats.org/officeDocument/2006/relationships/customXml" Target="../ink/ink2.xml"/><Relationship Id="rId237" Type="http://schemas.openxmlformats.org/officeDocument/2006/relationships/image" Target="NULL"/><Relationship Id="rId791" Type="http://schemas.openxmlformats.org/officeDocument/2006/relationships/customXml" Target="../ink/ink662.xml"/><Relationship Id="rId444" Type="http://schemas.openxmlformats.org/officeDocument/2006/relationships/image" Target="NULL"/><Relationship Id="rId651" Type="http://schemas.openxmlformats.org/officeDocument/2006/relationships/customXml" Target="../ink/ink526.xml"/><Relationship Id="rId749" Type="http://schemas.openxmlformats.org/officeDocument/2006/relationships/customXml" Target="../ink/ink620.xml"/><Relationship Id="rId290" Type="http://schemas.openxmlformats.org/officeDocument/2006/relationships/image" Target="NULL"/><Relationship Id="rId304" Type="http://schemas.openxmlformats.org/officeDocument/2006/relationships/customXml" Target="../ink/ink210.xml"/><Relationship Id="rId388" Type="http://schemas.openxmlformats.org/officeDocument/2006/relationships/customXml" Target="../ink/ink283.xml"/><Relationship Id="rId511" Type="http://schemas.openxmlformats.org/officeDocument/2006/relationships/image" Target="NULL"/><Relationship Id="rId609" Type="http://schemas.openxmlformats.org/officeDocument/2006/relationships/customXml" Target="../ink/ink487.xml"/><Relationship Id="rId85" Type="http://schemas.openxmlformats.org/officeDocument/2006/relationships/image" Target="NULL"/><Relationship Id="rId150" Type="http://schemas.openxmlformats.org/officeDocument/2006/relationships/customXml" Target="../ink/ink99.xml"/><Relationship Id="rId595" Type="http://schemas.openxmlformats.org/officeDocument/2006/relationships/customXml" Target="../ink/ink473.xml"/><Relationship Id="rId816" Type="http://schemas.openxmlformats.org/officeDocument/2006/relationships/customXml" Target="../ink/ink687.xml"/><Relationship Id="rId248" Type="http://schemas.openxmlformats.org/officeDocument/2006/relationships/customXml" Target="../ink/ink165.xml"/><Relationship Id="rId455" Type="http://schemas.openxmlformats.org/officeDocument/2006/relationships/customXml" Target="../ink/ink340.xml"/><Relationship Id="rId662" Type="http://schemas.openxmlformats.org/officeDocument/2006/relationships/customXml" Target="../ink/ink537.xml"/><Relationship Id="rId12" Type="http://schemas.openxmlformats.org/officeDocument/2006/relationships/image" Target="NULL"/><Relationship Id="rId108" Type="http://schemas.openxmlformats.org/officeDocument/2006/relationships/image" Target="NULL"/><Relationship Id="rId315" Type="http://schemas.openxmlformats.org/officeDocument/2006/relationships/customXml" Target="../ink/ink220.xml"/><Relationship Id="rId522" Type="http://schemas.openxmlformats.org/officeDocument/2006/relationships/customXml" Target="../ink/ink401.xml"/><Relationship Id="rId96" Type="http://schemas.openxmlformats.org/officeDocument/2006/relationships/customXml" Target="../ink/ink57.xml"/><Relationship Id="rId161" Type="http://schemas.openxmlformats.org/officeDocument/2006/relationships/customXml" Target="../ink/ink110.xml"/><Relationship Id="rId399" Type="http://schemas.openxmlformats.org/officeDocument/2006/relationships/customXml" Target="../ink/ink294.xml"/><Relationship Id="rId827" Type="http://schemas.openxmlformats.org/officeDocument/2006/relationships/customXml" Target="../ink/ink698.xml"/><Relationship Id="rId259" Type="http://schemas.openxmlformats.org/officeDocument/2006/relationships/customXml" Target="../ink/ink173.xml"/><Relationship Id="rId466" Type="http://schemas.openxmlformats.org/officeDocument/2006/relationships/customXml" Target="../ink/ink350.xml"/><Relationship Id="rId673" Type="http://schemas.openxmlformats.org/officeDocument/2006/relationships/customXml" Target="../ink/ink548.xml"/><Relationship Id="rId23" Type="http://schemas.openxmlformats.org/officeDocument/2006/relationships/customXml" Target="../ink/ink11.xml"/><Relationship Id="rId119" Type="http://schemas.openxmlformats.org/officeDocument/2006/relationships/image" Target="NULL"/><Relationship Id="rId326" Type="http://schemas.openxmlformats.org/officeDocument/2006/relationships/customXml" Target="../ink/ink231.xml"/><Relationship Id="rId533" Type="http://schemas.openxmlformats.org/officeDocument/2006/relationships/customXml" Target="../ink/ink412.xml"/><Relationship Id="rId740" Type="http://schemas.openxmlformats.org/officeDocument/2006/relationships/customXml" Target="../ink/ink611.xml"/><Relationship Id="rId838" Type="http://schemas.openxmlformats.org/officeDocument/2006/relationships/customXml" Target="../ink/ink709.xml"/><Relationship Id="rId172" Type="http://schemas.openxmlformats.org/officeDocument/2006/relationships/customXml" Target="../ink/ink119.xml"/><Relationship Id="rId477" Type="http://schemas.openxmlformats.org/officeDocument/2006/relationships/customXml" Target="../ink/ink361.xml"/><Relationship Id="rId600" Type="http://schemas.openxmlformats.org/officeDocument/2006/relationships/customXml" Target="../ink/ink478.xml"/><Relationship Id="rId684" Type="http://schemas.openxmlformats.org/officeDocument/2006/relationships/customXml" Target="../ink/ink559.xml"/><Relationship Id="rId337" Type="http://schemas.openxmlformats.org/officeDocument/2006/relationships/image" Target="NULL"/><Relationship Id="rId34" Type="http://schemas.openxmlformats.org/officeDocument/2006/relationships/image" Target="NULL"/><Relationship Id="rId544" Type="http://schemas.openxmlformats.org/officeDocument/2006/relationships/customXml" Target="../ink/ink423.xml"/><Relationship Id="rId751" Type="http://schemas.openxmlformats.org/officeDocument/2006/relationships/customXml" Target="../ink/ink622.xml"/><Relationship Id="rId849" Type="http://schemas.openxmlformats.org/officeDocument/2006/relationships/customXml" Target="../ink/ink720.xml"/><Relationship Id="rId183" Type="http://schemas.openxmlformats.org/officeDocument/2006/relationships/image" Target="NULL"/><Relationship Id="rId390" Type="http://schemas.openxmlformats.org/officeDocument/2006/relationships/customXml" Target="../ink/ink285.xml"/><Relationship Id="rId404" Type="http://schemas.openxmlformats.org/officeDocument/2006/relationships/customXml" Target="../ink/ink299.xml"/><Relationship Id="rId611" Type="http://schemas.openxmlformats.org/officeDocument/2006/relationships/customXml" Target="../ink/ink488.xml"/><Relationship Id="rId250" Type="http://schemas.openxmlformats.org/officeDocument/2006/relationships/customXml" Target="../ink/ink166.xml"/><Relationship Id="rId488" Type="http://schemas.openxmlformats.org/officeDocument/2006/relationships/customXml" Target="../ink/ink371.xml"/><Relationship Id="rId695" Type="http://schemas.openxmlformats.org/officeDocument/2006/relationships/customXml" Target="../ink/ink570.xml"/><Relationship Id="rId709" Type="http://schemas.openxmlformats.org/officeDocument/2006/relationships/customXml" Target="../ink/ink582.xml"/><Relationship Id="rId45" Type="http://schemas.openxmlformats.org/officeDocument/2006/relationships/customXml" Target="../ink/ink22.xml"/><Relationship Id="rId110" Type="http://schemas.openxmlformats.org/officeDocument/2006/relationships/image" Target="NULL"/><Relationship Id="rId348" Type="http://schemas.openxmlformats.org/officeDocument/2006/relationships/image" Target="NULL"/><Relationship Id="rId555" Type="http://schemas.openxmlformats.org/officeDocument/2006/relationships/customXml" Target="../ink/ink434.xml"/><Relationship Id="rId762" Type="http://schemas.openxmlformats.org/officeDocument/2006/relationships/customXml" Target="../ink/ink633.xml"/><Relationship Id="rId194" Type="http://schemas.openxmlformats.org/officeDocument/2006/relationships/image" Target="NULL"/><Relationship Id="rId208" Type="http://schemas.openxmlformats.org/officeDocument/2006/relationships/image" Target="NULL"/><Relationship Id="rId415" Type="http://schemas.openxmlformats.org/officeDocument/2006/relationships/customXml" Target="../ink/ink310.xml"/><Relationship Id="rId622" Type="http://schemas.openxmlformats.org/officeDocument/2006/relationships/customXml" Target="../ink/ink499.xml"/><Relationship Id="rId261" Type="http://schemas.openxmlformats.org/officeDocument/2006/relationships/image" Target="NULL"/><Relationship Id="rId499" Type="http://schemas.openxmlformats.org/officeDocument/2006/relationships/customXml" Target="../ink/ink381.xml"/><Relationship Id="rId56" Type="http://schemas.openxmlformats.org/officeDocument/2006/relationships/image" Target="NULL"/><Relationship Id="rId359" Type="http://schemas.openxmlformats.org/officeDocument/2006/relationships/customXml" Target="../ink/ink257.xml"/><Relationship Id="rId566" Type="http://schemas.openxmlformats.org/officeDocument/2006/relationships/customXml" Target="../ink/ink444.xml"/><Relationship Id="rId773" Type="http://schemas.openxmlformats.org/officeDocument/2006/relationships/customXml" Target="../ink/ink644.xml"/><Relationship Id="rId121" Type="http://schemas.openxmlformats.org/officeDocument/2006/relationships/image" Target="NULL"/><Relationship Id="rId219" Type="http://schemas.openxmlformats.org/officeDocument/2006/relationships/customXml" Target="../ink/ink147.xml"/><Relationship Id="rId426" Type="http://schemas.openxmlformats.org/officeDocument/2006/relationships/customXml" Target="../ink/ink320.xml"/><Relationship Id="rId633" Type="http://schemas.openxmlformats.org/officeDocument/2006/relationships/customXml" Target="../ink/ink509.xml"/><Relationship Id="rId840" Type="http://schemas.openxmlformats.org/officeDocument/2006/relationships/customXml" Target="../ink/ink711.xml"/><Relationship Id="rId67" Type="http://schemas.openxmlformats.org/officeDocument/2006/relationships/image" Target="NULL"/><Relationship Id="rId272" Type="http://schemas.openxmlformats.org/officeDocument/2006/relationships/customXml" Target="../ink/ink183.xml"/><Relationship Id="rId577" Type="http://schemas.openxmlformats.org/officeDocument/2006/relationships/customXml" Target="../ink/ink455.xml"/><Relationship Id="rId700" Type="http://schemas.openxmlformats.org/officeDocument/2006/relationships/customXml" Target="../ink/ink575.xml"/><Relationship Id="rId132" Type="http://schemas.openxmlformats.org/officeDocument/2006/relationships/customXml" Target="../ink/ink83.xml"/><Relationship Id="rId784" Type="http://schemas.openxmlformats.org/officeDocument/2006/relationships/customXml" Target="../ink/ink655.xml"/><Relationship Id="rId437" Type="http://schemas.openxmlformats.org/officeDocument/2006/relationships/customXml" Target="../ink/ink328.xml"/><Relationship Id="rId644" Type="http://schemas.openxmlformats.org/officeDocument/2006/relationships/customXml" Target="../ink/ink520.xml"/><Relationship Id="rId851" Type="http://schemas.openxmlformats.org/officeDocument/2006/relationships/customXml" Target="../ink/ink722.xml"/><Relationship Id="rId283" Type="http://schemas.openxmlformats.org/officeDocument/2006/relationships/customXml" Target="../ink/ink193.xml"/><Relationship Id="rId490" Type="http://schemas.openxmlformats.org/officeDocument/2006/relationships/customXml" Target="../ink/ink373.xml"/><Relationship Id="rId504" Type="http://schemas.openxmlformats.org/officeDocument/2006/relationships/customXml" Target="../ink/ink385.xml"/><Relationship Id="rId711" Type="http://schemas.openxmlformats.org/officeDocument/2006/relationships/customXml" Target="../ink/ink584.xml"/><Relationship Id="rId78" Type="http://schemas.openxmlformats.org/officeDocument/2006/relationships/customXml" Target="../ink/ink43.xml"/><Relationship Id="rId143" Type="http://schemas.openxmlformats.org/officeDocument/2006/relationships/customXml" Target="../ink/ink92.xml"/><Relationship Id="rId350" Type="http://schemas.openxmlformats.org/officeDocument/2006/relationships/customXml" Target="../ink/ink250.xml"/><Relationship Id="rId588" Type="http://schemas.openxmlformats.org/officeDocument/2006/relationships/customXml" Target="../ink/ink466.xml"/><Relationship Id="rId795" Type="http://schemas.openxmlformats.org/officeDocument/2006/relationships/customXml" Target="../ink/ink666.xml"/><Relationship Id="rId809" Type="http://schemas.openxmlformats.org/officeDocument/2006/relationships/customXml" Target="../ink/ink680.xml"/><Relationship Id="rId9" Type="http://schemas.openxmlformats.org/officeDocument/2006/relationships/customXml" Target="../ink/ink4.xml"/><Relationship Id="rId210" Type="http://schemas.openxmlformats.org/officeDocument/2006/relationships/image" Target="NULL"/><Relationship Id="rId448" Type="http://schemas.openxmlformats.org/officeDocument/2006/relationships/image" Target="NULL"/><Relationship Id="rId655" Type="http://schemas.openxmlformats.org/officeDocument/2006/relationships/customXml" Target="../ink/ink530.xml"/><Relationship Id="rId862" Type="http://schemas.openxmlformats.org/officeDocument/2006/relationships/customXml" Target="../ink/ink733.xml"/><Relationship Id="rId294" Type="http://schemas.openxmlformats.org/officeDocument/2006/relationships/customXml" Target="../ink/ink202.xml"/><Relationship Id="rId308" Type="http://schemas.openxmlformats.org/officeDocument/2006/relationships/customXml" Target="../ink/ink214.xml"/><Relationship Id="rId515" Type="http://schemas.openxmlformats.org/officeDocument/2006/relationships/customXml" Target="../ink/ink395.xml"/><Relationship Id="rId722" Type="http://schemas.openxmlformats.org/officeDocument/2006/relationships/customXml" Target="../ink/ink595.xml"/><Relationship Id="rId89" Type="http://schemas.openxmlformats.org/officeDocument/2006/relationships/customXml" Target="../ink/ink50.xml"/><Relationship Id="rId154" Type="http://schemas.openxmlformats.org/officeDocument/2006/relationships/customXml" Target="../ink/ink103.xml"/><Relationship Id="rId361" Type="http://schemas.openxmlformats.org/officeDocument/2006/relationships/customXml" Target="../ink/ink258.xml"/><Relationship Id="rId599" Type="http://schemas.openxmlformats.org/officeDocument/2006/relationships/customXml" Target="../ink/ink477.xml"/><Relationship Id="rId459" Type="http://schemas.openxmlformats.org/officeDocument/2006/relationships/customXml" Target="../ink/ink344.xml"/><Relationship Id="rId666" Type="http://schemas.openxmlformats.org/officeDocument/2006/relationships/customXml" Target="../ink/ink541.xml"/><Relationship Id="rId873" Type="http://schemas.openxmlformats.org/officeDocument/2006/relationships/customXml" Target="../ink/ink744.xml"/><Relationship Id="rId16" Type="http://schemas.openxmlformats.org/officeDocument/2006/relationships/image" Target="NULL"/><Relationship Id="rId221" Type="http://schemas.openxmlformats.org/officeDocument/2006/relationships/customXml" Target="../ink/ink148.xml"/><Relationship Id="rId319" Type="http://schemas.openxmlformats.org/officeDocument/2006/relationships/customXml" Target="../ink/ink224.xml"/><Relationship Id="rId526" Type="http://schemas.openxmlformats.org/officeDocument/2006/relationships/customXml" Target="../ink/ink405.xml"/><Relationship Id="rId733" Type="http://schemas.openxmlformats.org/officeDocument/2006/relationships/customXml" Target="../ink/ink604.xml"/><Relationship Id="rId165" Type="http://schemas.openxmlformats.org/officeDocument/2006/relationships/customXml" Target="../ink/ink113.xml"/><Relationship Id="rId372" Type="http://schemas.openxmlformats.org/officeDocument/2006/relationships/customXml" Target="../ink/ink269.xml"/><Relationship Id="rId677" Type="http://schemas.openxmlformats.org/officeDocument/2006/relationships/customXml" Target="../ink/ink552.xml"/><Relationship Id="rId800" Type="http://schemas.openxmlformats.org/officeDocument/2006/relationships/customXml" Target="../ink/ink671.xml"/><Relationship Id="rId232" Type="http://schemas.openxmlformats.org/officeDocument/2006/relationships/customXml" Target="../ink/ink154.xml"/><Relationship Id="rId27" Type="http://schemas.openxmlformats.org/officeDocument/2006/relationships/customXml" Target="../ink/ink13.xml"/><Relationship Id="rId537" Type="http://schemas.openxmlformats.org/officeDocument/2006/relationships/customXml" Target="../ink/ink416.xml"/><Relationship Id="rId744" Type="http://schemas.openxmlformats.org/officeDocument/2006/relationships/customXml" Target="../ink/ink615.xml"/><Relationship Id="rId80" Type="http://schemas.openxmlformats.org/officeDocument/2006/relationships/customXml" Target="../ink/ink44.xml"/><Relationship Id="rId176" Type="http://schemas.openxmlformats.org/officeDocument/2006/relationships/image" Target="NULL"/><Relationship Id="rId383" Type="http://schemas.openxmlformats.org/officeDocument/2006/relationships/customXml" Target="../ink/ink278.xml"/><Relationship Id="rId590" Type="http://schemas.openxmlformats.org/officeDocument/2006/relationships/customXml" Target="../ink/ink468.xml"/><Relationship Id="rId604" Type="http://schemas.openxmlformats.org/officeDocument/2006/relationships/customXml" Target="../ink/ink482.xml"/><Relationship Id="rId811" Type="http://schemas.openxmlformats.org/officeDocument/2006/relationships/customXml" Target="../ink/ink682.xml"/><Relationship Id="rId243" Type="http://schemas.openxmlformats.org/officeDocument/2006/relationships/image" Target="NULL"/><Relationship Id="rId450" Type="http://schemas.openxmlformats.org/officeDocument/2006/relationships/customXml" Target="../ink/ink336.xml"/><Relationship Id="rId688" Type="http://schemas.openxmlformats.org/officeDocument/2006/relationships/customXml" Target="../ink/ink563.xml"/><Relationship Id="rId38" Type="http://schemas.openxmlformats.org/officeDocument/2006/relationships/image" Target="NULL"/><Relationship Id="rId103" Type="http://schemas.openxmlformats.org/officeDocument/2006/relationships/customXml" Target="../ink/ink62.xml"/><Relationship Id="rId310" Type="http://schemas.openxmlformats.org/officeDocument/2006/relationships/image" Target="NULL"/><Relationship Id="rId548" Type="http://schemas.openxmlformats.org/officeDocument/2006/relationships/customXml" Target="../ink/ink427.xml"/><Relationship Id="rId755" Type="http://schemas.openxmlformats.org/officeDocument/2006/relationships/customXml" Target="../ink/ink626.xml"/><Relationship Id="rId91" Type="http://schemas.openxmlformats.org/officeDocument/2006/relationships/customXml" Target="../ink/ink52.xml"/><Relationship Id="rId187" Type="http://schemas.openxmlformats.org/officeDocument/2006/relationships/customXml" Target="../ink/ink129.xml"/><Relationship Id="rId394" Type="http://schemas.openxmlformats.org/officeDocument/2006/relationships/customXml" Target="../ink/ink289.xml"/><Relationship Id="rId408" Type="http://schemas.openxmlformats.org/officeDocument/2006/relationships/customXml" Target="../ink/ink303.xml"/><Relationship Id="rId615" Type="http://schemas.openxmlformats.org/officeDocument/2006/relationships/customXml" Target="../ink/ink492.xml"/><Relationship Id="rId822" Type="http://schemas.openxmlformats.org/officeDocument/2006/relationships/customXml" Target="../ink/ink693.xml"/><Relationship Id="rId254" Type="http://schemas.openxmlformats.org/officeDocument/2006/relationships/customXml" Target="../ink/ink169.xml"/><Relationship Id="rId699" Type="http://schemas.openxmlformats.org/officeDocument/2006/relationships/customXml" Target="../ink/ink574.xml"/><Relationship Id="rId49" Type="http://schemas.openxmlformats.org/officeDocument/2006/relationships/customXml" Target="../ink/ink24.xml"/><Relationship Id="rId114" Type="http://schemas.openxmlformats.org/officeDocument/2006/relationships/customXml" Target="../ink/ink70.xml"/><Relationship Id="rId461" Type="http://schemas.openxmlformats.org/officeDocument/2006/relationships/customXml" Target="../ink/ink345.xml"/><Relationship Id="rId559" Type="http://schemas.openxmlformats.org/officeDocument/2006/relationships/customXml" Target="../ink/ink438.xml"/><Relationship Id="rId766" Type="http://schemas.openxmlformats.org/officeDocument/2006/relationships/customXml" Target="../ink/ink637.xml"/><Relationship Id="rId198" Type="http://schemas.openxmlformats.org/officeDocument/2006/relationships/image" Target="NULL"/><Relationship Id="rId321" Type="http://schemas.openxmlformats.org/officeDocument/2006/relationships/customXml" Target="../ink/ink226.xml"/><Relationship Id="rId419" Type="http://schemas.openxmlformats.org/officeDocument/2006/relationships/customXml" Target="../ink/ink314.xml"/><Relationship Id="rId626" Type="http://schemas.openxmlformats.org/officeDocument/2006/relationships/customXml" Target="../ink/ink503.xml"/><Relationship Id="rId833" Type="http://schemas.openxmlformats.org/officeDocument/2006/relationships/customXml" Target="../ink/ink704.xml"/><Relationship Id="rId265" Type="http://schemas.openxmlformats.org/officeDocument/2006/relationships/image" Target="NULL"/><Relationship Id="rId472" Type="http://schemas.openxmlformats.org/officeDocument/2006/relationships/customXml" Target="../ink/ink356.xml"/><Relationship Id="rId125" Type="http://schemas.openxmlformats.org/officeDocument/2006/relationships/customXml" Target="../ink/ink77.xml"/><Relationship Id="rId332" Type="http://schemas.openxmlformats.org/officeDocument/2006/relationships/customXml" Target="../ink/ink237.xml"/><Relationship Id="rId777" Type="http://schemas.openxmlformats.org/officeDocument/2006/relationships/customXml" Target="../ink/ink648.xml"/><Relationship Id="rId637" Type="http://schemas.openxmlformats.org/officeDocument/2006/relationships/customXml" Target="../ink/ink513.xml"/><Relationship Id="rId844" Type="http://schemas.openxmlformats.org/officeDocument/2006/relationships/customXml" Target="../ink/ink715.xml"/><Relationship Id="rId276" Type="http://schemas.openxmlformats.org/officeDocument/2006/relationships/customXml" Target="../ink/ink187.xml"/><Relationship Id="rId483" Type="http://schemas.openxmlformats.org/officeDocument/2006/relationships/customXml" Target="../ink/ink367.xml"/><Relationship Id="rId690" Type="http://schemas.openxmlformats.org/officeDocument/2006/relationships/customXml" Target="../ink/ink565.xml"/><Relationship Id="rId704" Type="http://schemas.openxmlformats.org/officeDocument/2006/relationships/customXml" Target="../ink/ink578.xml"/><Relationship Id="rId40" Type="http://schemas.openxmlformats.org/officeDocument/2006/relationships/image" Target="NULL"/><Relationship Id="rId136" Type="http://schemas.openxmlformats.org/officeDocument/2006/relationships/customXml" Target="../ink/ink87.xml"/><Relationship Id="rId343" Type="http://schemas.openxmlformats.org/officeDocument/2006/relationships/customXml" Target="../ink/ink246.xml"/><Relationship Id="rId550" Type="http://schemas.openxmlformats.org/officeDocument/2006/relationships/customXml" Target="../ink/ink429.xml"/><Relationship Id="rId788" Type="http://schemas.openxmlformats.org/officeDocument/2006/relationships/customXml" Target="../ink/ink659.xml"/><Relationship Id="rId203" Type="http://schemas.openxmlformats.org/officeDocument/2006/relationships/customXml" Target="../ink/ink139.xml"/><Relationship Id="rId648" Type="http://schemas.openxmlformats.org/officeDocument/2006/relationships/customXml" Target="../ink/ink524.xml"/><Relationship Id="rId855" Type="http://schemas.openxmlformats.org/officeDocument/2006/relationships/customXml" Target="../ink/ink726.xml"/><Relationship Id="rId287" Type="http://schemas.openxmlformats.org/officeDocument/2006/relationships/customXml" Target="../ink/ink197.xml"/><Relationship Id="rId410" Type="http://schemas.openxmlformats.org/officeDocument/2006/relationships/customXml" Target="../ink/ink305.xml"/><Relationship Id="rId494" Type="http://schemas.openxmlformats.org/officeDocument/2006/relationships/customXml" Target="../ink/ink376.xml"/><Relationship Id="rId508" Type="http://schemas.openxmlformats.org/officeDocument/2006/relationships/customXml" Target="../ink/ink389.xml"/><Relationship Id="rId715" Type="http://schemas.openxmlformats.org/officeDocument/2006/relationships/customXml" Target="../ink/ink588.xml"/><Relationship Id="rId147" Type="http://schemas.openxmlformats.org/officeDocument/2006/relationships/customXml" Target="../ink/ink96.xml"/><Relationship Id="rId354" Type="http://schemas.openxmlformats.org/officeDocument/2006/relationships/image" Target="NULL"/><Relationship Id="rId799" Type="http://schemas.openxmlformats.org/officeDocument/2006/relationships/customXml" Target="../ink/ink670.xml"/><Relationship Id="rId51" Type="http://schemas.openxmlformats.org/officeDocument/2006/relationships/customXml" Target="../ink/ink25.xml"/><Relationship Id="rId561" Type="http://schemas.openxmlformats.org/officeDocument/2006/relationships/customXml" Target="../ink/ink440.xml"/><Relationship Id="rId659" Type="http://schemas.openxmlformats.org/officeDocument/2006/relationships/customXml" Target="../ink/ink534.xml"/><Relationship Id="rId866" Type="http://schemas.openxmlformats.org/officeDocument/2006/relationships/customXml" Target="../ink/ink737.xml"/><Relationship Id="rId214" Type="http://schemas.openxmlformats.org/officeDocument/2006/relationships/image" Target="NULL"/><Relationship Id="rId298" Type="http://schemas.openxmlformats.org/officeDocument/2006/relationships/customXml" Target="../ink/ink205.xml"/><Relationship Id="rId421" Type="http://schemas.openxmlformats.org/officeDocument/2006/relationships/customXml" Target="../ink/ink316.xml"/><Relationship Id="rId519" Type="http://schemas.openxmlformats.org/officeDocument/2006/relationships/customXml" Target="../ink/ink398.xml"/><Relationship Id="rId158" Type="http://schemas.openxmlformats.org/officeDocument/2006/relationships/customXml" Target="../ink/ink107.xml"/><Relationship Id="rId726" Type="http://schemas.openxmlformats.org/officeDocument/2006/relationships/customXml" Target="../ink/ink599.xml"/><Relationship Id="rId62" Type="http://schemas.openxmlformats.org/officeDocument/2006/relationships/customXml" Target="../ink/ink31.xml"/><Relationship Id="rId365" Type="http://schemas.openxmlformats.org/officeDocument/2006/relationships/customXml" Target="../ink/ink262.xml"/><Relationship Id="rId572" Type="http://schemas.openxmlformats.org/officeDocument/2006/relationships/customXml" Target="../ink/ink450.xml"/><Relationship Id="rId225" Type="http://schemas.openxmlformats.org/officeDocument/2006/relationships/image" Target="NULL"/><Relationship Id="rId432" Type="http://schemas.openxmlformats.org/officeDocument/2006/relationships/image" Target="NULL"/><Relationship Id="rId737" Type="http://schemas.openxmlformats.org/officeDocument/2006/relationships/customXml" Target="../ink/ink608.xml"/><Relationship Id="rId73" Type="http://schemas.openxmlformats.org/officeDocument/2006/relationships/customXml" Target="../ink/ink39.xml"/><Relationship Id="rId169" Type="http://schemas.openxmlformats.org/officeDocument/2006/relationships/customXml" Target="../ink/ink117.xml"/><Relationship Id="rId376" Type="http://schemas.openxmlformats.org/officeDocument/2006/relationships/customXml" Target="../ink/ink272.xml"/><Relationship Id="rId583" Type="http://schemas.openxmlformats.org/officeDocument/2006/relationships/customXml" Target="../ink/ink461.xml"/><Relationship Id="rId790" Type="http://schemas.openxmlformats.org/officeDocument/2006/relationships/customXml" Target="../ink/ink661.xml"/><Relationship Id="rId804" Type="http://schemas.openxmlformats.org/officeDocument/2006/relationships/customXml" Target="../ink/ink675.xml"/><Relationship Id="rId4" Type="http://schemas.openxmlformats.org/officeDocument/2006/relationships/image" Target="NULL"/><Relationship Id="rId236" Type="http://schemas.openxmlformats.org/officeDocument/2006/relationships/customXml" Target="../ink/ink156.xml"/><Relationship Id="rId443" Type="http://schemas.openxmlformats.org/officeDocument/2006/relationships/customXml" Target="../ink/ink332.xml"/><Relationship Id="rId650" Type="http://schemas.openxmlformats.org/officeDocument/2006/relationships/image" Target="NULL"/><Relationship Id="rId303" Type="http://schemas.openxmlformats.org/officeDocument/2006/relationships/image" Target="NULL"/><Relationship Id="rId748" Type="http://schemas.openxmlformats.org/officeDocument/2006/relationships/customXml" Target="../ink/ink619.xml"/><Relationship Id="rId84" Type="http://schemas.openxmlformats.org/officeDocument/2006/relationships/customXml" Target="../ink/ink47.xml"/><Relationship Id="rId387" Type="http://schemas.openxmlformats.org/officeDocument/2006/relationships/customXml" Target="../ink/ink282.xml"/><Relationship Id="rId510" Type="http://schemas.openxmlformats.org/officeDocument/2006/relationships/customXml" Target="../ink/ink391.xml"/><Relationship Id="rId594" Type="http://schemas.openxmlformats.org/officeDocument/2006/relationships/customXml" Target="../ink/ink472.xml"/><Relationship Id="rId608" Type="http://schemas.openxmlformats.org/officeDocument/2006/relationships/customXml" Target="../ink/ink486.xml"/><Relationship Id="rId815" Type="http://schemas.openxmlformats.org/officeDocument/2006/relationships/customXml" Target="../ink/ink686.xml"/><Relationship Id="rId247" Type="http://schemas.openxmlformats.org/officeDocument/2006/relationships/customXml" Target="../ink/ink164.xml"/><Relationship Id="rId107" Type="http://schemas.openxmlformats.org/officeDocument/2006/relationships/customXml" Target="../ink/ink65.xml"/><Relationship Id="rId454" Type="http://schemas.openxmlformats.org/officeDocument/2006/relationships/customXml" Target="../ink/ink339.xml"/><Relationship Id="rId661" Type="http://schemas.openxmlformats.org/officeDocument/2006/relationships/customXml" Target="../ink/ink536.xml"/><Relationship Id="rId759" Type="http://schemas.openxmlformats.org/officeDocument/2006/relationships/customXml" Target="../ink/ink630.xml"/><Relationship Id="rId11" Type="http://schemas.openxmlformats.org/officeDocument/2006/relationships/customXml" Target="../ink/ink5.xml"/><Relationship Id="rId314" Type="http://schemas.openxmlformats.org/officeDocument/2006/relationships/customXml" Target="../ink/ink219.xml"/><Relationship Id="rId398" Type="http://schemas.openxmlformats.org/officeDocument/2006/relationships/customXml" Target="../ink/ink293.xml"/><Relationship Id="rId521" Type="http://schemas.openxmlformats.org/officeDocument/2006/relationships/customXml" Target="../ink/ink400.xml"/><Relationship Id="rId619" Type="http://schemas.openxmlformats.org/officeDocument/2006/relationships/customXml" Target="../ink/ink496.xml"/><Relationship Id="rId95" Type="http://schemas.openxmlformats.org/officeDocument/2006/relationships/customXml" Target="../ink/ink56.xml"/><Relationship Id="rId160" Type="http://schemas.openxmlformats.org/officeDocument/2006/relationships/customXml" Target="../ink/ink109.xml"/><Relationship Id="rId826" Type="http://schemas.openxmlformats.org/officeDocument/2006/relationships/customXml" Target="../ink/ink697.xml"/><Relationship Id="rId258" Type="http://schemas.openxmlformats.org/officeDocument/2006/relationships/customXml" Target="../ink/ink172.xml"/><Relationship Id="rId465" Type="http://schemas.openxmlformats.org/officeDocument/2006/relationships/customXml" Target="../ink/ink349.xml"/><Relationship Id="rId672" Type="http://schemas.openxmlformats.org/officeDocument/2006/relationships/customXml" Target="../ink/ink547.xml"/><Relationship Id="rId22" Type="http://schemas.openxmlformats.org/officeDocument/2006/relationships/image" Target="NULL"/><Relationship Id="rId118" Type="http://schemas.openxmlformats.org/officeDocument/2006/relationships/customXml" Target="../ink/ink73.xml"/><Relationship Id="rId325" Type="http://schemas.openxmlformats.org/officeDocument/2006/relationships/customXml" Target="../ink/ink230.xml"/><Relationship Id="rId532" Type="http://schemas.openxmlformats.org/officeDocument/2006/relationships/customXml" Target="../ink/ink411.xml"/><Relationship Id="rId171" Type="http://schemas.openxmlformats.org/officeDocument/2006/relationships/image" Target="NULL"/><Relationship Id="rId837" Type="http://schemas.openxmlformats.org/officeDocument/2006/relationships/customXml" Target="../ink/ink708.xml"/><Relationship Id="rId269" Type="http://schemas.openxmlformats.org/officeDocument/2006/relationships/customXml" Target="../ink/ink180.xml"/><Relationship Id="rId476" Type="http://schemas.openxmlformats.org/officeDocument/2006/relationships/customXml" Target="../ink/ink360.xml"/><Relationship Id="rId683" Type="http://schemas.openxmlformats.org/officeDocument/2006/relationships/customXml" Target="../ink/ink558.xml"/><Relationship Id="rId33" Type="http://schemas.openxmlformats.org/officeDocument/2006/relationships/customXml" Target="../ink/ink16.xml"/><Relationship Id="rId129" Type="http://schemas.openxmlformats.org/officeDocument/2006/relationships/customXml" Target="../ink/ink81.xml"/><Relationship Id="rId336" Type="http://schemas.openxmlformats.org/officeDocument/2006/relationships/customXml" Target="../ink/ink241.xml"/><Relationship Id="rId543" Type="http://schemas.openxmlformats.org/officeDocument/2006/relationships/customXml" Target="../ink/ink422.xml"/><Relationship Id="rId182" Type="http://schemas.openxmlformats.org/officeDocument/2006/relationships/customXml" Target="../ink/ink125.xml"/><Relationship Id="rId403" Type="http://schemas.openxmlformats.org/officeDocument/2006/relationships/customXml" Target="../ink/ink298.xml"/><Relationship Id="rId750" Type="http://schemas.openxmlformats.org/officeDocument/2006/relationships/customXml" Target="../ink/ink621.xml"/><Relationship Id="rId848" Type="http://schemas.openxmlformats.org/officeDocument/2006/relationships/customXml" Target="../ink/ink719.xml"/><Relationship Id="rId487" Type="http://schemas.openxmlformats.org/officeDocument/2006/relationships/customXml" Target="../ink/ink370.xml"/><Relationship Id="rId610" Type="http://schemas.openxmlformats.org/officeDocument/2006/relationships/image" Target="NULL"/><Relationship Id="rId694" Type="http://schemas.openxmlformats.org/officeDocument/2006/relationships/customXml" Target="../ink/ink569.xml"/><Relationship Id="rId708" Type="http://schemas.openxmlformats.org/officeDocument/2006/relationships/customXml" Target="../ink/ink581.xml"/><Relationship Id="rId347" Type="http://schemas.openxmlformats.org/officeDocument/2006/relationships/customXml" Target="../ink/ink248.xml"/><Relationship Id="rId44" Type="http://schemas.openxmlformats.org/officeDocument/2006/relationships/image" Target="NULL"/><Relationship Id="rId554" Type="http://schemas.openxmlformats.org/officeDocument/2006/relationships/customXml" Target="../ink/ink433.xml"/><Relationship Id="rId761" Type="http://schemas.openxmlformats.org/officeDocument/2006/relationships/customXml" Target="../ink/ink632.xml"/><Relationship Id="rId859" Type="http://schemas.openxmlformats.org/officeDocument/2006/relationships/customXml" Target="../ink/ink730.xml"/><Relationship Id="rId193" Type="http://schemas.openxmlformats.org/officeDocument/2006/relationships/customXml" Target="../ink/ink134.xml"/><Relationship Id="rId207" Type="http://schemas.openxmlformats.org/officeDocument/2006/relationships/customXml" Target="../ink/ink141.xml"/><Relationship Id="rId414" Type="http://schemas.openxmlformats.org/officeDocument/2006/relationships/customXml" Target="../ink/ink309.xml"/><Relationship Id="rId498" Type="http://schemas.openxmlformats.org/officeDocument/2006/relationships/customXml" Target="../ink/ink380.xml"/><Relationship Id="rId621" Type="http://schemas.openxmlformats.org/officeDocument/2006/relationships/customXml" Target="../ink/ink498.xml"/><Relationship Id="rId260" Type="http://schemas.openxmlformats.org/officeDocument/2006/relationships/customXml" Target="../ink/ink174.xml"/><Relationship Id="rId719" Type="http://schemas.openxmlformats.org/officeDocument/2006/relationships/customXml" Target="../ink/ink592.xml"/><Relationship Id="rId55" Type="http://schemas.openxmlformats.org/officeDocument/2006/relationships/customXml" Target="../ink/ink27.xml"/><Relationship Id="rId120" Type="http://schemas.openxmlformats.org/officeDocument/2006/relationships/customXml" Target="../ink/ink74.xml"/><Relationship Id="rId358" Type="http://schemas.openxmlformats.org/officeDocument/2006/relationships/image" Target="NULL"/><Relationship Id="rId565" Type="http://schemas.openxmlformats.org/officeDocument/2006/relationships/image" Target="NULL"/><Relationship Id="rId772" Type="http://schemas.openxmlformats.org/officeDocument/2006/relationships/customXml" Target="../ink/ink643.xml"/><Relationship Id="rId218" Type="http://schemas.openxmlformats.org/officeDocument/2006/relationships/image" Target="NULL"/><Relationship Id="rId425" Type="http://schemas.openxmlformats.org/officeDocument/2006/relationships/customXml" Target="../ink/ink319.xml"/><Relationship Id="rId632" Type="http://schemas.openxmlformats.org/officeDocument/2006/relationships/customXml" Target="../ink/ink508.xml"/><Relationship Id="rId271" Type="http://schemas.openxmlformats.org/officeDocument/2006/relationships/customXml" Target="../ink/ink182.xml"/><Relationship Id="rId66" Type="http://schemas.openxmlformats.org/officeDocument/2006/relationships/customXml" Target="../ink/ink35.xml"/><Relationship Id="rId131" Type="http://schemas.openxmlformats.org/officeDocument/2006/relationships/image" Target="NULL"/><Relationship Id="rId369" Type="http://schemas.openxmlformats.org/officeDocument/2006/relationships/customXml" Target="../ink/ink266.xml"/><Relationship Id="rId576" Type="http://schemas.openxmlformats.org/officeDocument/2006/relationships/customXml" Target="../ink/ink454.xml"/><Relationship Id="rId783" Type="http://schemas.openxmlformats.org/officeDocument/2006/relationships/customXml" Target="../ink/ink654.xml"/><Relationship Id="rId229" Type="http://schemas.openxmlformats.org/officeDocument/2006/relationships/image" Target="NULL"/><Relationship Id="rId436" Type="http://schemas.openxmlformats.org/officeDocument/2006/relationships/customXml" Target="../ink/ink327.xml"/><Relationship Id="rId643" Type="http://schemas.openxmlformats.org/officeDocument/2006/relationships/customXml" Target="../ink/ink519.xml"/><Relationship Id="rId850" Type="http://schemas.openxmlformats.org/officeDocument/2006/relationships/customXml" Target="../ink/ink721.xml"/><Relationship Id="rId77" Type="http://schemas.openxmlformats.org/officeDocument/2006/relationships/image" Target="NULL"/><Relationship Id="rId282" Type="http://schemas.openxmlformats.org/officeDocument/2006/relationships/image" Target="NULL"/><Relationship Id="rId503" Type="http://schemas.openxmlformats.org/officeDocument/2006/relationships/customXml" Target="../ink/ink384.xml"/><Relationship Id="rId587" Type="http://schemas.openxmlformats.org/officeDocument/2006/relationships/customXml" Target="../ink/ink465.xml"/><Relationship Id="rId710" Type="http://schemas.openxmlformats.org/officeDocument/2006/relationships/customXml" Target="../ink/ink583.xml"/><Relationship Id="rId808" Type="http://schemas.openxmlformats.org/officeDocument/2006/relationships/customXml" Target="../ink/ink679.xml"/><Relationship Id="rId8" Type="http://schemas.openxmlformats.org/officeDocument/2006/relationships/image" Target="NULL"/><Relationship Id="rId142" Type="http://schemas.openxmlformats.org/officeDocument/2006/relationships/customXml" Target="../ink/ink91.xml"/><Relationship Id="rId447" Type="http://schemas.openxmlformats.org/officeDocument/2006/relationships/customXml" Target="../ink/ink334.xml"/><Relationship Id="rId794" Type="http://schemas.openxmlformats.org/officeDocument/2006/relationships/customXml" Target="../ink/ink665.xml"/><Relationship Id="rId654" Type="http://schemas.openxmlformats.org/officeDocument/2006/relationships/customXml" Target="../ink/ink529.xml"/><Relationship Id="rId861" Type="http://schemas.openxmlformats.org/officeDocument/2006/relationships/customXml" Target="../ink/ink732.xml"/><Relationship Id="rId293" Type="http://schemas.openxmlformats.org/officeDocument/2006/relationships/image" Target="NULL"/><Relationship Id="rId307" Type="http://schemas.openxmlformats.org/officeDocument/2006/relationships/customXml" Target="../ink/ink213.xml"/><Relationship Id="rId514" Type="http://schemas.openxmlformats.org/officeDocument/2006/relationships/customXml" Target="../ink/ink394.xml"/><Relationship Id="rId721" Type="http://schemas.openxmlformats.org/officeDocument/2006/relationships/customXml" Target="../ink/ink59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2" descr="blue_plan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-1082076"/>
            <a:ext cx="9144000" cy="895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Rectangle 5"/>
          <p:cNvSpPr>
            <a:spLocks noChangeArrowheads="1"/>
          </p:cNvSpPr>
          <p:nvPr/>
        </p:nvSpPr>
        <p:spPr bwMode="auto">
          <a:xfrm>
            <a:off x="12214225" y="-5984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sp>
        <p:nvSpPr>
          <p:cNvPr id="15369" name="Rectangle 7"/>
          <p:cNvSpPr>
            <a:spLocks noChangeArrowheads="1"/>
          </p:cNvSpPr>
          <p:nvPr/>
        </p:nvSpPr>
        <p:spPr bwMode="auto">
          <a:xfrm>
            <a:off x="-777875" y="2174876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-828675" y="3275014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sp>
        <p:nvSpPr>
          <p:cNvPr id="15403" name="Rectangle 60"/>
          <p:cNvSpPr>
            <a:spLocks noChangeArrowheads="1"/>
          </p:cNvSpPr>
          <p:nvPr/>
        </p:nvSpPr>
        <p:spPr bwMode="auto">
          <a:xfrm>
            <a:off x="3429000" y="2895601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en-US" sz="2800" dirty="0">
              <a:solidFill>
                <a:srgbClr val="D91436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15401" name="Rectangle 71"/>
          <p:cNvSpPr>
            <a:spLocks noChangeArrowheads="1"/>
          </p:cNvSpPr>
          <p:nvPr/>
        </p:nvSpPr>
        <p:spPr bwMode="auto">
          <a:xfrm>
            <a:off x="-498475" y="257175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402" name="Rectangle 73"/>
          <p:cNvSpPr>
            <a:spLocks noChangeArrowheads="1"/>
          </p:cNvSpPr>
          <p:nvPr/>
        </p:nvSpPr>
        <p:spPr bwMode="auto">
          <a:xfrm>
            <a:off x="-490538" y="249555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" name="ZoneTexte 22">
            <a:extLst>
              <a:ext uri="{FF2B5EF4-FFF2-40B4-BE49-F238E27FC236}">
                <a16:creationId xmlns:a16="http://schemas.microsoft.com/office/drawing/2014/main" id="{BCC92BD7-A248-274B-84A3-B8E99D326AC0}"/>
              </a:ext>
            </a:extLst>
          </p:cNvPr>
          <p:cNvSpPr txBox="1"/>
          <p:nvPr/>
        </p:nvSpPr>
        <p:spPr>
          <a:xfrm>
            <a:off x="5145419" y="5688904"/>
            <a:ext cx="2330808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Franklin Gothic Demi" panose="020B0703020102020204" pitchFamily="34" charset="0"/>
                <a:ea typeface="MS Gothic" panose="020B0609070205080204" pitchFamily="49" charset="-128"/>
              </a:rPr>
              <a:t>17</a:t>
            </a:r>
            <a:r>
              <a:rPr lang="fr-FR" b="1" baseline="30000" dirty="0">
                <a:solidFill>
                  <a:schemeClr val="bg1"/>
                </a:solidFill>
                <a:latin typeface="Franklin Gothic Demi" panose="020B0703020102020204" pitchFamily="34" charset="0"/>
                <a:ea typeface="MS Gothic" panose="020B0609070205080204" pitchFamily="49" charset="-128"/>
              </a:rPr>
              <a:t>th</a:t>
            </a:r>
            <a:r>
              <a:rPr lang="fr-FR" b="1" dirty="0">
                <a:solidFill>
                  <a:schemeClr val="bg1"/>
                </a:solidFill>
                <a:latin typeface="Franklin Gothic Demi" panose="020B0703020102020204" pitchFamily="34" charset="0"/>
                <a:ea typeface="MS Gothic" panose="020B0609070205080204" pitchFamily="49" charset="-128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Franklin Gothic Demi" panose="020B0703020102020204" pitchFamily="34" charset="0"/>
                <a:ea typeface="MS Gothic" panose="020B0609070205080204" pitchFamily="49" charset="-128"/>
              </a:rPr>
              <a:t>November</a:t>
            </a:r>
            <a:r>
              <a:rPr lang="fr-FR" b="1" dirty="0">
                <a:solidFill>
                  <a:schemeClr val="bg1"/>
                </a:solidFill>
                <a:latin typeface="Franklin Gothic Demi" panose="020B0703020102020204" pitchFamily="34" charset="0"/>
                <a:ea typeface="MS Gothic" panose="020B0609070205080204" pitchFamily="49" charset="-128"/>
              </a:rPr>
              <a:t> 2021</a:t>
            </a:r>
          </a:p>
        </p:txBody>
      </p:sp>
      <p:sp>
        <p:nvSpPr>
          <p:cNvPr id="54" name="Rettangolo 24">
            <a:extLst>
              <a:ext uri="{FF2B5EF4-FFF2-40B4-BE49-F238E27FC236}">
                <a16:creationId xmlns:a16="http://schemas.microsoft.com/office/drawing/2014/main" id="{2E62A5E4-6260-4D41-BA9E-F0ABAA33F4E5}"/>
              </a:ext>
            </a:extLst>
          </p:cNvPr>
          <p:cNvSpPr/>
          <p:nvPr/>
        </p:nvSpPr>
        <p:spPr>
          <a:xfrm>
            <a:off x="1646549" y="785050"/>
            <a:ext cx="8889477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4F9D4"/>
                </a:solidFill>
                <a:latin typeface="Franklin Gothic Medium"/>
                <a:cs typeface="Franklin Gothic Medium"/>
              </a:rPr>
              <a:t>Order from Order: How Life Emerged from a Convection-Driven Submarine Alkaline Vent</a:t>
            </a:r>
          </a:p>
          <a:p>
            <a:pPr algn="ctr"/>
            <a:endParaRPr lang="en-US" sz="2800" dirty="0">
              <a:solidFill>
                <a:srgbClr val="04F9D4"/>
              </a:solidFill>
              <a:latin typeface="Franklin Gothic Medium"/>
              <a:cs typeface="Franklin Gothic Medium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Franklin Gothic Medium"/>
                <a:cs typeface="Franklin Gothic Medium"/>
              </a:rPr>
              <a:t>Michael Russell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Franklin Gothic Medium"/>
                <a:cs typeface="Franklin Gothic Medium"/>
              </a:rPr>
              <a:t>NIS Università degli Studi di Torino </a:t>
            </a:r>
            <a:br>
              <a:rPr lang="en-US" sz="2800" dirty="0">
                <a:solidFill>
                  <a:schemeClr val="bg1"/>
                </a:solidFill>
                <a:latin typeface="Franklin Gothic Medium"/>
                <a:cs typeface="Franklin Gothic Medium"/>
              </a:rPr>
            </a:br>
            <a:endParaRPr lang="en-US" sz="28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/>
                <a:cs typeface="Franklin Gothic Medium"/>
                <a:hlinkClick r:id="rId4"/>
              </a:rPr>
              <a:t>michaeljrussell80@gmail.com</a:t>
            </a:r>
            <a:r>
              <a:rPr lang="en-US" sz="2400" dirty="0">
                <a:solidFill>
                  <a:schemeClr val="bg1"/>
                </a:solidFill>
                <a:latin typeface="Franklin Gothic Medium"/>
                <a:cs typeface="Franklin Gothic Medium"/>
              </a:rPr>
              <a:t> </a:t>
            </a:r>
            <a:endParaRPr lang="it-IT" sz="24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AF3F13-81E4-1643-90E2-EBDEC2499F0F}"/>
              </a:ext>
            </a:extLst>
          </p:cNvPr>
          <p:cNvSpPr txBox="1"/>
          <p:nvPr/>
        </p:nvSpPr>
        <p:spPr>
          <a:xfrm>
            <a:off x="4823514" y="4814987"/>
            <a:ext cx="2925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2800" b="1" dirty="0">
                <a:solidFill>
                  <a:srgbClr val="FFFF00"/>
                </a:solidFill>
              </a:rPr>
              <a:t>GEE Seminar - UCL</a:t>
            </a:r>
          </a:p>
        </p:txBody>
      </p:sp>
    </p:spTree>
    <p:extLst>
      <p:ext uri="{BB962C8B-B14F-4D97-AF65-F5344CB8AC3E}">
        <p14:creationId xmlns:p14="http://schemas.microsoft.com/office/powerpoint/2010/main" val="898372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167BDF-C01D-6342-8880-ECEE6A7A3D93}"/>
              </a:ext>
            </a:extLst>
          </p:cNvPr>
          <p:cNvSpPr txBox="1"/>
          <p:nvPr/>
        </p:nvSpPr>
        <p:spPr>
          <a:xfrm>
            <a:off x="-1263315" y="6488668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⬆︎⬆︎ </a:t>
            </a:r>
            <a:r>
              <a:rPr lang="en-US" dirty="0"/>
              <a:t>⬆︎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F7D712-BD9A-7643-949E-28783CD30A44}"/>
              </a:ext>
            </a:extLst>
          </p:cNvPr>
          <p:cNvSpPr txBox="1"/>
          <p:nvPr/>
        </p:nvSpPr>
        <p:spPr>
          <a:xfrm>
            <a:off x="-1052763" y="610602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⬇︎</a:t>
            </a: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24EAB4A6-7E3B-C348-B081-E6D3507EA72C}"/>
              </a:ext>
            </a:extLst>
          </p:cNvPr>
          <p:cNvSpPr txBox="1"/>
          <p:nvPr/>
        </p:nvSpPr>
        <p:spPr>
          <a:xfrm>
            <a:off x="12607894" y="5448405"/>
            <a:ext cx="2639506" cy="9233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1FF1F"/>
                </a:solidFill>
              </a:rPr>
              <a:t>CO</a:t>
            </a:r>
            <a:r>
              <a:rPr lang="en-US" b="1" baseline="-25000" dirty="0">
                <a:solidFill>
                  <a:srgbClr val="E1FF1F"/>
                </a:solidFill>
              </a:rPr>
              <a:t>2</a:t>
            </a:r>
            <a:r>
              <a:rPr lang="en-US" b="1" dirty="0">
                <a:solidFill>
                  <a:srgbClr val="E1FF1F"/>
                </a:solidFill>
              </a:rPr>
              <a:t> &gt;&gt; N</a:t>
            </a:r>
            <a:r>
              <a:rPr lang="en-US" b="1" baseline="-25000" dirty="0">
                <a:solidFill>
                  <a:srgbClr val="E1FF1F"/>
                </a:solidFill>
              </a:rPr>
              <a:t>2</a:t>
            </a:r>
            <a:r>
              <a:rPr lang="en-US" dirty="0">
                <a:solidFill>
                  <a:srgbClr val="E1FF1F"/>
                </a:solidFill>
              </a:rPr>
              <a:t> &gt; </a:t>
            </a:r>
            <a:r>
              <a:rPr lang="en-US" b="1" dirty="0">
                <a:solidFill>
                  <a:srgbClr val="E1FF1F"/>
                </a:solidFill>
              </a:rPr>
              <a:t>H</a:t>
            </a:r>
            <a:r>
              <a:rPr lang="en-US" b="1" baseline="-25000" dirty="0">
                <a:solidFill>
                  <a:srgbClr val="E1FF1F"/>
                </a:solidFill>
              </a:rPr>
              <a:t>2</a:t>
            </a:r>
            <a:r>
              <a:rPr lang="en-US" b="1" dirty="0">
                <a:solidFill>
                  <a:srgbClr val="E1FF1F"/>
                </a:solidFill>
              </a:rPr>
              <a:t>O &gt; SO</a:t>
            </a:r>
            <a:r>
              <a:rPr lang="en-US" b="1" baseline="-25000" dirty="0">
                <a:solidFill>
                  <a:srgbClr val="E1FF1F"/>
                </a:solidFill>
              </a:rPr>
              <a:t>4</a:t>
            </a:r>
            <a:r>
              <a:rPr lang="en-US" b="1" dirty="0">
                <a:solidFill>
                  <a:srgbClr val="E1FF1F"/>
                </a:solidFill>
              </a:rPr>
              <a:t> &gt; CO &gt; </a:t>
            </a:r>
            <a:r>
              <a:rPr lang="en-US" b="1" dirty="0">
                <a:solidFill>
                  <a:srgbClr val="E1FF1F"/>
                </a:solidFill>
                <a:sym typeface="Wingdings" pitchFamily="2" charset="2"/>
              </a:rPr>
              <a:t>NO</a:t>
            </a:r>
            <a:r>
              <a:rPr lang="en-US" b="1" dirty="0">
                <a:solidFill>
                  <a:srgbClr val="E1FF1F"/>
                </a:solidFill>
              </a:rPr>
              <a:t> &gt; P</a:t>
            </a:r>
            <a:r>
              <a:rPr lang="en-US" b="1" baseline="-25000" dirty="0">
                <a:solidFill>
                  <a:srgbClr val="E1FF1F"/>
                </a:solidFill>
              </a:rPr>
              <a:t>4</a:t>
            </a:r>
            <a:r>
              <a:rPr lang="en-US" b="1" dirty="0">
                <a:solidFill>
                  <a:srgbClr val="E1FF1F"/>
                </a:solidFill>
              </a:rPr>
              <a:t>O</a:t>
            </a:r>
            <a:r>
              <a:rPr lang="en-US" b="1" baseline="-25000" dirty="0">
                <a:solidFill>
                  <a:srgbClr val="E1FF1F"/>
                </a:solidFill>
              </a:rPr>
              <a:t>10</a:t>
            </a:r>
            <a:r>
              <a:rPr lang="en-US" b="1" dirty="0">
                <a:solidFill>
                  <a:srgbClr val="3AFF00"/>
                </a:solidFill>
              </a:rPr>
              <a:t> </a:t>
            </a:r>
            <a:r>
              <a:rPr lang="en-US" b="1" dirty="0">
                <a:solidFill>
                  <a:srgbClr val="E1FF1F"/>
                </a:solidFill>
              </a:rPr>
              <a:t>&gt; S</a:t>
            </a:r>
            <a:r>
              <a:rPr lang="en-US" b="1" baseline="-25000" dirty="0">
                <a:solidFill>
                  <a:srgbClr val="E1FF1F"/>
                </a:solidFill>
              </a:rPr>
              <a:t>8</a:t>
            </a:r>
            <a:r>
              <a:rPr lang="en-US" b="1" dirty="0">
                <a:solidFill>
                  <a:srgbClr val="E1FF1F"/>
                </a:solidFill>
              </a:rPr>
              <a:t> &gt; H</a:t>
            </a:r>
            <a:r>
              <a:rPr lang="en-US" b="1" baseline="-25000" dirty="0">
                <a:solidFill>
                  <a:srgbClr val="E1FF1F"/>
                </a:solidFill>
              </a:rPr>
              <a:t>2</a:t>
            </a:r>
            <a:r>
              <a:rPr lang="en-US" b="1" dirty="0">
                <a:solidFill>
                  <a:srgbClr val="E1FF1F"/>
                </a:solidFill>
              </a:rPr>
              <a:t>S  &gt; H</a:t>
            </a:r>
            <a:r>
              <a:rPr lang="en-US" b="1" baseline="-25000" dirty="0">
                <a:solidFill>
                  <a:srgbClr val="E1FF1F"/>
                </a:solidFill>
              </a:rPr>
              <a:t>2</a:t>
            </a:r>
          </a:p>
        </p:txBody>
      </p:sp>
      <p:pic>
        <p:nvPicPr>
          <p:cNvPr id="429" name="Picture 428">
            <a:extLst>
              <a:ext uri="{FF2B5EF4-FFF2-40B4-BE49-F238E27FC236}">
                <a16:creationId xmlns:a16="http://schemas.microsoft.com/office/drawing/2014/main" id="{4FA1F934-00CE-254F-84F0-97AB88B3B1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861" y="-1363"/>
            <a:ext cx="9184728" cy="6888546"/>
          </a:xfrm>
          <a:prstGeom prst="rect">
            <a:avLst/>
          </a:prstGeom>
          <a:ln>
            <a:noFill/>
          </a:ln>
        </p:spPr>
      </p:pic>
      <p:sp>
        <p:nvSpPr>
          <p:cNvPr id="430" name="TextBox 429">
            <a:extLst>
              <a:ext uri="{FF2B5EF4-FFF2-40B4-BE49-F238E27FC236}">
                <a16:creationId xmlns:a16="http://schemas.microsoft.com/office/drawing/2014/main" id="{5DE86A2A-E9C4-E74B-AC83-FDEE3D649DEB}"/>
              </a:ext>
            </a:extLst>
          </p:cNvPr>
          <p:cNvSpPr txBox="1"/>
          <p:nvPr/>
        </p:nvSpPr>
        <p:spPr>
          <a:xfrm>
            <a:off x="9077670" y="4396134"/>
            <a:ext cx="1191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66FFF5"/>
                </a:solidFill>
              </a:rPr>
              <a:t>CARBONIC</a:t>
            </a:r>
          </a:p>
          <a:p>
            <a:pPr algn="ctr"/>
            <a:r>
              <a:rPr lang="en-US" b="1" i="1" dirty="0">
                <a:solidFill>
                  <a:srgbClr val="66FFF5"/>
                </a:solidFill>
              </a:rPr>
              <a:t>OCEAN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04FD3F7C-BC0D-0A45-89B6-96626824B6C1}"/>
              </a:ext>
            </a:extLst>
          </p:cNvPr>
          <p:cNvSpPr txBox="1"/>
          <p:nvPr/>
        </p:nvSpPr>
        <p:spPr>
          <a:xfrm>
            <a:off x="6725306" y="4614753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70F7B7D8-0BB7-BD4D-9B0A-07AAC9578AC2}"/>
              </a:ext>
            </a:extLst>
          </p:cNvPr>
          <p:cNvSpPr txBox="1"/>
          <p:nvPr/>
        </p:nvSpPr>
        <p:spPr>
          <a:xfrm>
            <a:off x="6333958" y="4736354"/>
            <a:ext cx="1049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DEABFF"/>
                </a:solidFill>
              </a:rPr>
              <a:t>70-40℃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80644C6C-A529-FC49-BF5A-34B024160C57}"/>
              </a:ext>
            </a:extLst>
          </p:cNvPr>
          <p:cNvSpPr txBox="1"/>
          <p:nvPr/>
        </p:nvSpPr>
        <p:spPr>
          <a:xfrm>
            <a:off x="1397000" y="5660325"/>
            <a:ext cx="3406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6DEB"/>
                </a:solidFill>
              </a:rPr>
              <a:t>Serpentinizing</a:t>
            </a:r>
            <a:r>
              <a:rPr lang="en-US" sz="2800" b="1" dirty="0">
                <a:solidFill>
                  <a:srgbClr val="FF6DEB"/>
                </a:solidFill>
              </a:rPr>
              <a:t> crust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2B915ACB-836E-5F42-AA3F-4953C2985D5B}"/>
              </a:ext>
            </a:extLst>
          </p:cNvPr>
          <p:cNvSpPr txBox="1"/>
          <p:nvPr/>
        </p:nvSpPr>
        <p:spPr>
          <a:xfrm>
            <a:off x="5169480" y="1895385"/>
            <a:ext cx="54985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1FF1F"/>
                </a:solidFill>
              </a:rPr>
              <a:t>CO</a:t>
            </a:r>
            <a:r>
              <a:rPr lang="en-US" b="1" baseline="-25000" dirty="0">
                <a:solidFill>
                  <a:srgbClr val="E1FF1F"/>
                </a:solidFill>
              </a:rPr>
              <a:t>2</a:t>
            </a:r>
            <a:r>
              <a:rPr lang="en-US" b="1" dirty="0">
                <a:solidFill>
                  <a:srgbClr val="E1FF1F"/>
                </a:solidFill>
              </a:rPr>
              <a:t> &gt;&gt; N</a:t>
            </a:r>
            <a:r>
              <a:rPr lang="en-US" b="1" baseline="-25000" dirty="0">
                <a:solidFill>
                  <a:srgbClr val="E1FF1F"/>
                </a:solidFill>
              </a:rPr>
              <a:t>2</a:t>
            </a:r>
            <a:r>
              <a:rPr lang="en-US" dirty="0">
                <a:solidFill>
                  <a:srgbClr val="E1FF1F"/>
                </a:solidFill>
              </a:rPr>
              <a:t> &gt; </a:t>
            </a:r>
            <a:r>
              <a:rPr lang="en-US" b="1" dirty="0">
                <a:solidFill>
                  <a:srgbClr val="E1FF1F"/>
                </a:solidFill>
              </a:rPr>
              <a:t>H</a:t>
            </a:r>
            <a:r>
              <a:rPr lang="en-US" b="1" baseline="-25000" dirty="0">
                <a:solidFill>
                  <a:srgbClr val="E1FF1F"/>
                </a:solidFill>
              </a:rPr>
              <a:t>2</a:t>
            </a:r>
            <a:r>
              <a:rPr lang="en-US" b="1" dirty="0">
                <a:solidFill>
                  <a:srgbClr val="E1FF1F"/>
                </a:solidFill>
              </a:rPr>
              <a:t>O &gt; SO</a:t>
            </a:r>
            <a:r>
              <a:rPr lang="en-US" b="1" baseline="-25000" dirty="0">
                <a:solidFill>
                  <a:srgbClr val="E1FF1F"/>
                </a:solidFill>
              </a:rPr>
              <a:t>4</a:t>
            </a:r>
            <a:r>
              <a:rPr lang="en-US" b="1" dirty="0">
                <a:solidFill>
                  <a:srgbClr val="E1FF1F"/>
                </a:solidFill>
              </a:rPr>
              <a:t> &gt; CO &gt; </a:t>
            </a:r>
            <a:r>
              <a:rPr lang="en-US" b="1" dirty="0">
                <a:solidFill>
                  <a:srgbClr val="E1FF1F"/>
                </a:solidFill>
                <a:sym typeface="Wingdings" pitchFamily="2" charset="2"/>
              </a:rPr>
              <a:t>NO</a:t>
            </a:r>
            <a:r>
              <a:rPr lang="en-US" b="1" dirty="0">
                <a:solidFill>
                  <a:srgbClr val="E1FF1F"/>
                </a:solidFill>
              </a:rPr>
              <a:t> &gt; P</a:t>
            </a:r>
            <a:r>
              <a:rPr lang="en-US" b="1" baseline="-25000" dirty="0">
                <a:solidFill>
                  <a:srgbClr val="E1FF1F"/>
                </a:solidFill>
              </a:rPr>
              <a:t>4</a:t>
            </a:r>
            <a:r>
              <a:rPr lang="en-US" b="1" dirty="0">
                <a:solidFill>
                  <a:srgbClr val="E1FF1F"/>
                </a:solidFill>
              </a:rPr>
              <a:t>O</a:t>
            </a:r>
            <a:r>
              <a:rPr lang="en-US" b="1" baseline="-25000" dirty="0">
                <a:solidFill>
                  <a:srgbClr val="E1FF1F"/>
                </a:solidFill>
              </a:rPr>
              <a:t>10</a:t>
            </a:r>
            <a:r>
              <a:rPr lang="en-US" b="1" dirty="0">
                <a:solidFill>
                  <a:srgbClr val="3AFF00"/>
                </a:solidFill>
              </a:rPr>
              <a:t> </a:t>
            </a:r>
            <a:r>
              <a:rPr lang="en-US" b="1" dirty="0">
                <a:solidFill>
                  <a:srgbClr val="E1FF1F"/>
                </a:solidFill>
              </a:rPr>
              <a:t>&gt; S</a:t>
            </a:r>
            <a:r>
              <a:rPr lang="en-US" b="1" baseline="-25000" dirty="0">
                <a:solidFill>
                  <a:srgbClr val="E1FF1F"/>
                </a:solidFill>
              </a:rPr>
              <a:t>8</a:t>
            </a:r>
            <a:r>
              <a:rPr lang="en-US" b="1" dirty="0">
                <a:solidFill>
                  <a:srgbClr val="E1FF1F"/>
                </a:solidFill>
              </a:rPr>
              <a:t> &gt; H</a:t>
            </a:r>
            <a:r>
              <a:rPr lang="en-US" b="1" baseline="-25000" dirty="0">
                <a:solidFill>
                  <a:srgbClr val="E1FF1F"/>
                </a:solidFill>
              </a:rPr>
              <a:t>2</a:t>
            </a:r>
            <a:r>
              <a:rPr lang="en-US" b="1" dirty="0">
                <a:solidFill>
                  <a:srgbClr val="E1FF1F"/>
                </a:solidFill>
              </a:rPr>
              <a:t>S  &gt; H</a:t>
            </a:r>
            <a:r>
              <a:rPr lang="en-US" b="1" baseline="-25000" dirty="0">
                <a:solidFill>
                  <a:srgbClr val="E1FF1F"/>
                </a:solidFill>
              </a:rPr>
              <a:t>2</a:t>
            </a:r>
          </a:p>
        </p:txBody>
      </p:sp>
      <p:cxnSp>
        <p:nvCxnSpPr>
          <p:cNvPr id="435" name="Straight Arrow Connector 434">
            <a:extLst>
              <a:ext uri="{FF2B5EF4-FFF2-40B4-BE49-F238E27FC236}">
                <a16:creationId xmlns:a16="http://schemas.microsoft.com/office/drawing/2014/main" id="{AED7808A-7BB1-5441-B2AB-FFC560AAD3B8}"/>
              </a:ext>
            </a:extLst>
          </p:cNvPr>
          <p:cNvCxnSpPr>
            <a:cxnSpLocks/>
            <a:endCxn id="442" idx="2"/>
          </p:cNvCxnSpPr>
          <p:nvPr/>
        </p:nvCxnSpPr>
        <p:spPr>
          <a:xfrm flipH="1" flipV="1">
            <a:off x="4298482" y="2864882"/>
            <a:ext cx="1349424" cy="1363020"/>
          </a:xfrm>
          <a:prstGeom prst="straightConnector1">
            <a:avLst/>
          </a:prstGeom>
          <a:ln w="19050">
            <a:solidFill>
              <a:srgbClr val="BCFF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6" name="TextBox 435">
            <a:extLst>
              <a:ext uri="{FF2B5EF4-FFF2-40B4-BE49-F238E27FC236}">
                <a16:creationId xmlns:a16="http://schemas.microsoft.com/office/drawing/2014/main" id="{740D15B2-E38D-3A4A-9AE7-E8F9B8C76A0D}"/>
              </a:ext>
            </a:extLst>
          </p:cNvPr>
          <p:cNvSpPr txBox="1"/>
          <p:nvPr/>
        </p:nvSpPr>
        <p:spPr>
          <a:xfrm>
            <a:off x="6832973" y="2612572"/>
            <a:ext cx="15728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E1FF1F"/>
                </a:solidFill>
              </a:rPr>
              <a:t>NO</a:t>
            </a:r>
            <a:r>
              <a:rPr lang="en-US" sz="1500" b="1" baseline="-25000" dirty="0">
                <a:solidFill>
                  <a:srgbClr val="E1FF1F"/>
                </a:solidFill>
              </a:rPr>
              <a:t>3</a:t>
            </a:r>
            <a:r>
              <a:rPr lang="en-US" sz="1500" b="1" baseline="30000" dirty="0">
                <a:solidFill>
                  <a:srgbClr val="E1FF1F"/>
                </a:solidFill>
              </a:rPr>
              <a:t>–</a:t>
            </a:r>
            <a:r>
              <a:rPr lang="en-US" sz="1500" b="1" dirty="0">
                <a:solidFill>
                  <a:srgbClr val="E1FF1F"/>
                </a:solidFill>
              </a:rPr>
              <a:t>     +      NO</a:t>
            </a:r>
            <a:r>
              <a:rPr lang="en-US" sz="1500" b="1" baseline="-25000" dirty="0">
                <a:solidFill>
                  <a:srgbClr val="E1FF1F"/>
                </a:solidFill>
              </a:rPr>
              <a:t>2</a:t>
            </a:r>
            <a:r>
              <a:rPr lang="en-US" sz="1500" b="1" baseline="30000" dirty="0">
                <a:solidFill>
                  <a:srgbClr val="E1FF1F"/>
                </a:solidFill>
              </a:rPr>
              <a:t>–</a:t>
            </a:r>
          </a:p>
        </p:txBody>
      </p:sp>
      <p:sp>
        <p:nvSpPr>
          <p:cNvPr id="437" name="TextBox 436">
            <a:extLst>
              <a:ext uri="{FF2B5EF4-FFF2-40B4-BE49-F238E27FC236}">
                <a16:creationId xmlns:a16="http://schemas.microsoft.com/office/drawing/2014/main" id="{B8FDFB0E-2D34-AA45-8606-841C93C75CF7}"/>
              </a:ext>
            </a:extLst>
          </p:cNvPr>
          <p:cNvSpPr txBox="1"/>
          <p:nvPr/>
        </p:nvSpPr>
        <p:spPr>
          <a:xfrm>
            <a:off x="5474889" y="-15827"/>
            <a:ext cx="1236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YOUNG SUN</a:t>
            </a:r>
          </a:p>
        </p:txBody>
      </p:sp>
      <p:sp>
        <p:nvSpPr>
          <p:cNvPr id="438" name="TextBox 437">
            <a:extLst>
              <a:ext uri="{FF2B5EF4-FFF2-40B4-BE49-F238E27FC236}">
                <a16:creationId xmlns:a16="http://schemas.microsoft.com/office/drawing/2014/main" id="{0AF72BD7-3E75-6243-9A89-CE500BA1F50C}"/>
              </a:ext>
            </a:extLst>
          </p:cNvPr>
          <p:cNvSpPr txBox="1"/>
          <p:nvPr/>
        </p:nvSpPr>
        <p:spPr>
          <a:xfrm>
            <a:off x="2997133" y="3505200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b="1" baseline="-25000" dirty="0">
                <a:solidFill>
                  <a:srgbClr val="FF0000"/>
                </a:solidFill>
              </a:rPr>
              <a:t>3</a:t>
            </a:r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b="1" baseline="30000" dirty="0">
                <a:solidFill>
                  <a:srgbClr val="FF0000"/>
                </a:solidFill>
              </a:rPr>
              <a:t>+ </a:t>
            </a:r>
          </a:p>
        </p:txBody>
      </p:sp>
      <p:sp>
        <p:nvSpPr>
          <p:cNvPr id="439" name="TextBox 438">
            <a:extLst>
              <a:ext uri="{FF2B5EF4-FFF2-40B4-BE49-F238E27FC236}">
                <a16:creationId xmlns:a16="http://schemas.microsoft.com/office/drawing/2014/main" id="{A8699749-27B6-E844-9C1B-ABC5B18F308A}"/>
              </a:ext>
            </a:extLst>
          </p:cNvPr>
          <p:cNvSpPr txBox="1"/>
          <p:nvPr/>
        </p:nvSpPr>
        <p:spPr>
          <a:xfrm>
            <a:off x="5626100" y="4121150"/>
            <a:ext cx="433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DEABFF"/>
                </a:solidFill>
              </a:rPr>
              <a:t>H</a:t>
            </a:r>
            <a:r>
              <a:rPr lang="en-US" sz="2000" b="1" baseline="-25000" dirty="0">
                <a:solidFill>
                  <a:srgbClr val="DEABFF"/>
                </a:solidFill>
              </a:rPr>
              <a:t>2</a:t>
            </a:r>
            <a:endParaRPr lang="en-US" sz="2000" dirty="0"/>
          </a:p>
        </p:txBody>
      </p:sp>
      <p:sp>
        <p:nvSpPr>
          <p:cNvPr id="440" name="TextBox 439">
            <a:extLst>
              <a:ext uri="{FF2B5EF4-FFF2-40B4-BE49-F238E27FC236}">
                <a16:creationId xmlns:a16="http://schemas.microsoft.com/office/drawing/2014/main" id="{83695D1D-54D7-8B4F-BA5B-93B4ECE5B868}"/>
              </a:ext>
            </a:extLst>
          </p:cNvPr>
          <p:cNvSpPr txBox="1"/>
          <p:nvPr/>
        </p:nvSpPr>
        <p:spPr>
          <a:xfrm>
            <a:off x="5194301" y="4495800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6DEB"/>
                </a:solidFill>
              </a:rPr>
              <a:t>OH</a:t>
            </a:r>
            <a:r>
              <a:rPr lang="en-US" b="1" baseline="30000" dirty="0">
                <a:solidFill>
                  <a:srgbClr val="FF6DEB"/>
                </a:solidFill>
              </a:rPr>
              <a:t>–</a:t>
            </a:r>
            <a:endParaRPr lang="en-US" dirty="0"/>
          </a:p>
        </p:txBody>
      </p:sp>
      <p:sp>
        <p:nvSpPr>
          <p:cNvPr id="441" name="TextBox 440">
            <a:extLst>
              <a:ext uri="{FF2B5EF4-FFF2-40B4-BE49-F238E27FC236}">
                <a16:creationId xmlns:a16="http://schemas.microsoft.com/office/drawing/2014/main" id="{0C0DED10-6D6A-6443-A4E8-F7322BD664F9}"/>
              </a:ext>
            </a:extLst>
          </p:cNvPr>
          <p:cNvSpPr txBox="1"/>
          <p:nvPr/>
        </p:nvSpPr>
        <p:spPr>
          <a:xfrm>
            <a:off x="6121401" y="423545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EABFF"/>
                </a:solidFill>
              </a:rPr>
              <a:t>CH</a:t>
            </a:r>
            <a:r>
              <a:rPr lang="en-US" b="1" baseline="-25000" dirty="0">
                <a:solidFill>
                  <a:srgbClr val="DEABFF"/>
                </a:solidFill>
              </a:rPr>
              <a:t>4</a:t>
            </a:r>
            <a:endParaRPr lang="en-US" dirty="0"/>
          </a:p>
        </p:txBody>
      </p:sp>
      <p:sp>
        <p:nvSpPr>
          <p:cNvPr id="442" name="TextBox 441">
            <a:extLst>
              <a:ext uri="{FF2B5EF4-FFF2-40B4-BE49-F238E27FC236}">
                <a16:creationId xmlns:a16="http://schemas.microsoft.com/office/drawing/2014/main" id="{EE3357CB-A623-3C46-AFDE-65FBCBDCD8CC}"/>
              </a:ext>
            </a:extLst>
          </p:cNvPr>
          <p:cNvSpPr txBox="1"/>
          <p:nvPr/>
        </p:nvSpPr>
        <p:spPr>
          <a:xfrm>
            <a:off x="3770228" y="2495550"/>
            <a:ext cx="1056508" cy="3693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Fe</a:t>
            </a:r>
            <a:r>
              <a:rPr lang="en-US" b="1" baseline="30000" dirty="0" err="1">
                <a:solidFill>
                  <a:srgbClr val="FF0000"/>
                </a:solidFill>
              </a:rPr>
              <a:t>III</a:t>
            </a:r>
            <a:r>
              <a:rPr lang="en-US" baseline="30000" dirty="0">
                <a:solidFill>
                  <a:srgbClr val="FF0000"/>
                </a:solidFill>
              </a:rPr>
              <a:t>  </a:t>
            </a:r>
            <a:r>
              <a:rPr lang="en-US" b="1" dirty="0" err="1">
                <a:solidFill>
                  <a:srgbClr val="FF0000"/>
                </a:solidFill>
              </a:rPr>
              <a:t>Mn</a:t>
            </a:r>
            <a:r>
              <a:rPr lang="en-US" b="1" baseline="30000" dirty="0" err="1">
                <a:solidFill>
                  <a:srgbClr val="FF0000"/>
                </a:solidFill>
              </a:rPr>
              <a:t>IV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3" name="TextBox 442">
            <a:extLst>
              <a:ext uri="{FF2B5EF4-FFF2-40B4-BE49-F238E27FC236}">
                <a16:creationId xmlns:a16="http://schemas.microsoft.com/office/drawing/2014/main" id="{7831999B-BF6A-3343-A9C4-F2AB39EDC101}"/>
              </a:ext>
            </a:extLst>
          </p:cNvPr>
          <p:cNvSpPr txBox="1"/>
          <p:nvPr/>
        </p:nvSpPr>
        <p:spPr>
          <a:xfrm>
            <a:off x="5086350" y="4902200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HS</a:t>
            </a:r>
            <a:r>
              <a:rPr lang="en-US" b="1" baseline="30000" dirty="0">
                <a:solidFill>
                  <a:srgbClr val="FFFF00"/>
                </a:solidFill>
              </a:rPr>
              <a:t>–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44" name="TextBox 443">
            <a:extLst>
              <a:ext uri="{FF2B5EF4-FFF2-40B4-BE49-F238E27FC236}">
                <a16:creationId xmlns:a16="http://schemas.microsoft.com/office/drawing/2014/main" id="{6392FF98-3965-824D-870F-9E34E58BEFD1}"/>
              </a:ext>
            </a:extLst>
          </p:cNvPr>
          <p:cNvSpPr txBox="1"/>
          <p:nvPr/>
        </p:nvSpPr>
        <p:spPr>
          <a:xfrm>
            <a:off x="2280698" y="307550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BCFF6C"/>
                </a:solidFill>
              </a:rPr>
              <a:t>DISEQUILIBRIA</a:t>
            </a:r>
          </a:p>
        </p:txBody>
      </p:sp>
      <p:sp>
        <p:nvSpPr>
          <p:cNvPr id="445" name="TextBox 444">
            <a:extLst>
              <a:ext uri="{FF2B5EF4-FFF2-40B4-BE49-F238E27FC236}">
                <a16:creationId xmlns:a16="http://schemas.microsoft.com/office/drawing/2014/main" id="{CA751192-489D-BD43-A9B5-2FCE50C239B9}"/>
              </a:ext>
            </a:extLst>
          </p:cNvPr>
          <p:cNvSpPr txBox="1"/>
          <p:nvPr/>
        </p:nvSpPr>
        <p:spPr>
          <a:xfrm rot="2632672">
            <a:off x="4552770" y="3246728"/>
            <a:ext cx="24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3AFF00"/>
                </a:solidFill>
              </a:rPr>
              <a:t>ē</a:t>
            </a:r>
            <a:endParaRPr lang="en-US" dirty="0">
              <a:solidFill>
                <a:srgbClr val="3AFF00"/>
              </a:solidFill>
            </a:endParaRPr>
          </a:p>
        </p:txBody>
      </p:sp>
      <p:cxnSp>
        <p:nvCxnSpPr>
          <p:cNvPr id="446" name="Straight Arrow Connector 445">
            <a:extLst>
              <a:ext uri="{FF2B5EF4-FFF2-40B4-BE49-F238E27FC236}">
                <a16:creationId xmlns:a16="http://schemas.microsoft.com/office/drawing/2014/main" id="{F1BE25C5-0E57-7B4B-AA3B-7132C41B7670}"/>
              </a:ext>
            </a:extLst>
          </p:cNvPr>
          <p:cNvCxnSpPr>
            <a:cxnSpLocks/>
            <a:stCxn id="439" idx="0"/>
            <a:endCxn id="434" idx="2"/>
          </p:cNvCxnSpPr>
          <p:nvPr/>
        </p:nvCxnSpPr>
        <p:spPr>
          <a:xfrm flipV="1">
            <a:off x="5842666" y="2264718"/>
            <a:ext cx="2076074" cy="1856433"/>
          </a:xfrm>
          <a:prstGeom prst="straightConnector1">
            <a:avLst/>
          </a:prstGeom>
          <a:ln w="28575">
            <a:solidFill>
              <a:srgbClr val="BCFF6C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Arrow Connector 446">
            <a:extLst>
              <a:ext uri="{FF2B5EF4-FFF2-40B4-BE49-F238E27FC236}">
                <a16:creationId xmlns:a16="http://schemas.microsoft.com/office/drawing/2014/main" id="{554F8341-18BF-8C4C-8AA4-D7CD6941878A}"/>
              </a:ext>
            </a:extLst>
          </p:cNvPr>
          <p:cNvCxnSpPr>
            <a:cxnSpLocks/>
          </p:cNvCxnSpPr>
          <p:nvPr/>
        </p:nvCxnSpPr>
        <p:spPr>
          <a:xfrm flipH="1" flipV="1">
            <a:off x="5414259" y="2256242"/>
            <a:ext cx="296733" cy="1840515"/>
          </a:xfrm>
          <a:prstGeom prst="straightConnector1">
            <a:avLst/>
          </a:prstGeom>
          <a:ln w="19050">
            <a:solidFill>
              <a:srgbClr val="BCFF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Arrow Connector 447">
            <a:extLst>
              <a:ext uri="{FF2B5EF4-FFF2-40B4-BE49-F238E27FC236}">
                <a16:creationId xmlns:a16="http://schemas.microsoft.com/office/drawing/2014/main" id="{519B7E59-AE69-554F-8558-8CDBEEA49BD2}"/>
              </a:ext>
            </a:extLst>
          </p:cNvPr>
          <p:cNvCxnSpPr>
            <a:cxnSpLocks/>
          </p:cNvCxnSpPr>
          <p:nvPr/>
        </p:nvCxnSpPr>
        <p:spPr>
          <a:xfrm>
            <a:off x="3479800" y="3810000"/>
            <a:ext cx="1739900" cy="7556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9" name="TextBox 448">
            <a:extLst>
              <a:ext uri="{FF2B5EF4-FFF2-40B4-BE49-F238E27FC236}">
                <a16:creationId xmlns:a16="http://schemas.microsoft.com/office/drawing/2014/main" id="{34E67FAB-8774-B94C-97ED-7E3EC561FD5F}"/>
              </a:ext>
            </a:extLst>
          </p:cNvPr>
          <p:cNvSpPr txBox="1"/>
          <p:nvPr/>
        </p:nvSpPr>
        <p:spPr>
          <a:xfrm rot="1384103">
            <a:off x="3958461" y="3910629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𝝙pH ~ 5</a:t>
            </a:r>
          </a:p>
        </p:txBody>
      </p:sp>
      <p:sp>
        <p:nvSpPr>
          <p:cNvPr id="451" name="Rectangle 450">
            <a:extLst>
              <a:ext uri="{FF2B5EF4-FFF2-40B4-BE49-F238E27FC236}">
                <a16:creationId xmlns:a16="http://schemas.microsoft.com/office/drawing/2014/main" id="{45772377-2E67-A34E-B3F4-325892126813}"/>
              </a:ext>
            </a:extLst>
          </p:cNvPr>
          <p:cNvSpPr/>
          <p:nvPr/>
        </p:nvSpPr>
        <p:spPr>
          <a:xfrm>
            <a:off x="12465264" y="412857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⬇︎</a:t>
            </a:r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FDE40958-4387-5343-839F-FDEB29E24983}"/>
              </a:ext>
            </a:extLst>
          </p:cNvPr>
          <p:cNvSpPr txBox="1"/>
          <p:nvPr/>
        </p:nvSpPr>
        <p:spPr>
          <a:xfrm>
            <a:off x="1524000" y="4386848"/>
            <a:ext cx="2330446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410℃ springs + volcanic </a:t>
            </a:r>
            <a:r>
              <a:rPr lang="en-US" sz="1200" b="1" dirty="0" err="1">
                <a:solidFill>
                  <a:schemeClr val="bg1"/>
                </a:solidFill>
              </a:rPr>
              <a:t>vapours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rgbClr val="E1FF1F"/>
                </a:solidFill>
              </a:rPr>
              <a:t>Fe</a:t>
            </a:r>
            <a:r>
              <a:rPr lang="en-US" sz="1200" b="1" baseline="30000" dirty="0">
                <a:solidFill>
                  <a:srgbClr val="E1FF1F"/>
                </a:solidFill>
              </a:rPr>
              <a:t>2+</a:t>
            </a:r>
            <a:r>
              <a:rPr lang="en-US" sz="1200" b="1" dirty="0">
                <a:solidFill>
                  <a:srgbClr val="E1FF1F"/>
                </a:solidFill>
              </a:rPr>
              <a:t> Mn</a:t>
            </a:r>
            <a:r>
              <a:rPr lang="en-US" sz="1200" b="1" baseline="30000" dirty="0">
                <a:solidFill>
                  <a:srgbClr val="E1FF1F"/>
                </a:solidFill>
              </a:rPr>
              <a:t>2+</a:t>
            </a:r>
            <a:r>
              <a:rPr lang="en-US" sz="1200" b="1" dirty="0">
                <a:solidFill>
                  <a:srgbClr val="E1FF1F"/>
                </a:solidFill>
              </a:rPr>
              <a:t> Zn</a:t>
            </a:r>
            <a:r>
              <a:rPr lang="en-US" sz="1200" b="1" baseline="30000" dirty="0">
                <a:solidFill>
                  <a:srgbClr val="E1FF1F"/>
                </a:solidFill>
              </a:rPr>
              <a:t>2+</a:t>
            </a:r>
            <a:r>
              <a:rPr lang="en-US" sz="1200" b="1" dirty="0">
                <a:solidFill>
                  <a:srgbClr val="E1FF1F"/>
                </a:solidFill>
              </a:rPr>
              <a:t> Ni</a:t>
            </a:r>
            <a:r>
              <a:rPr lang="en-US" sz="1200" b="1" baseline="30000" dirty="0">
                <a:solidFill>
                  <a:srgbClr val="E1FF1F"/>
                </a:solidFill>
              </a:rPr>
              <a:t>2+</a:t>
            </a:r>
            <a:r>
              <a:rPr lang="en-US" sz="1200" b="1" dirty="0">
                <a:solidFill>
                  <a:srgbClr val="E1FF1F"/>
                </a:solidFill>
              </a:rPr>
              <a:t> Co</a:t>
            </a:r>
            <a:r>
              <a:rPr lang="en-US" sz="1200" b="1" baseline="30000" dirty="0">
                <a:solidFill>
                  <a:srgbClr val="E1FF1F"/>
                </a:solidFill>
              </a:rPr>
              <a:t>2+</a:t>
            </a:r>
            <a:r>
              <a:rPr lang="en-US" sz="1200" b="1" dirty="0">
                <a:solidFill>
                  <a:srgbClr val="E1FF1F"/>
                </a:solidFill>
              </a:rPr>
              <a:t> P</a:t>
            </a:r>
            <a:r>
              <a:rPr lang="en-US" sz="1200" b="1" baseline="-25000" dirty="0">
                <a:solidFill>
                  <a:srgbClr val="E1FF1F"/>
                </a:solidFill>
              </a:rPr>
              <a:t>4</a:t>
            </a:r>
            <a:r>
              <a:rPr lang="en-US" sz="1200" b="1" dirty="0">
                <a:solidFill>
                  <a:srgbClr val="E1FF1F"/>
                </a:solidFill>
              </a:rPr>
              <a:t>O</a:t>
            </a:r>
            <a:r>
              <a:rPr lang="en-US" sz="1200" b="1" baseline="-25000" dirty="0">
                <a:solidFill>
                  <a:srgbClr val="E1FF1F"/>
                </a:solidFill>
              </a:rPr>
              <a:t>10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453" name="Straight Arrow Connector 452">
            <a:extLst>
              <a:ext uri="{FF2B5EF4-FFF2-40B4-BE49-F238E27FC236}">
                <a16:creationId xmlns:a16="http://schemas.microsoft.com/office/drawing/2014/main" id="{E8FE3F85-16A7-D846-B959-FFB532C5E2E0}"/>
              </a:ext>
            </a:extLst>
          </p:cNvPr>
          <p:cNvCxnSpPr>
            <a:cxnSpLocks/>
            <a:stCxn id="441" idx="0"/>
          </p:cNvCxnSpPr>
          <p:nvPr/>
        </p:nvCxnSpPr>
        <p:spPr>
          <a:xfrm flipV="1">
            <a:off x="6386859" y="2277884"/>
            <a:ext cx="1846349" cy="1957566"/>
          </a:xfrm>
          <a:prstGeom prst="straightConnector1">
            <a:avLst/>
          </a:prstGeom>
          <a:ln w="28575">
            <a:solidFill>
              <a:srgbClr val="BCFF6C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4" name="TextBox 453">
            <a:extLst>
              <a:ext uri="{FF2B5EF4-FFF2-40B4-BE49-F238E27FC236}">
                <a16:creationId xmlns:a16="http://schemas.microsoft.com/office/drawing/2014/main" id="{A623A986-1A0A-7842-A566-846901F9AE67}"/>
              </a:ext>
            </a:extLst>
          </p:cNvPr>
          <p:cNvSpPr txBox="1"/>
          <p:nvPr/>
        </p:nvSpPr>
        <p:spPr>
          <a:xfrm>
            <a:off x="5710990" y="4896853"/>
            <a:ext cx="591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C000"/>
                </a:solidFill>
              </a:rPr>
              <a:t>Mo</a:t>
            </a:r>
            <a:r>
              <a:rPr lang="en-US" sz="1600" b="1" baseline="30000" dirty="0" err="1">
                <a:solidFill>
                  <a:srgbClr val="FFC000"/>
                </a:solidFill>
              </a:rPr>
              <a:t>IV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457" name="Freeform 456">
            <a:extLst>
              <a:ext uri="{FF2B5EF4-FFF2-40B4-BE49-F238E27FC236}">
                <a16:creationId xmlns:a16="http://schemas.microsoft.com/office/drawing/2014/main" id="{D0F84FC1-9221-8E48-894B-4F0B7D9365F8}"/>
              </a:ext>
            </a:extLst>
          </p:cNvPr>
          <p:cNvSpPr/>
          <p:nvPr/>
        </p:nvSpPr>
        <p:spPr>
          <a:xfrm rot="4080514" flipH="1" flipV="1">
            <a:off x="4087627" y="4280445"/>
            <a:ext cx="692021" cy="983493"/>
          </a:xfrm>
          <a:custGeom>
            <a:avLst/>
            <a:gdLst>
              <a:gd name="connsiteX0" fmla="*/ 587069 w 587069"/>
              <a:gd name="connsiteY0" fmla="*/ 0 h 854242"/>
              <a:gd name="connsiteX1" fmla="*/ 358469 w 587069"/>
              <a:gd name="connsiteY1" fmla="*/ 288757 h 854242"/>
              <a:gd name="connsiteX2" fmla="*/ 256201 w 587069"/>
              <a:gd name="connsiteY2" fmla="*/ 631657 h 854242"/>
              <a:gd name="connsiteX3" fmla="*/ 15569 w 587069"/>
              <a:gd name="connsiteY3" fmla="*/ 836194 h 854242"/>
              <a:gd name="connsiteX4" fmla="*/ 21585 w 587069"/>
              <a:gd name="connsiteY4" fmla="*/ 836194 h 854242"/>
              <a:gd name="connsiteX5" fmla="*/ 3537 w 587069"/>
              <a:gd name="connsiteY5" fmla="*/ 854242 h 85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069" h="854242">
                <a:moveTo>
                  <a:pt x="587069" y="0"/>
                </a:moveTo>
                <a:cubicBezTo>
                  <a:pt x="500341" y="91740"/>
                  <a:pt x="413614" y="183481"/>
                  <a:pt x="358469" y="288757"/>
                </a:cubicBezTo>
                <a:cubicBezTo>
                  <a:pt x="303324" y="394033"/>
                  <a:pt x="313351" y="540418"/>
                  <a:pt x="256201" y="631657"/>
                </a:cubicBezTo>
                <a:cubicBezTo>
                  <a:pt x="199051" y="722897"/>
                  <a:pt x="54672" y="802105"/>
                  <a:pt x="15569" y="836194"/>
                </a:cubicBezTo>
                <a:cubicBezTo>
                  <a:pt x="-23534" y="870283"/>
                  <a:pt x="23590" y="833186"/>
                  <a:pt x="21585" y="836194"/>
                </a:cubicBezTo>
                <a:cubicBezTo>
                  <a:pt x="19580" y="839202"/>
                  <a:pt x="11558" y="846722"/>
                  <a:pt x="3537" y="854242"/>
                </a:cubicBezTo>
              </a:path>
            </a:pathLst>
          </a:custGeom>
          <a:noFill/>
          <a:ln w="127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8" name="Rectangle 457">
            <a:extLst>
              <a:ext uri="{FF2B5EF4-FFF2-40B4-BE49-F238E27FC236}">
                <a16:creationId xmlns:a16="http://schemas.microsoft.com/office/drawing/2014/main" id="{2A8637B7-4C75-C446-85C4-36008E0475D9}"/>
              </a:ext>
            </a:extLst>
          </p:cNvPr>
          <p:cNvSpPr/>
          <p:nvPr/>
        </p:nvSpPr>
        <p:spPr>
          <a:xfrm rot="21091043">
            <a:off x="5314962" y="291982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3AFF00"/>
                </a:solidFill>
              </a:rPr>
              <a:t>ē</a:t>
            </a:r>
            <a:endParaRPr lang="en-US" dirty="0">
              <a:solidFill>
                <a:srgbClr val="3AFF00"/>
              </a:solidFill>
            </a:endParaRPr>
          </a:p>
        </p:txBody>
      </p:sp>
      <p:sp>
        <p:nvSpPr>
          <p:cNvPr id="459" name="Rectangle 458">
            <a:extLst>
              <a:ext uri="{FF2B5EF4-FFF2-40B4-BE49-F238E27FC236}">
                <a16:creationId xmlns:a16="http://schemas.microsoft.com/office/drawing/2014/main" id="{901B0D28-DA72-A64D-A5A5-5798468AB849}"/>
              </a:ext>
            </a:extLst>
          </p:cNvPr>
          <p:cNvSpPr/>
          <p:nvPr/>
        </p:nvSpPr>
        <p:spPr>
          <a:xfrm rot="2921812">
            <a:off x="6616540" y="296760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3AFF00"/>
                </a:solidFill>
              </a:rPr>
              <a:t>ē</a:t>
            </a:r>
            <a:endParaRPr lang="en-US" dirty="0">
              <a:solidFill>
                <a:srgbClr val="3AFF00"/>
              </a:solidFill>
            </a:endParaRPr>
          </a:p>
        </p:txBody>
      </p:sp>
      <p:sp>
        <p:nvSpPr>
          <p:cNvPr id="460" name="Rectangle 459">
            <a:extLst>
              <a:ext uri="{FF2B5EF4-FFF2-40B4-BE49-F238E27FC236}">
                <a16:creationId xmlns:a16="http://schemas.microsoft.com/office/drawing/2014/main" id="{EA36E297-6A8C-FC47-873D-BE9332262213}"/>
              </a:ext>
            </a:extLst>
          </p:cNvPr>
          <p:cNvSpPr/>
          <p:nvPr/>
        </p:nvSpPr>
        <p:spPr>
          <a:xfrm rot="2456388" flipH="1">
            <a:off x="7245843" y="3160512"/>
            <a:ext cx="2755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3AFF00"/>
                </a:solidFill>
              </a:rPr>
              <a:t>ē</a:t>
            </a:r>
            <a:endParaRPr lang="en-US" dirty="0"/>
          </a:p>
        </p:txBody>
      </p:sp>
      <p:sp>
        <p:nvSpPr>
          <p:cNvPr id="461" name="TextBox 460">
            <a:extLst>
              <a:ext uri="{FF2B5EF4-FFF2-40B4-BE49-F238E27FC236}">
                <a16:creationId xmlns:a16="http://schemas.microsoft.com/office/drawing/2014/main" id="{CEE329AE-2562-4449-A654-23121D6880C8}"/>
              </a:ext>
            </a:extLst>
          </p:cNvPr>
          <p:cNvSpPr txBox="1"/>
          <p:nvPr/>
        </p:nvSpPr>
        <p:spPr>
          <a:xfrm>
            <a:off x="7617196" y="5765202"/>
            <a:ext cx="2941831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Magmatic devolatilization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463" name="Ink 462">
                <a:extLst>
                  <a:ext uri="{FF2B5EF4-FFF2-40B4-BE49-F238E27FC236}">
                    <a16:creationId xmlns:a16="http://schemas.microsoft.com/office/drawing/2014/main" id="{FC39AE73-159A-D442-B734-AB552E45A604}"/>
                  </a:ext>
                </a:extLst>
              </p14:cNvPr>
              <p14:cNvContentPartPr/>
              <p14:nvPr/>
            </p14:nvContentPartPr>
            <p14:xfrm>
              <a:off x="8062572" y="1878671"/>
              <a:ext cx="360" cy="360"/>
            </p14:xfrm>
          </p:contentPart>
        </mc:Choice>
        <mc:Fallback xmlns="">
          <p:pic>
            <p:nvPicPr>
              <p:cNvPr id="463" name="Ink 462">
                <a:extLst>
                  <a:ext uri="{FF2B5EF4-FFF2-40B4-BE49-F238E27FC236}">
                    <a16:creationId xmlns:a16="http://schemas.microsoft.com/office/drawing/2014/main" id="{FC39AE73-159A-D442-B734-AB552E45A60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44572" y="177067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464" name="Ink 463">
                <a:extLst>
                  <a:ext uri="{FF2B5EF4-FFF2-40B4-BE49-F238E27FC236}">
                    <a16:creationId xmlns:a16="http://schemas.microsoft.com/office/drawing/2014/main" id="{90E2B3D6-3DEB-884D-8DB5-C94E5D290023}"/>
                  </a:ext>
                </a:extLst>
              </p14:cNvPr>
              <p14:cNvContentPartPr/>
              <p14:nvPr/>
            </p14:nvContentPartPr>
            <p14:xfrm>
              <a:off x="8354172" y="1878671"/>
              <a:ext cx="360" cy="360"/>
            </p14:xfrm>
          </p:contentPart>
        </mc:Choice>
        <mc:Fallback xmlns="">
          <p:pic>
            <p:nvPicPr>
              <p:cNvPr id="464" name="Ink 463">
                <a:extLst>
                  <a:ext uri="{FF2B5EF4-FFF2-40B4-BE49-F238E27FC236}">
                    <a16:creationId xmlns:a16="http://schemas.microsoft.com/office/drawing/2014/main" id="{90E2B3D6-3DEB-884D-8DB5-C94E5D29002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36172" y="1770671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5" name="Straight Connector 464">
            <a:extLst>
              <a:ext uri="{FF2B5EF4-FFF2-40B4-BE49-F238E27FC236}">
                <a16:creationId xmlns:a16="http://schemas.microsoft.com/office/drawing/2014/main" id="{0A3B7B12-39F3-5748-AD83-99518A88D97B}"/>
              </a:ext>
            </a:extLst>
          </p:cNvPr>
          <p:cNvCxnSpPr>
            <a:cxnSpLocks/>
          </p:cNvCxnSpPr>
          <p:nvPr/>
        </p:nvCxnSpPr>
        <p:spPr>
          <a:xfrm flipH="1">
            <a:off x="8130528" y="139835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6" name="Straight Connector 465">
            <a:extLst>
              <a:ext uri="{FF2B5EF4-FFF2-40B4-BE49-F238E27FC236}">
                <a16:creationId xmlns:a16="http://schemas.microsoft.com/office/drawing/2014/main" id="{4BC37375-E505-4844-AA2F-84DDC587BB9D}"/>
              </a:ext>
            </a:extLst>
          </p:cNvPr>
          <p:cNvCxnSpPr>
            <a:cxnSpLocks/>
          </p:cNvCxnSpPr>
          <p:nvPr/>
        </p:nvCxnSpPr>
        <p:spPr>
          <a:xfrm flipH="1">
            <a:off x="8152963" y="140686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7" name="Straight Connector 466">
            <a:extLst>
              <a:ext uri="{FF2B5EF4-FFF2-40B4-BE49-F238E27FC236}">
                <a16:creationId xmlns:a16="http://schemas.microsoft.com/office/drawing/2014/main" id="{C27421F6-EA17-E046-B8DC-D4F0C1B39A6C}"/>
              </a:ext>
            </a:extLst>
          </p:cNvPr>
          <p:cNvCxnSpPr>
            <a:cxnSpLocks/>
          </p:cNvCxnSpPr>
          <p:nvPr/>
        </p:nvCxnSpPr>
        <p:spPr>
          <a:xfrm flipH="1">
            <a:off x="8189322" y="139216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8" name="Straight Connector 467">
            <a:extLst>
              <a:ext uri="{FF2B5EF4-FFF2-40B4-BE49-F238E27FC236}">
                <a16:creationId xmlns:a16="http://schemas.microsoft.com/office/drawing/2014/main" id="{73BCACF3-AD66-5446-81F3-A4A8F4FCC078}"/>
              </a:ext>
            </a:extLst>
          </p:cNvPr>
          <p:cNvCxnSpPr>
            <a:cxnSpLocks/>
          </p:cNvCxnSpPr>
          <p:nvPr/>
        </p:nvCxnSpPr>
        <p:spPr>
          <a:xfrm flipH="1">
            <a:off x="8087746" y="140934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9" name="Straight Connector 468">
            <a:extLst>
              <a:ext uri="{FF2B5EF4-FFF2-40B4-BE49-F238E27FC236}">
                <a16:creationId xmlns:a16="http://schemas.microsoft.com/office/drawing/2014/main" id="{7034F943-CFD6-274A-A9C1-CB8B48D57888}"/>
              </a:ext>
            </a:extLst>
          </p:cNvPr>
          <p:cNvCxnSpPr>
            <a:cxnSpLocks/>
          </p:cNvCxnSpPr>
          <p:nvPr/>
        </p:nvCxnSpPr>
        <p:spPr>
          <a:xfrm flipH="1">
            <a:off x="8224907" y="140918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0" name="Straight Connector 469">
            <a:extLst>
              <a:ext uri="{FF2B5EF4-FFF2-40B4-BE49-F238E27FC236}">
                <a16:creationId xmlns:a16="http://schemas.microsoft.com/office/drawing/2014/main" id="{917EF521-A70D-054A-9C11-24610E352222}"/>
              </a:ext>
            </a:extLst>
          </p:cNvPr>
          <p:cNvCxnSpPr>
            <a:cxnSpLocks/>
          </p:cNvCxnSpPr>
          <p:nvPr/>
        </p:nvCxnSpPr>
        <p:spPr>
          <a:xfrm flipH="1">
            <a:off x="8325477" y="142697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1" name="Straight Connector 470">
            <a:extLst>
              <a:ext uri="{FF2B5EF4-FFF2-40B4-BE49-F238E27FC236}">
                <a16:creationId xmlns:a16="http://schemas.microsoft.com/office/drawing/2014/main" id="{3E64B727-14E1-D64B-8B6C-967649BE4351}"/>
              </a:ext>
            </a:extLst>
          </p:cNvPr>
          <p:cNvCxnSpPr>
            <a:cxnSpLocks/>
          </p:cNvCxnSpPr>
          <p:nvPr/>
        </p:nvCxnSpPr>
        <p:spPr>
          <a:xfrm flipH="1">
            <a:off x="8468593" y="140222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2" name="Straight Connector 471">
            <a:extLst>
              <a:ext uri="{FF2B5EF4-FFF2-40B4-BE49-F238E27FC236}">
                <a16:creationId xmlns:a16="http://schemas.microsoft.com/office/drawing/2014/main" id="{8262A772-9358-0E4B-8473-68D3B8857C01}"/>
              </a:ext>
            </a:extLst>
          </p:cNvPr>
          <p:cNvCxnSpPr>
            <a:cxnSpLocks/>
          </p:cNvCxnSpPr>
          <p:nvPr/>
        </p:nvCxnSpPr>
        <p:spPr>
          <a:xfrm flipH="1">
            <a:off x="8385818" y="143471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3" name="Straight Connector 472">
            <a:extLst>
              <a:ext uri="{FF2B5EF4-FFF2-40B4-BE49-F238E27FC236}">
                <a16:creationId xmlns:a16="http://schemas.microsoft.com/office/drawing/2014/main" id="{E2D79D61-5238-784C-B4F7-1EC5B1816E5E}"/>
              </a:ext>
            </a:extLst>
          </p:cNvPr>
          <p:cNvCxnSpPr>
            <a:cxnSpLocks/>
          </p:cNvCxnSpPr>
          <p:nvPr/>
        </p:nvCxnSpPr>
        <p:spPr>
          <a:xfrm flipH="1">
            <a:off x="8412120" y="139216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4" name="Straight Connector 473">
            <a:extLst>
              <a:ext uri="{FF2B5EF4-FFF2-40B4-BE49-F238E27FC236}">
                <a16:creationId xmlns:a16="http://schemas.microsoft.com/office/drawing/2014/main" id="{1D9FB273-3722-1A4F-A546-B55F857056DE}"/>
              </a:ext>
            </a:extLst>
          </p:cNvPr>
          <p:cNvCxnSpPr>
            <a:cxnSpLocks/>
          </p:cNvCxnSpPr>
          <p:nvPr/>
        </p:nvCxnSpPr>
        <p:spPr>
          <a:xfrm flipH="1">
            <a:off x="8347911" y="142465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475" name="Ink 474">
                <a:extLst>
                  <a:ext uri="{FF2B5EF4-FFF2-40B4-BE49-F238E27FC236}">
                    <a16:creationId xmlns:a16="http://schemas.microsoft.com/office/drawing/2014/main" id="{57681F9A-D418-FB4E-A1A2-96CF230732B5}"/>
                  </a:ext>
                </a:extLst>
              </p14:cNvPr>
              <p14:cNvContentPartPr/>
              <p14:nvPr/>
            </p14:nvContentPartPr>
            <p14:xfrm>
              <a:off x="8214972" y="1859621"/>
              <a:ext cx="360" cy="360"/>
            </p14:xfrm>
          </p:contentPart>
        </mc:Choice>
        <mc:Fallback xmlns="">
          <p:pic>
            <p:nvPicPr>
              <p:cNvPr id="475" name="Ink 474">
                <a:extLst>
                  <a:ext uri="{FF2B5EF4-FFF2-40B4-BE49-F238E27FC236}">
                    <a16:creationId xmlns:a16="http://schemas.microsoft.com/office/drawing/2014/main" id="{57681F9A-D418-FB4E-A1A2-96CF230732B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96972" y="175162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476" name="Ink 475">
                <a:extLst>
                  <a:ext uri="{FF2B5EF4-FFF2-40B4-BE49-F238E27FC236}">
                    <a16:creationId xmlns:a16="http://schemas.microsoft.com/office/drawing/2014/main" id="{02ECC425-E645-4149-94F7-1440E4DEEC77}"/>
                  </a:ext>
                </a:extLst>
              </p14:cNvPr>
              <p14:cNvContentPartPr/>
              <p14:nvPr/>
            </p14:nvContentPartPr>
            <p14:xfrm>
              <a:off x="8506572" y="1859621"/>
              <a:ext cx="360" cy="360"/>
            </p14:xfrm>
          </p:contentPart>
        </mc:Choice>
        <mc:Fallback xmlns="">
          <p:pic>
            <p:nvPicPr>
              <p:cNvPr id="476" name="Ink 475">
                <a:extLst>
                  <a:ext uri="{FF2B5EF4-FFF2-40B4-BE49-F238E27FC236}">
                    <a16:creationId xmlns:a16="http://schemas.microsoft.com/office/drawing/2014/main" id="{02ECC425-E645-4149-94F7-1440E4DEEC7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88572" y="1751621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477" name="Straight Connector 476">
            <a:extLst>
              <a:ext uri="{FF2B5EF4-FFF2-40B4-BE49-F238E27FC236}">
                <a16:creationId xmlns:a16="http://schemas.microsoft.com/office/drawing/2014/main" id="{64E11AE6-575F-E546-A23C-BDD3C48A9530}"/>
              </a:ext>
            </a:extLst>
          </p:cNvPr>
          <p:cNvCxnSpPr>
            <a:cxnSpLocks/>
          </p:cNvCxnSpPr>
          <p:nvPr/>
        </p:nvCxnSpPr>
        <p:spPr>
          <a:xfrm flipH="1">
            <a:off x="8282928" y="137930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8" name="Straight Connector 477">
            <a:extLst>
              <a:ext uri="{FF2B5EF4-FFF2-40B4-BE49-F238E27FC236}">
                <a16:creationId xmlns:a16="http://schemas.microsoft.com/office/drawing/2014/main" id="{6489B563-3B02-A847-8C8D-B0EE69824840}"/>
              </a:ext>
            </a:extLst>
          </p:cNvPr>
          <p:cNvCxnSpPr>
            <a:cxnSpLocks/>
          </p:cNvCxnSpPr>
          <p:nvPr/>
        </p:nvCxnSpPr>
        <p:spPr>
          <a:xfrm flipH="1">
            <a:off x="8305363" y="138781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9" name="Straight Connector 478">
            <a:extLst>
              <a:ext uri="{FF2B5EF4-FFF2-40B4-BE49-F238E27FC236}">
                <a16:creationId xmlns:a16="http://schemas.microsoft.com/office/drawing/2014/main" id="{9C16487B-F780-B341-982B-F746ED97E31F}"/>
              </a:ext>
            </a:extLst>
          </p:cNvPr>
          <p:cNvCxnSpPr>
            <a:cxnSpLocks/>
          </p:cNvCxnSpPr>
          <p:nvPr/>
        </p:nvCxnSpPr>
        <p:spPr>
          <a:xfrm flipH="1">
            <a:off x="8341722" y="137311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0" name="Straight Connector 479">
            <a:extLst>
              <a:ext uri="{FF2B5EF4-FFF2-40B4-BE49-F238E27FC236}">
                <a16:creationId xmlns:a16="http://schemas.microsoft.com/office/drawing/2014/main" id="{83293F53-7D6E-FF40-B067-1B6BF02B8DE1}"/>
              </a:ext>
            </a:extLst>
          </p:cNvPr>
          <p:cNvCxnSpPr>
            <a:cxnSpLocks/>
          </p:cNvCxnSpPr>
          <p:nvPr/>
        </p:nvCxnSpPr>
        <p:spPr>
          <a:xfrm flipH="1">
            <a:off x="8377307" y="139013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1" name="Straight Connector 480">
            <a:extLst>
              <a:ext uri="{FF2B5EF4-FFF2-40B4-BE49-F238E27FC236}">
                <a16:creationId xmlns:a16="http://schemas.microsoft.com/office/drawing/2014/main" id="{2A8CFDE3-B3B4-9E4F-AE72-43224BB0D9BC}"/>
              </a:ext>
            </a:extLst>
          </p:cNvPr>
          <p:cNvCxnSpPr>
            <a:cxnSpLocks/>
          </p:cNvCxnSpPr>
          <p:nvPr/>
        </p:nvCxnSpPr>
        <p:spPr>
          <a:xfrm flipH="1">
            <a:off x="8477877" y="140792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2" name="Straight Connector 481">
            <a:extLst>
              <a:ext uri="{FF2B5EF4-FFF2-40B4-BE49-F238E27FC236}">
                <a16:creationId xmlns:a16="http://schemas.microsoft.com/office/drawing/2014/main" id="{4CA3C824-D673-9C4A-BCB8-778C0CB1196A}"/>
              </a:ext>
            </a:extLst>
          </p:cNvPr>
          <p:cNvCxnSpPr>
            <a:cxnSpLocks/>
          </p:cNvCxnSpPr>
          <p:nvPr/>
        </p:nvCxnSpPr>
        <p:spPr>
          <a:xfrm flipH="1">
            <a:off x="8500311" y="140560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483" name="Ink 482">
                <a:extLst>
                  <a:ext uri="{FF2B5EF4-FFF2-40B4-BE49-F238E27FC236}">
                    <a16:creationId xmlns:a16="http://schemas.microsoft.com/office/drawing/2014/main" id="{BB73886A-8226-5049-8D49-AA282D51105E}"/>
                  </a:ext>
                </a:extLst>
              </p14:cNvPr>
              <p14:cNvContentPartPr/>
              <p14:nvPr/>
            </p14:nvContentPartPr>
            <p14:xfrm>
              <a:off x="8024472" y="1916771"/>
              <a:ext cx="360" cy="360"/>
            </p14:xfrm>
          </p:contentPart>
        </mc:Choice>
        <mc:Fallback xmlns="">
          <p:pic>
            <p:nvPicPr>
              <p:cNvPr id="483" name="Ink 482">
                <a:extLst>
                  <a:ext uri="{FF2B5EF4-FFF2-40B4-BE49-F238E27FC236}">
                    <a16:creationId xmlns:a16="http://schemas.microsoft.com/office/drawing/2014/main" id="{BB73886A-8226-5049-8D49-AA282D5110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06472" y="180877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484" name="Ink 483">
                <a:extLst>
                  <a:ext uri="{FF2B5EF4-FFF2-40B4-BE49-F238E27FC236}">
                    <a16:creationId xmlns:a16="http://schemas.microsoft.com/office/drawing/2014/main" id="{4EF855F7-4D2C-2341-83E6-BB074267E8C5}"/>
                  </a:ext>
                </a:extLst>
              </p14:cNvPr>
              <p14:cNvContentPartPr/>
              <p14:nvPr/>
            </p14:nvContentPartPr>
            <p14:xfrm>
              <a:off x="8316072" y="1916771"/>
              <a:ext cx="360" cy="360"/>
            </p14:xfrm>
          </p:contentPart>
        </mc:Choice>
        <mc:Fallback xmlns="">
          <p:pic>
            <p:nvPicPr>
              <p:cNvPr id="484" name="Ink 483">
                <a:extLst>
                  <a:ext uri="{FF2B5EF4-FFF2-40B4-BE49-F238E27FC236}">
                    <a16:creationId xmlns:a16="http://schemas.microsoft.com/office/drawing/2014/main" id="{4EF855F7-4D2C-2341-83E6-BB074267E8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98072" y="180877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485" name="Ink 484">
                <a:extLst>
                  <a:ext uri="{FF2B5EF4-FFF2-40B4-BE49-F238E27FC236}">
                    <a16:creationId xmlns:a16="http://schemas.microsoft.com/office/drawing/2014/main" id="{04EA1BB5-4AE3-474F-A2FB-9927D9029594}"/>
                  </a:ext>
                </a:extLst>
              </p14:cNvPr>
              <p14:cNvContentPartPr/>
              <p14:nvPr/>
            </p14:nvContentPartPr>
            <p14:xfrm>
              <a:off x="8176872" y="1897721"/>
              <a:ext cx="360" cy="360"/>
            </p14:xfrm>
          </p:contentPart>
        </mc:Choice>
        <mc:Fallback xmlns="">
          <p:pic>
            <p:nvPicPr>
              <p:cNvPr id="485" name="Ink 484">
                <a:extLst>
                  <a:ext uri="{FF2B5EF4-FFF2-40B4-BE49-F238E27FC236}">
                    <a16:creationId xmlns:a16="http://schemas.microsoft.com/office/drawing/2014/main" id="{04EA1BB5-4AE3-474F-A2FB-9927D902959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58872" y="178972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486" name="Ink 485">
                <a:extLst>
                  <a:ext uri="{FF2B5EF4-FFF2-40B4-BE49-F238E27FC236}">
                    <a16:creationId xmlns:a16="http://schemas.microsoft.com/office/drawing/2014/main" id="{028AE4BA-BC4A-8E4C-BF3B-2D4CFF0F0D06}"/>
                  </a:ext>
                </a:extLst>
              </p14:cNvPr>
              <p14:cNvContentPartPr/>
              <p14:nvPr/>
            </p14:nvContentPartPr>
            <p14:xfrm>
              <a:off x="8468472" y="1897721"/>
              <a:ext cx="360" cy="360"/>
            </p14:xfrm>
          </p:contentPart>
        </mc:Choice>
        <mc:Fallback xmlns="">
          <p:pic>
            <p:nvPicPr>
              <p:cNvPr id="486" name="Ink 485">
                <a:extLst>
                  <a:ext uri="{FF2B5EF4-FFF2-40B4-BE49-F238E27FC236}">
                    <a16:creationId xmlns:a16="http://schemas.microsoft.com/office/drawing/2014/main" id="{028AE4BA-BC4A-8E4C-BF3B-2D4CFF0F0D0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50472" y="178972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487" name="Ink 486">
                <a:extLst>
                  <a:ext uri="{FF2B5EF4-FFF2-40B4-BE49-F238E27FC236}">
                    <a16:creationId xmlns:a16="http://schemas.microsoft.com/office/drawing/2014/main" id="{CA036A8A-9E8B-424A-BBDD-BAA3D682528E}"/>
                  </a:ext>
                </a:extLst>
              </p14:cNvPr>
              <p14:cNvContentPartPr/>
              <p14:nvPr/>
            </p14:nvContentPartPr>
            <p14:xfrm>
              <a:off x="8485269" y="1870043"/>
              <a:ext cx="360" cy="360"/>
            </p14:xfrm>
          </p:contentPart>
        </mc:Choice>
        <mc:Fallback xmlns="">
          <p:pic>
            <p:nvPicPr>
              <p:cNvPr id="487" name="Ink 486">
                <a:extLst>
                  <a:ext uri="{FF2B5EF4-FFF2-40B4-BE49-F238E27FC236}">
                    <a16:creationId xmlns:a16="http://schemas.microsoft.com/office/drawing/2014/main" id="{CA036A8A-9E8B-424A-BBDD-BAA3D682528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467269" y="176204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488" name="Ink 487">
                <a:extLst>
                  <a:ext uri="{FF2B5EF4-FFF2-40B4-BE49-F238E27FC236}">
                    <a16:creationId xmlns:a16="http://schemas.microsoft.com/office/drawing/2014/main" id="{E2962568-1586-514C-AB4E-27ABC019E1FD}"/>
                  </a:ext>
                </a:extLst>
              </p14:cNvPr>
              <p14:cNvContentPartPr/>
              <p14:nvPr/>
            </p14:nvContentPartPr>
            <p14:xfrm>
              <a:off x="8776869" y="1870043"/>
              <a:ext cx="360" cy="360"/>
            </p14:xfrm>
          </p:contentPart>
        </mc:Choice>
        <mc:Fallback xmlns="">
          <p:pic>
            <p:nvPicPr>
              <p:cNvPr id="488" name="Ink 487">
                <a:extLst>
                  <a:ext uri="{FF2B5EF4-FFF2-40B4-BE49-F238E27FC236}">
                    <a16:creationId xmlns:a16="http://schemas.microsoft.com/office/drawing/2014/main" id="{E2962568-1586-514C-AB4E-27ABC019E1F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758869" y="176204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489" name="Straight Connector 488">
            <a:extLst>
              <a:ext uri="{FF2B5EF4-FFF2-40B4-BE49-F238E27FC236}">
                <a16:creationId xmlns:a16="http://schemas.microsoft.com/office/drawing/2014/main" id="{E0BF2CA8-AD18-2640-8595-F4A3D2393876}"/>
              </a:ext>
            </a:extLst>
          </p:cNvPr>
          <p:cNvCxnSpPr>
            <a:cxnSpLocks/>
          </p:cNvCxnSpPr>
          <p:nvPr/>
        </p:nvCxnSpPr>
        <p:spPr>
          <a:xfrm flipH="1">
            <a:off x="8553225" y="138972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323A50E0-8567-CE47-9F7E-A8BC734C68DA}"/>
              </a:ext>
            </a:extLst>
          </p:cNvPr>
          <p:cNvCxnSpPr>
            <a:cxnSpLocks/>
          </p:cNvCxnSpPr>
          <p:nvPr/>
        </p:nvCxnSpPr>
        <p:spPr>
          <a:xfrm flipH="1">
            <a:off x="8575660" y="139823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1" name="Straight Connector 490">
            <a:extLst>
              <a:ext uri="{FF2B5EF4-FFF2-40B4-BE49-F238E27FC236}">
                <a16:creationId xmlns:a16="http://schemas.microsoft.com/office/drawing/2014/main" id="{1BFF454A-2380-304A-AFA1-781C72CE776A}"/>
              </a:ext>
            </a:extLst>
          </p:cNvPr>
          <p:cNvCxnSpPr>
            <a:cxnSpLocks/>
          </p:cNvCxnSpPr>
          <p:nvPr/>
        </p:nvCxnSpPr>
        <p:spPr>
          <a:xfrm flipH="1">
            <a:off x="8612019" y="138353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2" name="Straight Connector 491">
            <a:extLst>
              <a:ext uri="{FF2B5EF4-FFF2-40B4-BE49-F238E27FC236}">
                <a16:creationId xmlns:a16="http://schemas.microsoft.com/office/drawing/2014/main" id="{A697E597-943A-2449-AB5D-618319EA5205}"/>
              </a:ext>
            </a:extLst>
          </p:cNvPr>
          <p:cNvCxnSpPr>
            <a:cxnSpLocks/>
          </p:cNvCxnSpPr>
          <p:nvPr/>
        </p:nvCxnSpPr>
        <p:spPr>
          <a:xfrm flipH="1">
            <a:off x="8510443" y="140071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Connector 492">
            <a:extLst>
              <a:ext uri="{FF2B5EF4-FFF2-40B4-BE49-F238E27FC236}">
                <a16:creationId xmlns:a16="http://schemas.microsoft.com/office/drawing/2014/main" id="{827F605E-D279-5E48-9D4F-F20431B835FC}"/>
              </a:ext>
            </a:extLst>
          </p:cNvPr>
          <p:cNvCxnSpPr>
            <a:cxnSpLocks/>
          </p:cNvCxnSpPr>
          <p:nvPr/>
        </p:nvCxnSpPr>
        <p:spPr>
          <a:xfrm flipH="1">
            <a:off x="8647604" y="140055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4" name="Straight Connector 493">
            <a:extLst>
              <a:ext uri="{FF2B5EF4-FFF2-40B4-BE49-F238E27FC236}">
                <a16:creationId xmlns:a16="http://schemas.microsoft.com/office/drawing/2014/main" id="{BFD663DC-FBC6-9D43-B9A1-FE715A089BDE}"/>
              </a:ext>
            </a:extLst>
          </p:cNvPr>
          <p:cNvCxnSpPr>
            <a:cxnSpLocks/>
          </p:cNvCxnSpPr>
          <p:nvPr/>
        </p:nvCxnSpPr>
        <p:spPr>
          <a:xfrm flipH="1">
            <a:off x="8748174" y="141835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5" name="Straight Connector 494">
            <a:extLst>
              <a:ext uri="{FF2B5EF4-FFF2-40B4-BE49-F238E27FC236}">
                <a16:creationId xmlns:a16="http://schemas.microsoft.com/office/drawing/2014/main" id="{0155E060-95C8-C141-A20D-54F718184E11}"/>
              </a:ext>
            </a:extLst>
          </p:cNvPr>
          <p:cNvCxnSpPr>
            <a:cxnSpLocks/>
          </p:cNvCxnSpPr>
          <p:nvPr/>
        </p:nvCxnSpPr>
        <p:spPr>
          <a:xfrm flipH="1">
            <a:off x="8891290" y="139359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BBFE95F6-8A79-D74D-95BE-2396F9CACE5D}"/>
              </a:ext>
            </a:extLst>
          </p:cNvPr>
          <p:cNvCxnSpPr>
            <a:cxnSpLocks/>
          </p:cNvCxnSpPr>
          <p:nvPr/>
        </p:nvCxnSpPr>
        <p:spPr>
          <a:xfrm flipH="1">
            <a:off x="8808515" y="142608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7" name="Straight Connector 496">
            <a:extLst>
              <a:ext uri="{FF2B5EF4-FFF2-40B4-BE49-F238E27FC236}">
                <a16:creationId xmlns:a16="http://schemas.microsoft.com/office/drawing/2014/main" id="{AB340447-BC7F-3E49-B1DC-E08BE856E184}"/>
              </a:ext>
            </a:extLst>
          </p:cNvPr>
          <p:cNvCxnSpPr>
            <a:cxnSpLocks/>
          </p:cNvCxnSpPr>
          <p:nvPr/>
        </p:nvCxnSpPr>
        <p:spPr>
          <a:xfrm flipH="1">
            <a:off x="8834817" y="138353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8" name="Straight Connector 497">
            <a:extLst>
              <a:ext uri="{FF2B5EF4-FFF2-40B4-BE49-F238E27FC236}">
                <a16:creationId xmlns:a16="http://schemas.microsoft.com/office/drawing/2014/main" id="{202A4AAA-20A6-1043-80E4-B9A31609ED9D}"/>
              </a:ext>
            </a:extLst>
          </p:cNvPr>
          <p:cNvCxnSpPr>
            <a:cxnSpLocks/>
          </p:cNvCxnSpPr>
          <p:nvPr/>
        </p:nvCxnSpPr>
        <p:spPr>
          <a:xfrm flipH="1">
            <a:off x="8770608" y="141602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499" name="Ink 498">
                <a:extLst>
                  <a:ext uri="{FF2B5EF4-FFF2-40B4-BE49-F238E27FC236}">
                    <a16:creationId xmlns:a16="http://schemas.microsoft.com/office/drawing/2014/main" id="{6733A274-92E9-B149-AC74-0836B512E888}"/>
                  </a:ext>
                </a:extLst>
              </p14:cNvPr>
              <p14:cNvContentPartPr/>
              <p14:nvPr/>
            </p14:nvContentPartPr>
            <p14:xfrm>
              <a:off x="8637669" y="1850993"/>
              <a:ext cx="360" cy="360"/>
            </p14:xfrm>
          </p:contentPart>
        </mc:Choice>
        <mc:Fallback xmlns="">
          <p:pic>
            <p:nvPicPr>
              <p:cNvPr id="499" name="Ink 498">
                <a:extLst>
                  <a:ext uri="{FF2B5EF4-FFF2-40B4-BE49-F238E27FC236}">
                    <a16:creationId xmlns:a16="http://schemas.microsoft.com/office/drawing/2014/main" id="{6733A274-92E9-B149-AC74-0836B512E88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619669" y="174299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500" name="Ink 499">
                <a:extLst>
                  <a:ext uri="{FF2B5EF4-FFF2-40B4-BE49-F238E27FC236}">
                    <a16:creationId xmlns:a16="http://schemas.microsoft.com/office/drawing/2014/main" id="{C5D55CFE-AD85-0243-8091-7F04ECEFCB5C}"/>
                  </a:ext>
                </a:extLst>
              </p14:cNvPr>
              <p14:cNvContentPartPr/>
              <p14:nvPr/>
            </p14:nvContentPartPr>
            <p14:xfrm>
              <a:off x="8929269" y="1850993"/>
              <a:ext cx="360" cy="360"/>
            </p14:xfrm>
          </p:contentPart>
        </mc:Choice>
        <mc:Fallback xmlns="">
          <p:pic>
            <p:nvPicPr>
              <p:cNvPr id="500" name="Ink 499">
                <a:extLst>
                  <a:ext uri="{FF2B5EF4-FFF2-40B4-BE49-F238E27FC236}">
                    <a16:creationId xmlns:a16="http://schemas.microsoft.com/office/drawing/2014/main" id="{C5D55CFE-AD85-0243-8091-7F04ECEFCB5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911269" y="174299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501" name="Straight Connector 500">
            <a:extLst>
              <a:ext uri="{FF2B5EF4-FFF2-40B4-BE49-F238E27FC236}">
                <a16:creationId xmlns:a16="http://schemas.microsoft.com/office/drawing/2014/main" id="{D8304C35-CF7C-5846-8964-B6E1FD8091EF}"/>
              </a:ext>
            </a:extLst>
          </p:cNvPr>
          <p:cNvCxnSpPr>
            <a:cxnSpLocks/>
          </p:cNvCxnSpPr>
          <p:nvPr/>
        </p:nvCxnSpPr>
        <p:spPr>
          <a:xfrm flipH="1">
            <a:off x="8705625" y="137067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>
            <a:extLst>
              <a:ext uri="{FF2B5EF4-FFF2-40B4-BE49-F238E27FC236}">
                <a16:creationId xmlns:a16="http://schemas.microsoft.com/office/drawing/2014/main" id="{5DCE5B7E-1D45-8D47-9F3C-2C1C1B2AB0FD}"/>
              </a:ext>
            </a:extLst>
          </p:cNvPr>
          <p:cNvCxnSpPr>
            <a:cxnSpLocks/>
          </p:cNvCxnSpPr>
          <p:nvPr/>
        </p:nvCxnSpPr>
        <p:spPr>
          <a:xfrm flipH="1">
            <a:off x="8728060" y="137918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3" name="Straight Connector 502">
            <a:extLst>
              <a:ext uri="{FF2B5EF4-FFF2-40B4-BE49-F238E27FC236}">
                <a16:creationId xmlns:a16="http://schemas.microsoft.com/office/drawing/2014/main" id="{476558CF-9305-0749-AFFF-984A9EFB8089}"/>
              </a:ext>
            </a:extLst>
          </p:cNvPr>
          <p:cNvCxnSpPr>
            <a:cxnSpLocks/>
          </p:cNvCxnSpPr>
          <p:nvPr/>
        </p:nvCxnSpPr>
        <p:spPr>
          <a:xfrm flipH="1">
            <a:off x="8764419" y="136448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4" name="Straight Connector 503">
            <a:extLst>
              <a:ext uri="{FF2B5EF4-FFF2-40B4-BE49-F238E27FC236}">
                <a16:creationId xmlns:a16="http://schemas.microsoft.com/office/drawing/2014/main" id="{D408E5E9-D0FF-F14F-8F2A-482C43CB0183}"/>
              </a:ext>
            </a:extLst>
          </p:cNvPr>
          <p:cNvCxnSpPr>
            <a:cxnSpLocks/>
          </p:cNvCxnSpPr>
          <p:nvPr/>
        </p:nvCxnSpPr>
        <p:spPr>
          <a:xfrm flipH="1">
            <a:off x="8800004" y="138150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5" name="Straight Connector 504">
            <a:extLst>
              <a:ext uri="{FF2B5EF4-FFF2-40B4-BE49-F238E27FC236}">
                <a16:creationId xmlns:a16="http://schemas.microsoft.com/office/drawing/2014/main" id="{BFAFF3EA-7A20-2F4A-BA1D-4403B291F576}"/>
              </a:ext>
            </a:extLst>
          </p:cNvPr>
          <p:cNvCxnSpPr>
            <a:cxnSpLocks/>
          </p:cNvCxnSpPr>
          <p:nvPr/>
        </p:nvCxnSpPr>
        <p:spPr>
          <a:xfrm flipH="1">
            <a:off x="8900574" y="139930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6" name="Straight Connector 505">
            <a:extLst>
              <a:ext uri="{FF2B5EF4-FFF2-40B4-BE49-F238E27FC236}">
                <a16:creationId xmlns:a16="http://schemas.microsoft.com/office/drawing/2014/main" id="{635521A6-FC07-194B-AD1B-5AF72F914C33}"/>
              </a:ext>
            </a:extLst>
          </p:cNvPr>
          <p:cNvCxnSpPr>
            <a:cxnSpLocks/>
          </p:cNvCxnSpPr>
          <p:nvPr/>
        </p:nvCxnSpPr>
        <p:spPr>
          <a:xfrm flipH="1">
            <a:off x="8923008" y="139697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">
            <p14:nvContentPartPr>
              <p14:cNvPr id="507" name="Ink 506">
                <a:extLst>
                  <a:ext uri="{FF2B5EF4-FFF2-40B4-BE49-F238E27FC236}">
                    <a16:creationId xmlns:a16="http://schemas.microsoft.com/office/drawing/2014/main" id="{B330874D-1D2D-2948-9A2A-8DBFF0915B23}"/>
                  </a:ext>
                </a:extLst>
              </p14:cNvPr>
              <p14:cNvContentPartPr/>
              <p14:nvPr/>
            </p14:nvContentPartPr>
            <p14:xfrm>
              <a:off x="8447169" y="1908143"/>
              <a:ext cx="360" cy="360"/>
            </p14:xfrm>
          </p:contentPart>
        </mc:Choice>
        <mc:Fallback xmlns="">
          <p:pic>
            <p:nvPicPr>
              <p:cNvPr id="507" name="Ink 506">
                <a:extLst>
                  <a:ext uri="{FF2B5EF4-FFF2-40B4-BE49-F238E27FC236}">
                    <a16:creationId xmlns:a16="http://schemas.microsoft.com/office/drawing/2014/main" id="{B330874D-1D2D-2948-9A2A-8DBFF0915B2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429169" y="180014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">
            <p14:nvContentPartPr>
              <p14:cNvPr id="508" name="Ink 507">
                <a:extLst>
                  <a:ext uri="{FF2B5EF4-FFF2-40B4-BE49-F238E27FC236}">
                    <a16:creationId xmlns:a16="http://schemas.microsoft.com/office/drawing/2014/main" id="{A916A65D-91E1-CB4E-92A4-169CECFC921B}"/>
                  </a:ext>
                </a:extLst>
              </p14:cNvPr>
              <p14:cNvContentPartPr/>
              <p14:nvPr/>
            </p14:nvContentPartPr>
            <p14:xfrm>
              <a:off x="8738769" y="1908143"/>
              <a:ext cx="360" cy="360"/>
            </p14:xfrm>
          </p:contentPart>
        </mc:Choice>
        <mc:Fallback xmlns="">
          <p:pic>
            <p:nvPicPr>
              <p:cNvPr id="508" name="Ink 507">
                <a:extLst>
                  <a:ext uri="{FF2B5EF4-FFF2-40B4-BE49-F238E27FC236}">
                    <a16:creationId xmlns:a16="http://schemas.microsoft.com/office/drawing/2014/main" id="{A916A65D-91E1-CB4E-92A4-169CECFC921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720769" y="180014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">
            <p14:nvContentPartPr>
              <p14:cNvPr id="509" name="Ink 508">
                <a:extLst>
                  <a:ext uri="{FF2B5EF4-FFF2-40B4-BE49-F238E27FC236}">
                    <a16:creationId xmlns:a16="http://schemas.microsoft.com/office/drawing/2014/main" id="{C0BB6B79-1035-DB48-9609-4AF39FCC5659}"/>
                  </a:ext>
                </a:extLst>
              </p14:cNvPr>
              <p14:cNvContentPartPr/>
              <p14:nvPr/>
            </p14:nvContentPartPr>
            <p14:xfrm>
              <a:off x="8599569" y="1889093"/>
              <a:ext cx="360" cy="360"/>
            </p14:xfrm>
          </p:contentPart>
        </mc:Choice>
        <mc:Fallback xmlns="">
          <p:pic>
            <p:nvPicPr>
              <p:cNvPr id="509" name="Ink 508">
                <a:extLst>
                  <a:ext uri="{FF2B5EF4-FFF2-40B4-BE49-F238E27FC236}">
                    <a16:creationId xmlns:a16="http://schemas.microsoft.com/office/drawing/2014/main" id="{C0BB6B79-1035-DB48-9609-4AF39FCC565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581569" y="178109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">
            <p14:nvContentPartPr>
              <p14:cNvPr id="510" name="Ink 509">
                <a:extLst>
                  <a:ext uri="{FF2B5EF4-FFF2-40B4-BE49-F238E27FC236}">
                    <a16:creationId xmlns:a16="http://schemas.microsoft.com/office/drawing/2014/main" id="{D873DD38-877D-F447-B85A-ED4F4C718992}"/>
                  </a:ext>
                </a:extLst>
              </p14:cNvPr>
              <p14:cNvContentPartPr/>
              <p14:nvPr/>
            </p14:nvContentPartPr>
            <p14:xfrm>
              <a:off x="8891169" y="1889093"/>
              <a:ext cx="360" cy="360"/>
            </p14:xfrm>
          </p:contentPart>
        </mc:Choice>
        <mc:Fallback xmlns="">
          <p:pic>
            <p:nvPicPr>
              <p:cNvPr id="510" name="Ink 509">
                <a:extLst>
                  <a:ext uri="{FF2B5EF4-FFF2-40B4-BE49-F238E27FC236}">
                    <a16:creationId xmlns:a16="http://schemas.microsoft.com/office/drawing/2014/main" id="{D873DD38-877D-F447-B85A-ED4F4C71899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873169" y="178109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">
            <p14:nvContentPartPr>
              <p14:cNvPr id="511" name="Ink 510">
                <a:extLst>
                  <a:ext uri="{FF2B5EF4-FFF2-40B4-BE49-F238E27FC236}">
                    <a16:creationId xmlns:a16="http://schemas.microsoft.com/office/drawing/2014/main" id="{E2038FC4-5E29-364D-9AF9-2B9FCDCA1767}"/>
                  </a:ext>
                </a:extLst>
              </p14:cNvPr>
              <p14:cNvContentPartPr/>
              <p14:nvPr/>
            </p14:nvContentPartPr>
            <p14:xfrm>
              <a:off x="8907966" y="1867166"/>
              <a:ext cx="360" cy="360"/>
            </p14:xfrm>
          </p:contentPart>
        </mc:Choice>
        <mc:Fallback xmlns="">
          <p:pic>
            <p:nvPicPr>
              <p:cNvPr id="511" name="Ink 510">
                <a:extLst>
                  <a:ext uri="{FF2B5EF4-FFF2-40B4-BE49-F238E27FC236}">
                    <a16:creationId xmlns:a16="http://schemas.microsoft.com/office/drawing/2014/main" id="{E2038FC4-5E29-364D-9AF9-2B9FCDCA176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889966" y="175916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">
            <p14:nvContentPartPr>
              <p14:cNvPr id="512" name="Ink 511">
                <a:extLst>
                  <a:ext uri="{FF2B5EF4-FFF2-40B4-BE49-F238E27FC236}">
                    <a16:creationId xmlns:a16="http://schemas.microsoft.com/office/drawing/2014/main" id="{91E819F7-A92B-A649-8F80-DC2BA625D73F}"/>
                  </a:ext>
                </a:extLst>
              </p14:cNvPr>
              <p14:cNvContentPartPr/>
              <p14:nvPr/>
            </p14:nvContentPartPr>
            <p14:xfrm>
              <a:off x="9199566" y="1867166"/>
              <a:ext cx="360" cy="360"/>
            </p14:xfrm>
          </p:contentPart>
        </mc:Choice>
        <mc:Fallback xmlns="">
          <p:pic>
            <p:nvPicPr>
              <p:cNvPr id="512" name="Ink 511">
                <a:extLst>
                  <a:ext uri="{FF2B5EF4-FFF2-40B4-BE49-F238E27FC236}">
                    <a16:creationId xmlns:a16="http://schemas.microsoft.com/office/drawing/2014/main" id="{91E819F7-A92B-A649-8F80-DC2BA625D73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181566" y="1759166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513" name="Straight Connector 512">
            <a:extLst>
              <a:ext uri="{FF2B5EF4-FFF2-40B4-BE49-F238E27FC236}">
                <a16:creationId xmlns:a16="http://schemas.microsoft.com/office/drawing/2014/main" id="{E658EA0C-1A33-DD42-8E71-0861454B81E1}"/>
              </a:ext>
            </a:extLst>
          </p:cNvPr>
          <p:cNvCxnSpPr>
            <a:cxnSpLocks/>
          </p:cNvCxnSpPr>
          <p:nvPr/>
        </p:nvCxnSpPr>
        <p:spPr>
          <a:xfrm flipH="1">
            <a:off x="8975922" y="138684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4" name="Straight Connector 513">
            <a:extLst>
              <a:ext uri="{FF2B5EF4-FFF2-40B4-BE49-F238E27FC236}">
                <a16:creationId xmlns:a16="http://schemas.microsoft.com/office/drawing/2014/main" id="{E9F026AA-DA3A-CD48-9E47-E9E312279CC2}"/>
              </a:ext>
            </a:extLst>
          </p:cNvPr>
          <p:cNvCxnSpPr>
            <a:cxnSpLocks/>
          </p:cNvCxnSpPr>
          <p:nvPr/>
        </p:nvCxnSpPr>
        <p:spPr>
          <a:xfrm flipH="1">
            <a:off x="8998357" y="139535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5" name="Straight Connector 514">
            <a:extLst>
              <a:ext uri="{FF2B5EF4-FFF2-40B4-BE49-F238E27FC236}">
                <a16:creationId xmlns:a16="http://schemas.microsoft.com/office/drawing/2014/main" id="{D5D7E9AC-CC76-074A-853D-10972BAA53DC}"/>
              </a:ext>
            </a:extLst>
          </p:cNvPr>
          <p:cNvCxnSpPr>
            <a:cxnSpLocks/>
          </p:cNvCxnSpPr>
          <p:nvPr/>
        </p:nvCxnSpPr>
        <p:spPr>
          <a:xfrm flipH="1">
            <a:off x="9034716" y="138066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6" name="Straight Connector 515">
            <a:extLst>
              <a:ext uri="{FF2B5EF4-FFF2-40B4-BE49-F238E27FC236}">
                <a16:creationId xmlns:a16="http://schemas.microsoft.com/office/drawing/2014/main" id="{DB8647AB-3408-D74B-8FCE-520A2FE9472F}"/>
              </a:ext>
            </a:extLst>
          </p:cNvPr>
          <p:cNvCxnSpPr>
            <a:cxnSpLocks/>
          </p:cNvCxnSpPr>
          <p:nvPr/>
        </p:nvCxnSpPr>
        <p:spPr>
          <a:xfrm flipH="1">
            <a:off x="8933140" y="139784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7" name="Straight Connector 516">
            <a:extLst>
              <a:ext uri="{FF2B5EF4-FFF2-40B4-BE49-F238E27FC236}">
                <a16:creationId xmlns:a16="http://schemas.microsoft.com/office/drawing/2014/main" id="{2F989CC5-F000-A846-A54F-7BE380B11EAA}"/>
              </a:ext>
            </a:extLst>
          </p:cNvPr>
          <p:cNvCxnSpPr>
            <a:cxnSpLocks/>
          </p:cNvCxnSpPr>
          <p:nvPr/>
        </p:nvCxnSpPr>
        <p:spPr>
          <a:xfrm flipH="1">
            <a:off x="9070301" y="139768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8" name="Straight Connector 517">
            <a:extLst>
              <a:ext uri="{FF2B5EF4-FFF2-40B4-BE49-F238E27FC236}">
                <a16:creationId xmlns:a16="http://schemas.microsoft.com/office/drawing/2014/main" id="{97839F1A-444C-7B40-AD99-67C1E4004A5B}"/>
              </a:ext>
            </a:extLst>
          </p:cNvPr>
          <p:cNvCxnSpPr>
            <a:cxnSpLocks/>
          </p:cNvCxnSpPr>
          <p:nvPr/>
        </p:nvCxnSpPr>
        <p:spPr>
          <a:xfrm flipH="1">
            <a:off x="9170871" y="141547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9" name="Straight Connector 518">
            <a:extLst>
              <a:ext uri="{FF2B5EF4-FFF2-40B4-BE49-F238E27FC236}">
                <a16:creationId xmlns:a16="http://schemas.microsoft.com/office/drawing/2014/main" id="{5827E1D8-ED71-6640-8C5F-468BB3B44AC0}"/>
              </a:ext>
            </a:extLst>
          </p:cNvPr>
          <p:cNvCxnSpPr>
            <a:cxnSpLocks/>
          </p:cNvCxnSpPr>
          <p:nvPr/>
        </p:nvCxnSpPr>
        <p:spPr>
          <a:xfrm flipH="1">
            <a:off x="9313987" y="139071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0" name="Straight Connector 519">
            <a:extLst>
              <a:ext uri="{FF2B5EF4-FFF2-40B4-BE49-F238E27FC236}">
                <a16:creationId xmlns:a16="http://schemas.microsoft.com/office/drawing/2014/main" id="{4A8E2025-177E-AD40-906F-DE7312E89740}"/>
              </a:ext>
            </a:extLst>
          </p:cNvPr>
          <p:cNvCxnSpPr>
            <a:cxnSpLocks/>
          </p:cNvCxnSpPr>
          <p:nvPr/>
        </p:nvCxnSpPr>
        <p:spPr>
          <a:xfrm flipH="1">
            <a:off x="9231212" y="142320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1" name="Straight Connector 520">
            <a:extLst>
              <a:ext uri="{FF2B5EF4-FFF2-40B4-BE49-F238E27FC236}">
                <a16:creationId xmlns:a16="http://schemas.microsoft.com/office/drawing/2014/main" id="{9D4475B3-1D46-DD42-87FA-C240F89972E8}"/>
              </a:ext>
            </a:extLst>
          </p:cNvPr>
          <p:cNvCxnSpPr>
            <a:cxnSpLocks/>
          </p:cNvCxnSpPr>
          <p:nvPr/>
        </p:nvCxnSpPr>
        <p:spPr>
          <a:xfrm flipH="1">
            <a:off x="9257514" y="138066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2" name="Straight Connector 521">
            <a:extLst>
              <a:ext uri="{FF2B5EF4-FFF2-40B4-BE49-F238E27FC236}">
                <a16:creationId xmlns:a16="http://schemas.microsoft.com/office/drawing/2014/main" id="{E0C9D8D0-36E2-9C4F-A624-7CD6B0BE0737}"/>
              </a:ext>
            </a:extLst>
          </p:cNvPr>
          <p:cNvCxnSpPr>
            <a:cxnSpLocks/>
          </p:cNvCxnSpPr>
          <p:nvPr/>
        </p:nvCxnSpPr>
        <p:spPr>
          <a:xfrm flipH="1">
            <a:off x="9193305" y="141315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">
            <p14:nvContentPartPr>
              <p14:cNvPr id="523" name="Ink 522">
                <a:extLst>
                  <a:ext uri="{FF2B5EF4-FFF2-40B4-BE49-F238E27FC236}">
                    <a16:creationId xmlns:a16="http://schemas.microsoft.com/office/drawing/2014/main" id="{3FF2316A-0A96-A941-8DDF-32041FF10825}"/>
                  </a:ext>
                </a:extLst>
              </p14:cNvPr>
              <p14:cNvContentPartPr/>
              <p14:nvPr/>
            </p14:nvContentPartPr>
            <p14:xfrm>
              <a:off x="9060366" y="1848116"/>
              <a:ext cx="360" cy="360"/>
            </p14:xfrm>
          </p:contentPart>
        </mc:Choice>
        <mc:Fallback xmlns="">
          <p:pic>
            <p:nvPicPr>
              <p:cNvPr id="523" name="Ink 522">
                <a:extLst>
                  <a:ext uri="{FF2B5EF4-FFF2-40B4-BE49-F238E27FC236}">
                    <a16:creationId xmlns:a16="http://schemas.microsoft.com/office/drawing/2014/main" id="{3FF2316A-0A96-A941-8DDF-32041FF1082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042366" y="174011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">
            <p14:nvContentPartPr>
              <p14:cNvPr id="524" name="Ink 523">
                <a:extLst>
                  <a:ext uri="{FF2B5EF4-FFF2-40B4-BE49-F238E27FC236}">
                    <a16:creationId xmlns:a16="http://schemas.microsoft.com/office/drawing/2014/main" id="{5DE006AF-DF42-0E4C-98A0-0184B51F66C7}"/>
                  </a:ext>
                </a:extLst>
              </p14:cNvPr>
              <p14:cNvContentPartPr/>
              <p14:nvPr/>
            </p14:nvContentPartPr>
            <p14:xfrm>
              <a:off x="9351966" y="1848116"/>
              <a:ext cx="360" cy="360"/>
            </p14:xfrm>
          </p:contentPart>
        </mc:Choice>
        <mc:Fallback xmlns="">
          <p:pic>
            <p:nvPicPr>
              <p:cNvPr id="524" name="Ink 523">
                <a:extLst>
                  <a:ext uri="{FF2B5EF4-FFF2-40B4-BE49-F238E27FC236}">
                    <a16:creationId xmlns:a16="http://schemas.microsoft.com/office/drawing/2014/main" id="{5DE006AF-DF42-0E4C-98A0-0184B51F66C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333966" y="1740116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525" name="Straight Connector 524">
            <a:extLst>
              <a:ext uri="{FF2B5EF4-FFF2-40B4-BE49-F238E27FC236}">
                <a16:creationId xmlns:a16="http://schemas.microsoft.com/office/drawing/2014/main" id="{126CE6D4-92E6-5241-B826-F5952156B1C9}"/>
              </a:ext>
            </a:extLst>
          </p:cNvPr>
          <p:cNvCxnSpPr>
            <a:cxnSpLocks/>
          </p:cNvCxnSpPr>
          <p:nvPr/>
        </p:nvCxnSpPr>
        <p:spPr>
          <a:xfrm flipH="1">
            <a:off x="9128322" y="136779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6" name="Straight Connector 525">
            <a:extLst>
              <a:ext uri="{FF2B5EF4-FFF2-40B4-BE49-F238E27FC236}">
                <a16:creationId xmlns:a16="http://schemas.microsoft.com/office/drawing/2014/main" id="{8B3DA1EA-89C5-F842-AC30-3BEECBBD2DFF}"/>
              </a:ext>
            </a:extLst>
          </p:cNvPr>
          <p:cNvCxnSpPr>
            <a:cxnSpLocks/>
          </p:cNvCxnSpPr>
          <p:nvPr/>
        </p:nvCxnSpPr>
        <p:spPr>
          <a:xfrm flipH="1">
            <a:off x="9150757" y="137630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Connector 526">
            <a:extLst>
              <a:ext uri="{FF2B5EF4-FFF2-40B4-BE49-F238E27FC236}">
                <a16:creationId xmlns:a16="http://schemas.microsoft.com/office/drawing/2014/main" id="{22E2A2F0-7B8E-B54F-AF1C-3831A526F7A7}"/>
              </a:ext>
            </a:extLst>
          </p:cNvPr>
          <p:cNvCxnSpPr>
            <a:cxnSpLocks/>
          </p:cNvCxnSpPr>
          <p:nvPr/>
        </p:nvCxnSpPr>
        <p:spPr>
          <a:xfrm flipH="1">
            <a:off x="9187116" y="136161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8" name="Straight Connector 527">
            <a:extLst>
              <a:ext uri="{FF2B5EF4-FFF2-40B4-BE49-F238E27FC236}">
                <a16:creationId xmlns:a16="http://schemas.microsoft.com/office/drawing/2014/main" id="{3CAA7960-77AF-5847-8AFD-F821AC5FF142}"/>
              </a:ext>
            </a:extLst>
          </p:cNvPr>
          <p:cNvCxnSpPr>
            <a:cxnSpLocks/>
          </p:cNvCxnSpPr>
          <p:nvPr/>
        </p:nvCxnSpPr>
        <p:spPr>
          <a:xfrm flipH="1">
            <a:off x="9222701" y="137863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9" name="Straight Connector 528">
            <a:extLst>
              <a:ext uri="{FF2B5EF4-FFF2-40B4-BE49-F238E27FC236}">
                <a16:creationId xmlns:a16="http://schemas.microsoft.com/office/drawing/2014/main" id="{05CA4D08-26C6-E141-A224-6D71773F4C97}"/>
              </a:ext>
            </a:extLst>
          </p:cNvPr>
          <p:cNvCxnSpPr>
            <a:cxnSpLocks/>
          </p:cNvCxnSpPr>
          <p:nvPr/>
        </p:nvCxnSpPr>
        <p:spPr>
          <a:xfrm flipH="1">
            <a:off x="9323271" y="139642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0" name="Straight Connector 529">
            <a:extLst>
              <a:ext uri="{FF2B5EF4-FFF2-40B4-BE49-F238E27FC236}">
                <a16:creationId xmlns:a16="http://schemas.microsoft.com/office/drawing/2014/main" id="{6BB901AF-B481-5846-AB7D-08D514A2684E}"/>
              </a:ext>
            </a:extLst>
          </p:cNvPr>
          <p:cNvCxnSpPr>
            <a:cxnSpLocks/>
          </p:cNvCxnSpPr>
          <p:nvPr/>
        </p:nvCxnSpPr>
        <p:spPr>
          <a:xfrm flipH="1">
            <a:off x="9345705" y="139410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3">
            <p14:nvContentPartPr>
              <p14:cNvPr id="531" name="Ink 530">
                <a:extLst>
                  <a:ext uri="{FF2B5EF4-FFF2-40B4-BE49-F238E27FC236}">
                    <a16:creationId xmlns:a16="http://schemas.microsoft.com/office/drawing/2014/main" id="{C29F35D6-B135-6647-8FB6-70F3606ACDEE}"/>
                  </a:ext>
                </a:extLst>
              </p14:cNvPr>
              <p14:cNvContentPartPr/>
              <p14:nvPr/>
            </p14:nvContentPartPr>
            <p14:xfrm>
              <a:off x="8869866" y="1905266"/>
              <a:ext cx="360" cy="360"/>
            </p14:xfrm>
          </p:contentPart>
        </mc:Choice>
        <mc:Fallback xmlns="">
          <p:pic>
            <p:nvPicPr>
              <p:cNvPr id="531" name="Ink 530">
                <a:extLst>
                  <a:ext uri="{FF2B5EF4-FFF2-40B4-BE49-F238E27FC236}">
                    <a16:creationId xmlns:a16="http://schemas.microsoft.com/office/drawing/2014/main" id="{C29F35D6-B135-6647-8FB6-70F3606ACDE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851866" y="179726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4">
            <p14:nvContentPartPr>
              <p14:cNvPr id="532" name="Ink 531">
                <a:extLst>
                  <a:ext uri="{FF2B5EF4-FFF2-40B4-BE49-F238E27FC236}">
                    <a16:creationId xmlns:a16="http://schemas.microsoft.com/office/drawing/2014/main" id="{69DFB41B-986A-F045-BB8C-5822D8A3FC95}"/>
                  </a:ext>
                </a:extLst>
              </p14:cNvPr>
              <p14:cNvContentPartPr/>
              <p14:nvPr/>
            </p14:nvContentPartPr>
            <p14:xfrm>
              <a:off x="9161466" y="1905266"/>
              <a:ext cx="360" cy="360"/>
            </p14:xfrm>
          </p:contentPart>
        </mc:Choice>
        <mc:Fallback xmlns="">
          <p:pic>
            <p:nvPicPr>
              <p:cNvPr id="532" name="Ink 531">
                <a:extLst>
                  <a:ext uri="{FF2B5EF4-FFF2-40B4-BE49-F238E27FC236}">
                    <a16:creationId xmlns:a16="http://schemas.microsoft.com/office/drawing/2014/main" id="{69DFB41B-986A-F045-BB8C-5822D8A3FC9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143466" y="179726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5">
            <p14:nvContentPartPr>
              <p14:cNvPr id="533" name="Ink 532">
                <a:extLst>
                  <a:ext uri="{FF2B5EF4-FFF2-40B4-BE49-F238E27FC236}">
                    <a16:creationId xmlns:a16="http://schemas.microsoft.com/office/drawing/2014/main" id="{4B4731E6-8EDD-3442-975A-3FAE46AA5435}"/>
                  </a:ext>
                </a:extLst>
              </p14:cNvPr>
              <p14:cNvContentPartPr/>
              <p14:nvPr/>
            </p14:nvContentPartPr>
            <p14:xfrm>
              <a:off x="9022266" y="1886216"/>
              <a:ext cx="360" cy="360"/>
            </p14:xfrm>
          </p:contentPart>
        </mc:Choice>
        <mc:Fallback xmlns="">
          <p:pic>
            <p:nvPicPr>
              <p:cNvPr id="533" name="Ink 532">
                <a:extLst>
                  <a:ext uri="{FF2B5EF4-FFF2-40B4-BE49-F238E27FC236}">
                    <a16:creationId xmlns:a16="http://schemas.microsoft.com/office/drawing/2014/main" id="{4B4731E6-8EDD-3442-975A-3FAE46AA543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004266" y="177821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7">
            <p14:nvContentPartPr>
              <p14:cNvPr id="534" name="Ink 533">
                <a:extLst>
                  <a:ext uri="{FF2B5EF4-FFF2-40B4-BE49-F238E27FC236}">
                    <a16:creationId xmlns:a16="http://schemas.microsoft.com/office/drawing/2014/main" id="{57C2A6B6-F2FD-4240-91EE-EB72BAF8BAF4}"/>
                  </a:ext>
                </a:extLst>
              </p14:cNvPr>
              <p14:cNvContentPartPr/>
              <p14:nvPr/>
            </p14:nvContentPartPr>
            <p14:xfrm>
              <a:off x="9313866" y="1886216"/>
              <a:ext cx="360" cy="360"/>
            </p14:xfrm>
          </p:contentPart>
        </mc:Choice>
        <mc:Fallback xmlns="">
          <p:pic>
            <p:nvPicPr>
              <p:cNvPr id="534" name="Ink 533">
                <a:extLst>
                  <a:ext uri="{FF2B5EF4-FFF2-40B4-BE49-F238E27FC236}">
                    <a16:creationId xmlns:a16="http://schemas.microsoft.com/office/drawing/2014/main" id="{57C2A6B6-F2FD-4240-91EE-EB72BAF8BAF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295866" y="177821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">
            <p14:nvContentPartPr>
              <p14:cNvPr id="535" name="Ink 534">
                <a:extLst>
                  <a:ext uri="{FF2B5EF4-FFF2-40B4-BE49-F238E27FC236}">
                    <a16:creationId xmlns:a16="http://schemas.microsoft.com/office/drawing/2014/main" id="{D473E37C-BE31-124F-A2AB-43ADF8DBE152}"/>
                  </a:ext>
                </a:extLst>
              </p14:cNvPr>
              <p14:cNvContentPartPr/>
              <p14:nvPr/>
            </p14:nvContentPartPr>
            <p14:xfrm>
              <a:off x="9330666" y="1864292"/>
              <a:ext cx="360" cy="360"/>
            </p14:xfrm>
          </p:contentPart>
        </mc:Choice>
        <mc:Fallback xmlns="">
          <p:pic>
            <p:nvPicPr>
              <p:cNvPr id="535" name="Ink 534">
                <a:extLst>
                  <a:ext uri="{FF2B5EF4-FFF2-40B4-BE49-F238E27FC236}">
                    <a16:creationId xmlns:a16="http://schemas.microsoft.com/office/drawing/2014/main" id="{D473E37C-BE31-124F-A2AB-43ADF8DBE152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312666" y="175629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">
            <p14:nvContentPartPr>
              <p14:cNvPr id="536" name="Ink 535">
                <a:extLst>
                  <a:ext uri="{FF2B5EF4-FFF2-40B4-BE49-F238E27FC236}">
                    <a16:creationId xmlns:a16="http://schemas.microsoft.com/office/drawing/2014/main" id="{4E1FD12D-37CD-784B-8F32-A1E874712065}"/>
                  </a:ext>
                </a:extLst>
              </p14:cNvPr>
              <p14:cNvContentPartPr/>
              <p14:nvPr/>
            </p14:nvContentPartPr>
            <p14:xfrm>
              <a:off x="9622266" y="1864292"/>
              <a:ext cx="360" cy="360"/>
            </p14:xfrm>
          </p:contentPart>
        </mc:Choice>
        <mc:Fallback xmlns="">
          <p:pic>
            <p:nvPicPr>
              <p:cNvPr id="536" name="Ink 535">
                <a:extLst>
                  <a:ext uri="{FF2B5EF4-FFF2-40B4-BE49-F238E27FC236}">
                    <a16:creationId xmlns:a16="http://schemas.microsoft.com/office/drawing/2014/main" id="{4E1FD12D-37CD-784B-8F32-A1E87471206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604266" y="1756292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537" name="Straight Connector 536">
            <a:extLst>
              <a:ext uri="{FF2B5EF4-FFF2-40B4-BE49-F238E27FC236}">
                <a16:creationId xmlns:a16="http://schemas.microsoft.com/office/drawing/2014/main" id="{27BDE63F-A9F1-044F-933B-1991E3946CA8}"/>
              </a:ext>
            </a:extLst>
          </p:cNvPr>
          <p:cNvCxnSpPr>
            <a:cxnSpLocks/>
          </p:cNvCxnSpPr>
          <p:nvPr/>
        </p:nvCxnSpPr>
        <p:spPr>
          <a:xfrm flipH="1">
            <a:off x="9398622" y="138397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8" name="Straight Connector 537">
            <a:extLst>
              <a:ext uri="{FF2B5EF4-FFF2-40B4-BE49-F238E27FC236}">
                <a16:creationId xmlns:a16="http://schemas.microsoft.com/office/drawing/2014/main" id="{DB6766A4-98F6-3D4C-9D8B-FCA5D1A28C54}"/>
              </a:ext>
            </a:extLst>
          </p:cNvPr>
          <p:cNvCxnSpPr>
            <a:cxnSpLocks/>
          </p:cNvCxnSpPr>
          <p:nvPr/>
        </p:nvCxnSpPr>
        <p:spPr>
          <a:xfrm flipH="1">
            <a:off x="9421057" y="139248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9" name="Straight Connector 538">
            <a:extLst>
              <a:ext uri="{FF2B5EF4-FFF2-40B4-BE49-F238E27FC236}">
                <a16:creationId xmlns:a16="http://schemas.microsoft.com/office/drawing/2014/main" id="{83094721-9397-8747-9191-2CE0CCC0A8B3}"/>
              </a:ext>
            </a:extLst>
          </p:cNvPr>
          <p:cNvCxnSpPr>
            <a:cxnSpLocks/>
          </p:cNvCxnSpPr>
          <p:nvPr/>
        </p:nvCxnSpPr>
        <p:spPr>
          <a:xfrm flipH="1">
            <a:off x="9457416" y="137778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0" name="Straight Connector 539">
            <a:extLst>
              <a:ext uri="{FF2B5EF4-FFF2-40B4-BE49-F238E27FC236}">
                <a16:creationId xmlns:a16="http://schemas.microsoft.com/office/drawing/2014/main" id="{E6134D4F-1580-5E45-A7C8-CEE24FCB61BC}"/>
              </a:ext>
            </a:extLst>
          </p:cNvPr>
          <p:cNvCxnSpPr>
            <a:cxnSpLocks/>
          </p:cNvCxnSpPr>
          <p:nvPr/>
        </p:nvCxnSpPr>
        <p:spPr>
          <a:xfrm flipH="1">
            <a:off x="9355840" y="139496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1" name="Straight Connector 540">
            <a:extLst>
              <a:ext uri="{FF2B5EF4-FFF2-40B4-BE49-F238E27FC236}">
                <a16:creationId xmlns:a16="http://schemas.microsoft.com/office/drawing/2014/main" id="{0C445BB0-3A2C-EA40-BBF3-E81482B9EF3A}"/>
              </a:ext>
            </a:extLst>
          </p:cNvPr>
          <p:cNvCxnSpPr>
            <a:cxnSpLocks/>
          </p:cNvCxnSpPr>
          <p:nvPr/>
        </p:nvCxnSpPr>
        <p:spPr>
          <a:xfrm flipH="1">
            <a:off x="9493001" y="139480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2" name="Straight Connector 541">
            <a:extLst>
              <a:ext uri="{FF2B5EF4-FFF2-40B4-BE49-F238E27FC236}">
                <a16:creationId xmlns:a16="http://schemas.microsoft.com/office/drawing/2014/main" id="{532B2D5C-36F7-F944-A0D2-54159836ED92}"/>
              </a:ext>
            </a:extLst>
          </p:cNvPr>
          <p:cNvCxnSpPr>
            <a:cxnSpLocks/>
          </p:cNvCxnSpPr>
          <p:nvPr/>
        </p:nvCxnSpPr>
        <p:spPr>
          <a:xfrm flipH="1">
            <a:off x="9593571" y="141259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3" name="Straight Connector 542">
            <a:extLst>
              <a:ext uri="{FF2B5EF4-FFF2-40B4-BE49-F238E27FC236}">
                <a16:creationId xmlns:a16="http://schemas.microsoft.com/office/drawing/2014/main" id="{552F21E1-6F1A-EA48-90DD-B08D1AFDACED}"/>
              </a:ext>
            </a:extLst>
          </p:cNvPr>
          <p:cNvCxnSpPr>
            <a:cxnSpLocks/>
          </p:cNvCxnSpPr>
          <p:nvPr/>
        </p:nvCxnSpPr>
        <p:spPr>
          <a:xfrm flipH="1">
            <a:off x="9736687" y="138784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4" name="Straight Connector 543">
            <a:extLst>
              <a:ext uri="{FF2B5EF4-FFF2-40B4-BE49-F238E27FC236}">
                <a16:creationId xmlns:a16="http://schemas.microsoft.com/office/drawing/2014/main" id="{EC5E22F8-8D03-9940-89CC-E327B79CECB5}"/>
              </a:ext>
            </a:extLst>
          </p:cNvPr>
          <p:cNvCxnSpPr>
            <a:cxnSpLocks/>
          </p:cNvCxnSpPr>
          <p:nvPr/>
        </p:nvCxnSpPr>
        <p:spPr>
          <a:xfrm flipH="1">
            <a:off x="9653912" y="142033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5" name="Straight Connector 544">
            <a:extLst>
              <a:ext uri="{FF2B5EF4-FFF2-40B4-BE49-F238E27FC236}">
                <a16:creationId xmlns:a16="http://schemas.microsoft.com/office/drawing/2014/main" id="{2BDDAF21-122F-B74C-8EDC-E44EA514ADD1}"/>
              </a:ext>
            </a:extLst>
          </p:cNvPr>
          <p:cNvCxnSpPr>
            <a:cxnSpLocks/>
          </p:cNvCxnSpPr>
          <p:nvPr/>
        </p:nvCxnSpPr>
        <p:spPr>
          <a:xfrm flipH="1">
            <a:off x="9680214" y="137778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6" name="Straight Connector 545">
            <a:extLst>
              <a:ext uri="{FF2B5EF4-FFF2-40B4-BE49-F238E27FC236}">
                <a16:creationId xmlns:a16="http://schemas.microsoft.com/office/drawing/2014/main" id="{7A1668AB-6766-CC42-BFAF-80A391C95A08}"/>
              </a:ext>
            </a:extLst>
          </p:cNvPr>
          <p:cNvCxnSpPr>
            <a:cxnSpLocks/>
          </p:cNvCxnSpPr>
          <p:nvPr/>
        </p:nvCxnSpPr>
        <p:spPr>
          <a:xfrm flipH="1">
            <a:off x="9616005" y="141027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1">
            <p14:nvContentPartPr>
              <p14:cNvPr id="547" name="Ink 546">
                <a:extLst>
                  <a:ext uri="{FF2B5EF4-FFF2-40B4-BE49-F238E27FC236}">
                    <a16:creationId xmlns:a16="http://schemas.microsoft.com/office/drawing/2014/main" id="{4D706267-1243-7A4E-8C0B-4122C623AC74}"/>
                  </a:ext>
                </a:extLst>
              </p14:cNvPr>
              <p14:cNvContentPartPr/>
              <p14:nvPr/>
            </p14:nvContentPartPr>
            <p14:xfrm>
              <a:off x="9483066" y="1845242"/>
              <a:ext cx="360" cy="360"/>
            </p14:xfrm>
          </p:contentPart>
        </mc:Choice>
        <mc:Fallback xmlns="">
          <p:pic>
            <p:nvPicPr>
              <p:cNvPr id="547" name="Ink 546">
                <a:extLst>
                  <a:ext uri="{FF2B5EF4-FFF2-40B4-BE49-F238E27FC236}">
                    <a16:creationId xmlns:a16="http://schemas.microsoft.com/office/drawing/2014/main" id="{4D706267-1243-7A4E-8C0B-4122C623AC7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465066" y="173724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3">
            <p14:nvContentPartPr>
              <p14:cNvPr id="548" name="Ink 547">
                <a:extLst>
                  <a:ext uri="{FF2B5EF4-FFF2-40B4-BE49-F238E27FC236}">
                    <a16:creationId xmlns:a16="http://schemas.microsoft.com/office/drawing/2014/main" id="{D4074DCD-2899-704B-8D3C-BC3924BF03B6}"/>
                  </a:ext>
                </a:extLst>
              </p14:cNvPr>
              <p14:cNvContentPartPr/>
              <p14:nvPr/>
            </p14:nvContentPartPr>
            <p14:xfrm>
              <a:off x="9774666" y="1845242"/>
              <a:ext cx="360" cy="360"/>
            </p14:xfrm>
          </p:contentPart>
        </mc:Choice>
        <mc:Fallback xmlns="">
          <p:pic>
            <p:nvPicPr>
              <p:cNvPr id="548" name="Ink 547">
                <a:extLst>
                  <a:ext uri="{FF2B5EF4-FFF2-40B4-BE49-F238E27FC236}">
                    <a16:creationId xmlns:a16="http://schemas.microsoft.com/office/drawing/2014/main" id="{D4074DCD-2899-704B-8D3C-BC3924BF03B6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756666" y="1737242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549" name="Straight Connector 548">
            <a:extLst>
              <a:ext uri="{FF2B5EF4-FFF2-40B4-BE49-F238E27FC236}">
                <a16:creationId xmlns:a16="http://schemas.microsoft.com/office/drawing/2014/main" id="{1D761914-5022-CF48-98F5-A47656DC95D8}"/>
              </a:ext>
            </a:extLst>
          </p:cNvPr>
          <p:cNvCxnSpPr>
            <a:cxnSpLocks/>
          </p:cNvCxnSpPr>
          <p:nvPr/>
        </p:nvCxnSpPr>
        <p:spPr>
          <a:xfrm flipH="1">
            <a:off x="9551022" y="136492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0" name="Straight Connector 549">
            <a:extLst>
              <a:ext uri="{FF2B5EF4-FFF2-40B4-BE49-F238E27FC236}">
                <a16:creationId xmlns:a16="http://schemas.microsoft.com/office/drawing/2014/main" id="{B92B57A5-C72C-9A47-92B1-9C3F9EDAF41D}"/>
              </a:ext>
            </a:extLst>
          </p:cNvPr>
          <p:cNvCxnSpPr>
            <a:cxnSpLocks/>
          </p:cNvCxnSpPr>
          <p:nvPr/>
        </p:nvCxnSpPr>
        <p:spPr>
          <a:xfrm flipH="1">
            <a:off x="9573457" y="137343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1" name="Straight Connector 550">
            <a:extLst>
              <a:ext uri="{FF2B5EF4-FFF2-40B4-BE49-F238E27FC236}">
                <a16:creationId xmlns:a16="http://schemas.microsoft.com/office/drawing/2014/main" id="{A04771DB-443D-4A4F-803A-BCCA76F3C255}"/>
              </a:ext>
            </a:extLst>
          </p:cNvPr>
          <p:cNvCxnSpPr>
            <a:cxnSpLocks/>
          </p:cNvCxnSpPr>
          <p:nvPr/>
        </p:nvCxnSpPr>
        <p:spPr>
          <a:xfrm flipH="1">
            <a:off x="9609816" y="135873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2" name="Straight Connector 551">
            <a:extLst>
              <a:ext uri="{FF2B5EF4-FFF2-40B4-BE49-F238E27FC236}">
                <a16:creationId xmlns:a16="http://schemas.microsoft.com/office/drawing/2014/main" id="{322B6B03-F308-7B42-B28D-4F874D7BABEE}"/>
              </a:ext>
            </a:extLst>
          </p:cNvPr>
          <p:cNvCxnSpPr>
            <a:cxnSpLocks/>
          </p:cNvCxnSpPr>
          <p:nvPr/>
        </p:nvCxnSpPr>
        <p:spPr>
          <a:xfrm flipH="1">
            <a:off x="9645401" y="137575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3" name="Straight Connector 552">
            <a:extLst>
              <a:ext uri="{FF2B5EF4-FFF2-40B4-BE49-F238E27FC236}">
                <a16:creationId xmlns:a16="http://schemas.microsoft.com/office/drawing/2014/main" id="{CE88A833-D82E-634E-A605-0C2ADC633139}"/>
              </a:ext>
            </a:extLst>
          </p:cNvPr>
          <p:cNvCxnSpPr>
            <a:cxnSpLocks/>
          </p:cNvCxnSpPr>
          <p:nvPr/>
        </p:nvCxnSpPr>
        <p:spPr>
          <a:xfrm flipH="1">
            <a:off x="9745971" y="139354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4" name="Straight Connector 553">
            <a:extLst>
              <a:ext uri="{FF2B5EF4-FFF2-40B4-BE49-F238E27FC236}">
                <a16:creationId xmlns:a16="http://schemas.microsoft.com/office/drawing/2014/main" id="{9A5C6313-31DF-F946-9C4D-0002362DAA4F}"/>
              </a:ext>
            </a:extLst>
          </p:cNvPr>
          <p:cNvCxnSpPr>
            <a:cxnSpLocks/>
          </p:cNvCxnSpPr>
          <p:nvPr/>
        </p:nvCxnSpPr>
        <p:spPr>
          <a:xfrm flipH="1">
            <a:off x="9768405" y="139122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4">
            <p14:nvContentPartPr>
              <p14:cNvPr id="555" name="Ink 554">
                <a:extLst>
                  <a:ext uri="{FF2B5EF4-FFF2-40B4-BE49-F238E27FC236}">
                    <a16:creationId xmlns:a16="http://schemas.microsoft.com/office/drawing/2014/main" id="{112C0592-8CBB-824D-8D53-4CEB618A907F}"/>
                  </a:ext>
                </a:extLst>
              </p14:cNvPr>
              <p14:cNvContentPartPr/>
              <p14:nvPr/>
            </p14:nvContentPartPr>
            <p14:xfrm>
              <a:off x="9292566" y="1902392"/>
              <a:ext cx="360" cy="360"/>
            </p14:xfrm>
          </p:contentPart>
        </mc:Choice>
        <mc:Fallback xmlns="">
          <p:pic>
            <p:nvPicPr>
              <p:cNvPr id="555" name="Ink 554">
                <a:extLst>
                  <a:ext uri="{FF2B5EF4-FFF2-40B4-BE49-F238E27FC236}">
                    <a16:creationId xmlns:a16="http://schemas.microsoft.com/office/drawing/2014/main" id="{112C0592-8CBB-824D-8D53-4CEB618A907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274566" y="179439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6">
            <p14:nvContentPartPr>
              <p14:cNvPr id="556" name="Ink 555">
                <a:extLst>
                  <a:ext uri="{FF2B5EF4-FFF2-40B4-BE49-F238E27FC236}">
                    <a16:creationId xmlns:a16="http://schemas.microsoft.com/office/drawing/2014/main" id="{BA8E69FB-51FA-FB43-A2EB-9893AC90872B}"/>
                  </a:ext>
                </a:extLst>
              </p14:cNvPr>
              <p14:cNvContentPartPr/>
              <p14:nvPr/>
            </p14:nvContentPartPr>
            <p14:xfrm>
              <a:off x="9584166" y="1902392"/>
              <a:ext cx="360" cy="360"/>
            </p14:xfrm>
          </p:contentPart>
        </mc:Choice>
        <mc:Fallback xmlns="">
          <p:pic>
            <p:nvPicPr>
              <p:cNvPr id="556" name="Ink 555">
                <a:extLst>
                  <a:ext uri="{FF2B5EF4-FFF2-40B4-BE49-F238E27FC236}">
                    <a16:creationId xmlns:a16="http://schemas.microsoft.com/office/drawing/2014/main" id="{BA8E69FB-51FA-FB43-A2EB-9893AC90872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566166" y="179439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7">
            <p14:nvContentPartPr>
              <p14:cNvPr id="557" name="Ink 556">
                <a:extLst>
                  <a:ext uri="{FF2B5EF4-FFF2-40B4-BE49-F238E27FC236}">
                    <a16:creationId xmlns:a16="http://schemas.microsoft.com/office/drawing/2014/main" id="{BF2E4294-A693-664A-A480-E9B7BBAC740B}"/>
                  </a:ext>
                </a:extLst>
              </p14:cNvPr>
              <p14:cNvContentPartPr/>
              <p14:nvPr/>
            </p14:nvContentPartPr>
            <p14:xfrm>
              <a:off x="9444966" y="1883342"/>
              <a:ext cx="360" cy="360"/>
            </p14:xfrm>
          </p:contentPart>
        </mc:Choice>
        <mc:Fallback xmlns="">
          <p:pic>
            <p:nvPicPr>
              <p:cNvPr id="557" name="Ink 556">
                <a:extLst>
                  <a:ext uri="{FF2B5EF4-FFF2-40B4-BE49-F238E27FC236}">
                    <a16:creationId xmlns:a16="http://schemas.microsoft.com/office/drawing/2014/main" id="{BF2E4294-A693-664A-A480-E9B7BBAC740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426966" y="177534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8">
            <p14:nvContentPartPr>
              <p14:cNvPr id="558" name="Ink 557">
                <a:extLst>
                  <a:ext uri="{FF2B5EF4-FFF2-40B4-BE49-F238E27FC236}">
                    <a16:creationId xmlns:a16="http://schemas.microsoft.com/office/drawing/2014/main" id="{2B330510-3D2D-144F-A60F-4A8DED73CD32}"/>
                  </a:ext>
                </a:extLst>
              </p14:cNvPr>
              <p14:cNvContentPartPr/>
              <p14:nvPr/>
            </p14:nvContentPartPr>
            <p14:xfrm>
              <a:off x="9736566" y="1883342"/>
              <a:ext cx="360" cy="360"/>
            </p14:xfrm>
          </p:contentPart>
        </mc:Choice>
        <mc:Fallback xmlns="">
          <p:pic>
            <p:nvPicPr>
              <p:cNvPr id="558" name="Ink 557">
                <a:extLst>
                  <a:ext uri="{FF2B5EF4-FFF2-40B4-BE49-F238E27FC236}">
                    <a16:creationId xmlns:a16="http://schemas.microsoft.com/office/drawing/2014/main" id="{2B330510-3D2D-144F-A60F-4A8DED73CD3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718566" y="177534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9">
            <p14:nvContentPartPr>
              <p14:cNvPr id="559" name="Ink 558">
                <a:extLst>
                  <a:ext uri="{FF2B5EF4-FFF2-40B4-BE49-F238E27FC236}">
                    <a16:creationId xmlns:a16="http://schemas.microsoft.com/office/drawing/2014/main" id="{E7B343EA-8F60-8B4A-ADD4-DEF0DAA857C4}"/>
                  </a:ext>
                </a:extLst>
              </p14:cNvPr>
              <p14:cNvContentPartPr/>
              <p14:nvPr/>
            </p14:nvContentPartPr>
            <p14:xfrm>
              <a:off x="9753363" y="1855664"/>
              <a:ext cx="360" cy="360"/>
            </p14:xfrm>
          </p:contentPart>
        </mc:Choice>
        <mc:Fallback xmlns="">
          <p:pic>
            <p:nvPicPr>
              <p:cNvPr id="559" name="Ink 558">
                <a:extLst>
                  <a:ext uri="{FF2B5EF4-FFF2-40B4-BE49-F238E27FC236}">
                    <a16:creationId xmlns:a16="http://schemas.microsoft.com/office/drawing/2014/main" id="{E7B343EA-8F60-8B4A-ADD4-DEF0DAA857C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735363" y="174766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1">
            <p14:nvContentPartPr>
              <p14:cNvPr id="560" name="Ink 559">
                <a:extLst>
                  <a:ext uri="{FF2B5EF4-FFF2-40B4-BE49-F238E27FC236}">
                    <a16:creationId xmlns:a16="http://schemas.microsoft.com/office/drawing/2014/main" id="{55C25C43-CFC0-E44E-A8B7-F429BFAF0827}"/>
                  </a:ext>
                </a:extLst>
              </p14:cNvPr>
              <p14:cNvContentPartPr/>
              <p14:nvPr/>
            </p14:nvContentPartPr>
            <p14:xfrm>
              <a:off x="10044963" y="1855664"/>
              <a:ext cx="360" cy="360"/>
            </p14:xfrm>
          </p:contentPart>
        </mc:Choice>
        <mc:Fallback xmlns="">
          <p:pic>
            <p:nvPicPr>
              <p:cNvPr id="560" name="Ink 559">
                <a:extLst>
                  <a:ext uri="{FF2B5EF4-FFF2-40B4-BE49-F238E27FC236}">
                    <a16:creationId xmlns:a16="http://schemas.microsoft.com/office/drawing/2014/main" id="{55C25C43-CFC0-E44E-A8B7-F429BFAF082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0026963" y="174766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561" name="Straight Connector 560">
            <a:extLst>
              <a:ext uri="{FF2B5EF4-FFF2-40B4-BE49-F238E27FC236}">
                <a16:creationId xmlns:a16="http://schemas.microsoft.com/office/drawing/2014/main" id="{C324E59C-9143-0D43-9670-77B43F31CD1A}"/>
              </a:ext>
            </a:extLst>
          </p:cNvPr>
          <p:cNvCxnSpPr>
            <a:cxnSpLocks/>
          </p:cNvCxnSpPr>
          <p:nvPr/>
        </p:nvCxnSpPr>
        <p:spPr>
          <a:xfrm flipH="1">
            <a:off x="9821319" y="137534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2" name="Straight Connector 561">
            <a:extLst>
              <a:ext uri="{FF2B5EF4-FFF2-40B4-BE49-F238E27FC236}">
                <a16:creationId xmlns:a16="http://schemas.microsoft.com/office/drawing/2014/main" id="{2C12682E-50A7-E641-B9C0-C20FD9C8CC07}"/>
              </a:ext>
            </a:extLst>
          </p:cNvPr>
          <p:cNvCxnSpPr>
            <a:cxnSpLocks/>
          </p:cNvCxnSpPr>
          <p:nvPr/>
        </p:nvCxnSpPr>
        <p:spPr>
          <a:xfrm flipH="1">
            <a:off x="9843754" y="138385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3" name="Straight Connector 562">
            <a:extLst>
              <a:ext uri="{FF2B5EF4-FFF2-40B4-BE49-F238E27FC236}">
                <a16:creationId xmlns:a16="http://schemas.microsoft.com/office/drawing/2014/main" id="{4214A4EF-A02F-9A4E-AB52-21F80589817C}"/>
              </a:ext>
            </a:extLst>
          </p:cNvPr>
          <p:cNvCxnSpPr>
            <a:cxnSpLocks/>
          </p:cNvCxnSpPr>
          <p:nvPr/>
        </p:nvCxnSpPr>
        <p:spPr>
          <a:xfrm flipH="1">
            <a:off x="9880113" y="136915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4" name="Straight Connector 563">
            <a:extLst>
              <a:ext uri="{FF2B5EF4-FFF2-40B4-BE49-F238E27FC236}">
                <a16:creationId xmlns:a16="http://schemas.microsoft.com/office/drawing/2014/main" id="{2AA9DEA9-8A91-1241-8CFE-5FF876CD967E}"/>
              </a:ext>
            </a:extLst>
          </p:cNvPr>
          <p:cNvCxnSpPr>
            <a:cxnSpLocks/>
          </p:cNvCxnSpPr>
          <p:nvPr/>
        </p:nvCxnSpPr>
        <p:spPr>
          <a:xfrm flipH="1">
            <a:off x="9778537" y="138633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>
            <a:extLst>
              <a:ext uri="{FF2B5EF4-FFF2-40B4-BE49-F238E27FC236}">
                <a16:creationId xmlns:a16="http://schemas.microsoft.com/office/drawing/2014/main" id="{0A0677FB-9DFF-F24F-B780-2A06CAAC8520}"/>
              </a:ext>
            </a:extLst>
          </p:cNvPr>
          <p:cNvCxnSpPr>
            <a:cxnSpLocks/>
          </p:cNvCxnSpPr>
          <p:nvPr/>
        </p:nvCxnSpPr>
        <p:spPr>
          <a:xfrm flipH="1">
            <a:off x="9915698" y="138617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>
            <a:extLst>
              <a:ext uri="{FF2B5EF4-FFF2-40B4-BE49-F238E27FC236}">
                <a16:creationId xmlns:a16="http://schemas.microsoft.com/office/drawing/2014/main" id="{57AA1573-D109-6D43-8E89-5B6BBA936903}"/>
              </a:ext>
            </a:extLst>
          </p:cNvPr>
          <p:cNvCxnSpPr>
            <a:cxnSpLocks/>
          </p:cNvCxnSpPr>
          <p:nvPr/>
        </p:nvCxnSpPr>
        <p:spPr>
          <a:xfrm flipH="1">
            <a:off x="10016268" y="140397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>
            <a:extLst>
              <a:ext uri="{FF2B5EF4-FFF2-40B4-BE49-F238E27FC236}">
                <a16:creationId xmlns:a16="http://schemas.microsoft.com/office/drawing/2014/main" id="{847761DE-ECED-CA47-87B0-093CBD70526A}"/>
              </a:ext>
            </a:extLst>
          </p:cNvPr>
          <p:cNvCxnSpPr>
            <a:cxnSpLocks/>
          </p:cNvCxnSpPr>
          <p:nvPr/>
        </p:nvCxnSpPr>
        <p:spPr>
          <a:xfrm flipH="1">
            <a:off x="10159384" y="137921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>
            <a:extLst>
              <a:ext uri="{FF2B5EF4-FFF2-40B4-BE49-F238E27FC236}">
                <a16:creationId xmlns:a16="http://schemas.microsoft.com/office/drawing/2014/main" id="{DE87F6CE-B285-AF43-ADF9-EAB0D9AD3BD1}"/>
              </a:ext>
            </a:extLst>
          </p:cNvPr>
          <p:cNvCxnSpPr>
            <a:cxnSpLocks/>
          </p:cNvCxnSpPr>
          <p:nvPr/>
        </p:nvCxnSpPr>
        <p:spPr>
          <a:xfrm flipH="1">
            <a:off x="10076609" y="141170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>
            <a:extLst>
              <a:ext uri="{FF2B5EF4-FFF2-40B4-BE49-F238E27FC236}">
                <a16:creationId xmlns:a16="http://schemas.microsoft.com/office/drawing/2014/main" id="{66FFBDF7-3EDE-9C41-8589-7F8AE12A1F8D}"/>
              </a:ext>
            </a:extLst>
          </p:cNvPr>
          <p:cNvCxnSpPr>
            <a:cxnSpLocks/>
          </p:cNvCxnSpPr>
          <p:nvPr/>
        </p:nvCxnSpPr>
        <p:spPr>
          <a:xfrm flipH="1">
            <a:off x="10102911" y="136915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>
            <a:extLst>
              <a:ext uri="{FF2B5EF4-FFF2-40B4-BE49-F238E27FC236}">
                <a16:creationId xmlns:a16="http://schemas.microsoft.com/office/drawing/2014/main" id="{EE0C6875-795B-0644-A808-C99B9E3A3C22}"/>
              </a:ext>
            </a:extLst>
          </p:cNvPr>
          <p:cNvCxnSpPr>
            <a:cxnSpLocks/>
          </p:cNvCxnSpPr>
          <p:nvPr/>
        </p:nvCxnSpPr>
        <p:spPr>
          <a:xfrm flipH="1">
            <a:off x="10038702" y="140165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2">
            <p14:nvContentPartPr>
              <p14:cNvPr id="571" name="Ink 570">
                <a:extLst>
                  <a:ext uri="{FF2B5EF4-FFF2-40B4-BE49-F238E27FC236}">
                    <a16:creationId xmlns:a16="http://schemas.microsoft.com/office/drawing/2014/main" id="{7EFCFA42-0807-0447-835C-27426AD6D574}"/>
                  </a:ext>
                </a:extLst>
              </p14:cNvPr>
              <p14:cNvContentPartPr/>
              <p14:nvPr/>
            </p14:nvContentPartPr>
            <p14:xfrm>
              <a:off x="9905763" y="1836614"/>
              <a:ext cx="360" cy="360"/>
            </p14:xfrm>
          </p:contentPart>
        </mc:Choice>
        <mc:Fallback xmlns="">
          <p:pic>
            <p:nvPicPr>
              <p:cNvPr id="571" name="Ink 570">
                <a:extLst>
                  <a:ext uri="{FF2B5EF4-FFF2-40B4-BE49-F238E27FC236}">
                    <a16:creationId xmlns:a16="http://schemas.microsoft.com/office/drawing/2014/main" id="{7EFCFA42-0807-0447-835C-27426AD6D57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887763" y="172861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4">
            <p14:nvContentPartPr>
              <p14:cNvPr id="572" name="Ink 571">
                <a:extLst>
                  <a:ext uri="{FF2B5EF4-FFF2-40B4-BE49-F238E27FC236}">
                    <a16:creationId xmlns:a16="http://schemas.microsoft.com/office/drawing/2014/main" id="{E63659E5-D67C-794F-959C-2BBDA77C36AA}"/>
                  </a:ext>
                </a:extLst>
              </p14:cNvPr>
              <p14:cNvContentPartPr/>
              <p14:nvPr/>
            </p14:nvContentPartPr>
            <p14:xfrm>
              <a:off x="10197363" y="1836614"/>
              <a:ext cx="360" cy="360"/>
            </p14:xfrm>
          </p:contentPart>
        </mc:Choice>
        <mc:Fallback xmlns="">
          <p:pic>
            <p:nvPicPr>
              <p:cNvPr id="572" name="Ink 571">
                <a:extLst>
                  <a:ext uri="{FF2B5EF4-FFF2-40B4-BE49-F238E27FC236}">
                    <a16:creationId xmlns:a16="http://schemas.microsoft.com/office/drawing/2014/main" id="{E63659E5-D67C-794F-959C-2BBDA77C36A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0179363" y="172861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573" name="Straight Connector 572">
            <a:extLst>
              <a:ext uri="{FF2B5EF4-FFF2-40B4-BE49-F238E27FC236}">
                <a16:creationId xmlns:a16="http://schemas.microsoft.com/office/drawing/2014/main" id="{A2D8B8A6-2F31-AD4D-A54E-7DB846B0954D}"/>
              </a:ext>
            </a:extLst>
          </p:cNvPr>
          <p:cNvCxnSpPr>
            <a:cxnSpLocks/>
          </p:cNvCxnSpPr>
          <p:nvPr/>
        </p:nvCxnSpPr>
        <p:spPr>
          <a:xfrm flipH="1">
            <a:off x="9973719" y="135629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4" name="Straight Connector 573">
            <a:extLst>
              <a:ext uri="{FF2B5EF4-FFF2-40B4-BE49-F238E27FC236}">
                <a16:creationId xmlns:a16="http://schemas.microsoft.com/office/drawing/2014/main" id="{2E5A0E1B-AFB6-D14A-8843-B51E07BF87A5}"/>
              </a:ext>
            </a:extLst>
          </p:cNvPr>
          <p:cNvCxnSpPr>
            <a:cxnSpLocks/>
          </p:cNvCxnSpPr>
          <p:nvPr/>
        </p:nvCxnSpPr>
        <p:spPr>
          <a:xfrm flipH="1">
            <a:off x="9996154" y="136480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5" name="Straight Connector 574">
            <a:extLst>
              <a:ext uri="{FF2B5EF4-FFF2-40B4-BE49-F238E27FC236}">
                <a16:creationId xmlns:a16="http://schemas.microsoft.com/office/drawing/2014/main" id="{F39F5940-3E02-404B-AA66-843D35EC070A}"/>
              </a:ext>
            </a:extLst>
          </p:cNvPr>
          <p:cNvCxnSpPr>
            <a:cxnSpLocks/>
          </p:cNvCxnSpPr>
          <p:nvPr/>
        </p:nvCxnSpPr>
        <p:spPr>
          <a:xfrm flipH="1">
            <a:off x="10032513" y="135010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6" name="Straight Connector 575">
            <a:extLst>
              <a:ext uri="{FF2B5EF4-FFF2-40B4-BE49-F238E27FC236}">
                <a16:creationId xmlns:a16="http://schemas.microsoft.com/office/drawing/2014/main" id="{EFFB90E7-2036-FF45-ADAB-178700D5A4C1}"/>
              </a:ext>
            </a:extLst>
          </p:cNvPr>
          <p:cNvCxnSpPr>
            <a:cxnSpLocks/>
          </p:cNvCxnSpPr>
          <p:nvPr/>
        </p:nvCxnSpPr>
        <p:spPr>
          <a:xfrm flipH="1">
            <a:off x="10068098" y="136712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7" name="Straight Connector 576">
            <a:extLst>
              <a:ext uri="{FF2B5EF4-FFF2-40B4-BE49-F238E27FC236}">
                <a16:creationId xmlns:a16="http://schemas.microsoft.com/office/drawing/2014/main" id="{176F2083-5392-9D4F-814E-AFC34E2D60F9}"/>
              </a:ext>
            </a:extLst>
          </p:cNvPr>
          <p:cNvCxnSpPr>
            <a:cxnSpLocks/>
          </p:cNvCxnSpPr>
          <p:nvPr/>
        </p:nvCxnSpPr>
        <p:spPr>
          <a:xfrm flipH="1">
            <a:off x="10168668" y="138492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8" name="Straight Connector 577">
            <a:extLst>
              <a:ext uri="{FF2B5EF4-FFF2-40B4-BE49-F238E27FC236}">
                <a16:creationId xmlns:a16="http://schemas.microsoft.com/office/drawing/2014/main" id="{74696055-0625-9841-B903-DB6DC0DB3424}"/>
              </a:ext>
            </a:extLst>
          </p:cNvPr>
          <p:cNvCxnSpPr>
            <a:cxnSpLocks/>
          </p:cNvCxnSpPr>
          <p:nvPr/>
        </p:nvCxnSpPr>
        <p:spPr>
          <a:xfrm flipH="1">
            <a:off x="10191102" y="138260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5">
            <p14:nvContentPartPr>
              <p14:cNvPr id="579" name="Ink 578">
                <a:extLst>
                  <a:ext uri="{FF2B5EF4-FFF2-40B4-BE49-F238E27FC236}">
                    <a16:creationId xmlns:a16="http://schemas.microsoft.com/office/drawing/2014/main" id="{BD8BF08F-3357-CB49-8021-EA874DE125AF}"/>
                  </a:ext>
                </a:extLst>
              </p14:cNvPr>
              <p14:cNvContentPartPr/>
              <p14:nvPr/>
            </p14:nvContentPartPr>
            <p14:xfrm>
              <a:off x="9715263" y="1893764"/>
              <a:ext cx="360" cy="360"/>
            </p14:xfrm>
          </p:contentPart>
        </mc:Choice>
        <mc:Fallback xmlns="">
          <p:pic>
            <p:nvPicPr>
              <p:cNvPr id="579" name="Ink 578">
                <a:extLst>
                  <a:ext uri="{FF2B5EF4-FFF2-40B4-BE49-F238E27FC236}">
                    <a16:creationId xmlns:a16="http://schemas.microsoft.com/office/drawing/2014/main" id="{BD8BF08F-3357-CB49-8021-EA874DE125A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9697263" y="178576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7">
            <p14:nvContentPartPr>
              <p14:cNvPr id="580" name="Ink 579">
                <a:extLst>
                  <a:ext uri="{FF2B5EF4-FFF2-40B4-BE49-F238E27FC236}">
                    <a16:creationId xmlns:a16="http://schemas.microsoft.com/office/drawing/2014/main" id="{257DEDE5-720C-224C-B6EB-7C8D6CEAC279}"/>
                  </a:ext>
                </a:extLst>
              </p14:cNvPr>
              <p14:cNvContentPartPr/>
              <p14:nvPr/>
            </p14:nvContentPartPr>
            <p14:xfrm>
              <a:off x="10006863" y="1893764"/>
              <a:ext cx="360" cy="360"/>
            </p14:xfrm>
          </p:contentPart>
        </mc:Choice>
        <mc:Fallback xmlns="">
          <p:pic>
            <p:nvPicPr>
              <p:cNvPr id="580" name="Ink 579">
                <a:extLst>
                  <a:ext uri="{FF2B5EF4-FFF2-40B4-BE49-F238E27FC236}">
                    <a16:creationId xmlns:a16="http://schemas.microsoft.com/office/drawing/2014/main" id="{257DEDE5-720C-224C-B6EB-7C8D6CEAC279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9988863" y="178576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8">
            <p14:nvContentPartPr>
              <p14:cNvPr id="581" name="Ink 580">
                <a:extLst>
                  <a:ext uri="{FF2B5EF4-FFF2-40B4-BE49-F238E27FC236}">
                    <a16:creationId xmlns:a16="http://schemas.microsoft.com/office/drawing/2014/main" id="{B57B5E6B-9756-7947-A3D5-C2E5CAAED146}"/>
                  </a:ext>
                </a:extLst>
              </p14:cNvPr>
              <p14:cNvContentPartPr/>
              <p14:nvPr/>
            </p14:nvContentPartPr>
            <p14:xfrm>
              <a:off x="9867663" y="1874714"/>
              <a:ext cx="360" cy="360"/>
            </p14:xfrm>
          </p:contentPart>
        </mc:Choice>
        <mc:Fallback xmlns="">
          <p:pic>
            <p:nvPicPr>
              <p:cNvPr id="581" name="Ink 580">
                <a:extLst>
                  <a:ext uri="{FF2B5EF4-FFF2-40B4-BE49-F238E27FC236}">
                    <a16:creationId xmlns:a16="http://schemas.microsoft.com/office/drawing/2014/main" id="{B57B5E6B-9756-7947-A3D5-C2E5CAAED146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849663" y="176671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9">
            <p14:nvContentPartPr>
              <p14:cNvPr id="582" name="Ink 581">
                <a:extLst>
                  <a:ext uri="{FF2B5EF4-FFF2-40B4-BE49-F238E27FC236}">
                    <a16:creationId xmlns:a16="http://schemas.microsoft.com/office/drawing/2014/main" id="{1981DBE4-F88E-7848-B3B5-9751FF576251}"/>
                  </a:ext>
                </a:extLst>
              </p14:cNvPr>
              <p14:cNvContentPartPr/>
              <p14:nvPr/>
            </p14:nvContentPartPr>
            <p14:xfrm>
              <a:off x="10159263" y="1874714"/>
              <a:ext cx="360" cy="360"/>
            </p14:xfrm>
          </p:contentPart>
        </mc:Choice>
        <mc:Fallback xmlns="">
          <p:pic>
            <p:nvPicPr>
              <p:cNvPr id="582" name="Ink 581">
                <a:extLst>
                  <a:ext uri="{FF2B5EF4-FFF2-40B4-BE49-F238E27FC236}">
                    <a16:creationId xmlns:a16="http://schemas.microsoft.com/office/drawing/2014/main" id="{1981DBE4-F88E-7848-B3B5-9751FF57625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0141263" y="176671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0">
            <p14:nvContentPartPr>
              <p14:cNvPr id="583" name="Ink 582">
                <a:extLst>
                  <a:ext uri="{FF2B5EF4-FFF2-40B4-BE49-F238E27FC236}">
                    <a16:creationId xmlns:a16="http://schemas.microsoft.com/office/drawing/2014/main" id="{65227D0F-7BB8-CB47-9FB9-804D96267F63}"/>
                  </a:ext>
                </a:extLst>
              </p14:cNvPr>
              <p14:cNvContentPartPr/>
              <p14:nvPr/>
            </p14:nvContentPartPr>
            <p14:xfrm>
              <a:off x="10176060" y="1852787"/>
              <a:ext cx="360" cy="360"/>
            </p14:xfrm>
          </p:contentPart>
        </mc:Choice>
        <mc:Fallback xmlns="">
          <p:pic>
            <p:nvPicPr>
              <p:cNvPr id="583" name="Ink 582">
                <a:extLst>
                  <a:ext uri="{FF2B5EF4-FFF2-40B4-BE49-F238E27FC236}">
                    <a16:creationId xmlns:a16="http://schemas.microsoft.com/office/drawing/2014/main" id="{65227D0F-7BB8-CB47-9FB9-804D96267F63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0158060" y="1744787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2">
            <p14:nvContentPartPr>
              <p14:cNvPr id="584" name="Ink 583">
                <a:extLst>
                  <a:ext uri="{FF2B5EF4-FFF2-40B4-BE49-F238E27FC236}">
                    <a16:creationId xmlns:a16="http://schemas.microsoft.com/office/drawing/2014/main" id="{B09693E8-0147-FB43-A4BE-AEAA1EAFE9B1}"/>
                  </a:ext>
                </a:extLst>
              </p14:cNvPr>
              <p14:cNvContentPartPr/>
              <p14:nvPr/>
            </p14:nvContentPartPr>
            <p14:xfrm>
              <a:off x="10467660" y="1852787"/>
              <a:ext cx="360" cy="360"/>
            </p14:xfrm>
          </p:contentPart>
        </mc:Choice>
        <mc:Fallback xmlns="">
          <p:pic>
            <p:nvPicPr>
              <p:cNvPr id="584" name="Ink 583">
                <a:extLst>
                  <a:ext uri="{FF2B5EF4-FFF2-40B4-BE49-F238E27FC236}">
                    <a16:creationId xmlns:a16="http://schemas.microsoft.com/office/drawing/2014/main" id="{B09693E8-0147-FB43-A4BE-AEAA1EAFE9B1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0449660" y="1744787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585" name="Straight Connector 584">
            <a:extLst>
              <a:ext uri="{FF2B5EF4-FFF2-40B4-BE49-F238E27FC236}">
                <a16:creationId xmlns:a16="http://schemas.microsoft.com/office/drawing/2014/main" id="{2AD8FFF2-2EDF-614D-A5DB-49EED09993BD}"/>
              </a:ext>
            </a:extLst>
          </p:cNvPr>
          <p:cNvCxnSpPr>
            <a:cxnSpLocks/>
          </p:cNvCxnSpPr>
          <p:nvPr/>
        </p:nvCxnSpPr>
        <p:spPr>
          <a:xfrm flipH="1">
            <a:off x="10244016" y="137247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6" name="Straight Connector 585">
            <a:extLst>
              <a:ext uri="{FF2B5EF4-FFF2-40B4-BE49-F238E27FC236}">
                <a16:creationId xmlns:a16="http://schemas.microsoft.com/office/drawing/2014/main" id="{095B7F98-B8C5-DE47-9DE9-BFF3A492A9B3}"/>
              </a:ext>
            </a:extLst>
          </p:cNvPr>
          <p:cNvCxnSpPr>
            <a:cxnSpLocks/>
          </p:cNvCxnSpPr>
          <p:nvPr/>
        </p:nvCxnSpPr>
        <p:spPr>
          <a:xfrm flipH="1">
            <a:off x="10266451" y="138098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7" name="Straight Connector 586">
            <a:extLst>
              <a:ext uri="{FF2B5EF4-FFF2-40B4-BE49-F238E27FC236}">
                <a16:creationId xmlns:a16="http://schemas.microsoft.com/office/drawing/2014/main" id="{E2C8DDC1-DC1B-5344-A182-1FC860EC3297}"/>
              </a:ext>
            </a:extLst>
          </p:cNvPr>
          <p:cNvCxnSpPr>
            <a:cxnSpLocks/>
          </p:cNvCxnSpPr>
          <p:nvPr/>
        </p:nvCxnSpPr>
        <p:spPr>
          <a:xfrm flipH="1">
            <a:off x="10302810" y="136628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8" name="Straight Connector 587">
            <a:extLst>
              <a:ext uri="{FF2B5EF4-FFF2-40B4-BE49-F238E27FC236}">
                <a16:creationId xmlns:a16="http://schemas.microsoft.com/office/drawing/2014/main" id="{C67072D3-A004-0A4B-84AD-8C01C638D8CD}"/>
              </a:ext>
            </a:extLst>
          </p:cNvPr>
          <p:cNvCxnSpPr>
            <a:cxnSpLocks/>
          </p:cNvCxnSpPr>
          <p:nvPr/>
        </p:nvCxnSpPr>
        <p:spPr>
          <a:xfrm flipH="1">
            <a:off x="10201234" y="138346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9" name="Straight Connector 588">
            <a:extLst>
              <a:ext uri="{FF2B5EF4-FFF2-40B4-BE49-F238E27FC236}">
                <a16:creationId xmlns:a16="http://schemas.microsoft.com/office/drawing/2014/main" id="{872BB3FB-811C-CE44-9200-CE178F49DA9A}"/>
              </a:ext>
            </a:extLst>
          </p:cNvPr>
          <p:cNvCxnSpPr>
            <a:cxnSpLocks/>
          </p:cNvCxnSpPr>
          <p:nvPr/>
        </p:nvCxnSpPr>
        <p:spPr>
          <a:xfrm flipH="1">
            <a:off x="10338395" y="138330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0" name="Straight Connector 589">
            <a:extLst>
              <a:ext uri="{FF2B5EF4-FFF2-40B4-BE49-F238E27FC236}">
                <a16:creationId xmlns:a16="http://schemas.microsoft.com/office/drawing/2014/main" id="{4F495473-2260-A344-868A-806815DB7BB8}"/>
              </a:ext>
            </a:extLst>
          </p:cNvPr>
          <p:cNvCxnSpPr>
            <a:cxnSpLocks/>
          </p:cNvCxnSpPr>
          <p:nvPr/>
        </p:nvCxnSpPr>
        <p:spPr>
          <a:xfrm flipH="1">
            <a:off x="10438965" y="140109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1" name="Straight Connector 590">
            <a:extLst>
              <a:ext uri="{FF2B5EF4-FFF2-40B4-BE49-F238E27FC236}">
                <a16:creationId xmlns:a16="http://schemas.microsoft.com/office/drawing/2014/main" id="{18264162-22B1-A94A-BE4C-D5B6B30CF931}"/>
              </a:ext>
            </a:extLst>
          </p:cNvPr>
          <p:cNvCxnSpPr>
            <a:cxnSpLocks/>
          </p:cNvCxnSpPr>
          <p:nvPr/>
        </p:nvCxnSpPr>
        <p:spPr>
          <a:xfrm flipH="1">
            <a:off x="10582081" y="137633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2" name="Straight Connector 591">
            <a:extLst>
              <a:ext uri="{FF2B5EF4-FFF2-40B4-BE49-F238E27FC236}">
                <a16:creationId xmlns:a16="http://schemas.microsoft.com/office/drawing/2014/main" id="{6C5BC693-7A42-414A-B20F-1A85907FDFFD}"/>
              </a:ext>
            </a:extLst>
          </p:cNvPr>
          <p:cNvCxnSpPr>
            <a:cxnSpLocks/>
          </p:cNvCxnSpPr>
          <p:nvPr/>
        </p:nvCxnSpPr>
        <p:spPr>
          <a:xfrm flipH="1">
            <a:off x="10499306" y="140883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3" name="Straight Connector 592">
            <a:extLst>
              <a:ext uri="{FF2B5EF4-FFF2-40B4-BE49-F238E27FC236}">
                <a16:creationId xmlns:a16="http://schemas.microsoft.com/office/drawing/2014/main" id="{B2B1C194-EF53-ED4C-805B-10D3CD36C2F2}"/>
              </a:ext>
            </a:extLst>
          </p:cNvPr>
          <p:cNvCxnSpPr>
            <a:cxnSpLocks/>
          </p:cNvCxnSpPr>
          <p:nvPr/>
        </p:nvCxnSpPr>
        <p:spPr>
          <a:xfrm flipH="1">
            <a:off x="10525608" y="136628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4" name="Straight Connector 593">
            <a:extLst>
              <a:ext uri="{FF2B5EF4-FFF2-40B4-BE49-F238E27FC236}">
                <a16:creationId xmlns:a16="http://schemas.microsoft.com/office/drawing/2014/main" id="{F93D2777-3D32-794A-9960-B433EFA1EFEA}"/>
              </a:ext>
            </a:extLst>
          </p:cNvPr>
          <p:cNvCxnSpPr>
            <a:cxnSpLocks/>
          </p:cNvCxnSpPr>
          <p:nvPr/>
        </p:nvCxnSpPr>
        <p:spPr>
          <a:xfrm flipH="1">
            <a:off x="10461399" y="139877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4">
            <p14:nvContentPartPr>
              <p14:cNvPr id="595" name="Ink 594">
                <a:extLst>
                  <a:ext uri="{FF2B5EF4-FFF2-40B4-BE49-F238E27FC236}">
                    <a16:creationId xmlns:a16="http://schemas.microsoft.com/office/drawing/2014/main" id="{79499636-F312-C34A-A368-3E4D33DA8B93}"/>
                  </a:ext>
                </a:extLst>
              </p14:cNvPr>
              <p14:cNvContentPartPr/>
              <p14:nvPr/>
            </p14:nvContentPartPr>
            <p14:xfrm>
              <a:off x="10328460" y="1833737"/>
              <a:ext cx="360" cy="360"/>
            </p14:xfrm>
          </p:contentPart>
        </mc:Choice>
        <mc:Fallback xmlns="">
          <p:pic>
            <p:nvPicPr>
              <p:cNvPr id="595" name="Ink 594">
                <a:extLst>
                  <a:ext uri="{FF2B5EF4-FFF2-40B4-BE49-F238E27FC236}">
                    <a16:creationId xmlns:a16="http://schemas.microsoft.com/office/drawing/2014/main" id="{79499636-F312-C34A-A368-3E4D33DA8B9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0310460" y="1725737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596" name="Straight Connector 595">
            <a:extLst>
              <a:ext uri="{FF2B5EF4-FFF2-40B4-BE49-F238E27FC236}">
                <a16:creationId xmlns:a16="http://schemas.microsoft.com/office/drawing/2014/main" id="{B44C873D-55DB-D347-886E-C558EF52F003}"/>
              </a:ext>
            </a:extLst>
          </p:cNvPr>
          <p:cNvCxnSpPr>
            <a:cxnSpLocks/>
          </p:cNvCxnSpPr>
          <p:nvPr/>
        </p:nvCxnSpPr>
        <p:spPr>
          <a:xfrm flipH="1">
            <a:off x="10396416" y="135342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7" name="Straight Connector 596">
            <a:extLst>
              <a:ext uri="{FF2B5EF4-FFF2-40B4-BE49-F238E27FC236}">
                <a16:creationId xmlns:a16="http://schemas.microsoft.com/office/drawing/2014/main" id="{CCEC8D51-A87B-4F4C-8473-EE1981A6951F}"/>
              </a:ext>
            </a:extLst>
          </p:cNvPr>
          <p:cNvCxnSpPr>
            <a:cxnSpLocks/>
          </p:cNvCxnSpPr>
          <p:nvPr/>
        </p:nvCxnSpPr>
        <p:spPr>
          <a:xfrm flipH="1">
            <a:off x="10418851" y="136193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8" name="Straight Connector 597">
            <a:extLst>
              <a:ext uri="{FF2B5EF4-FFF2-40B4-BE49-F238E27FC236}">
                <a16:creationId xmlns:a16="http://schemas.microsoft.com/office/drawing/2014/main" id="{97633483-4AE7-8C43-9370-D964ED3FE534}"/>
              </a:ext>
            </a:extLst>
          </p:cNvPr>
          <p:cNvCxnSpPr>
            <a:cxnSpLocks/>
          </p:cNvCxnSpPr>
          <p:nvPr/>
        </p:nvCxnSpPr>
        <p:spPr>
          <a:xfrm flipH="1">
            <a:off x="10455210" y="134723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>
            <a:extLst>
              <a:ext uri="{FF2B5EF4-FFF2-40B4-BE49-F238E27FC236}">
                <a16:creationId xmlns:a16="http://schemas.microsoft.com/office/drawing/2014/main" id="{E7FA84B5-9311-6B44-AB90-76EE2D5CCB74}"/>
              </a:ext>
            </a:extLst>
          </p:cNvPr>
          <p:cNvCxnSpPr>
            <a:cxnSpLocks/>
          </p:cNvCxnSpPr>
          <p:nvPr/>
        </p:nvCxnSpPr>
        <p:spPr>
          <a:xfrm flipH="1">
            <a:off x="10490795" y="136425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0" name="Straight Connector 599">
            <a:extLst>
              <a:ext uri="{FF2B5EF4-FFF2-40B4-BE49-F238E27FC236}">
                <a16:creationId xmlns:a16="http://schemas.microsoft.com/office/drawing/2014/main" id="{88A7DC7E-3669-924D-AE2A-E0EFB29F1637}"/>
              </a:ext>
            </a:extLst>
          </p:cNvPr>
          <p:cNvCxnSpPr>
            <a:cxnSpLocks/>
          </p:cNvCxnSpPr>
          <p:nvPr/>
        </p:nvCxnSpPr>
        <p:spPr>
          <a:xfrm flipH="1">
            <a:off x="10591365" y="138204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1" name="Straight Connector 600">
            <a:extLst>
              <a:ext uri="{FF2B5EF4-FFF2-40B4-BE49-F238E27FC236}">
                <a16:creationId xmlns:a16="http://schemas.microsoft.com/office/drawing/2014/main" id="{A1D765E9-B4AD-4F4C-B008-E57C914224D8}"/>
              </a:ext>
            </a:extLst>
          </p:cNvPr>
          <p:cNvCxnSpPr>
            <a:cxnSpLocks/>
          </p:cNvCxnSpPr>
          <p:nvPr/>
        </p:nvCxnSpPr>
        <p:spPr>
          <a:xfrm flipH="1">
            <a:off x="10613799" y="137972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6">
            <p14:nvContentPartPr>
              <p14:cNvPr id="602" name="Ink 601">
                <a:extLst>
                  <a:ext uri="{FF2B5EF4-FFF2-40B4-BE49-F238E27FC236}">
                    <a16:creationId xmlns:a16="http://schemas.microsoft.com/office/drawing/2014/main" id="{220B6E40-4214-2941-AA72-E5ED7C1A4272}"/>
                  </a:ext>
                </a:extLst>
              </p14:cNvPr>
              <p14:cNvContentPartPr/>
              <p14:nvPr/>
            </p14:nvContentPartPr>
            <p14:xfrm>
              <a:off x="10137960" y="1890887"/>
              <a:ext cx="360" cy="360"/>
            </p14:xfrm>
          </p:contentPart>
        </mc:Choice>
        <mc:Fallback xmlns="">
          <p:pic>
            <p:nvPicPr>
              <p:cNvPr id="602" name="Ink 601">
                <a:extLst>
                  <a:ext uri="{FF2B5EF4-FFF2-40B4-BE49-F238E27FC236}">
                    <a16:creationId xmlns:a16="http://schemas.microsoft.com/office/drawing/2014/main" id="{220B6E40-4214-2941-AA72-E5ED7C1A427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0119960" y="1782887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7">
            <p14:nvContentPartPr>
              <p14:cNvPr id="603" name="Ink 602">
                <a:extLst>
                  <a:ext uri="{FF2B5EF4-FFF2-40B4-BE49-F238E27FC236}">
                    <a16:creationId xmlns:a16="http://schemas.microsoft.com/office/drawing/2014/main" id="{E6A22937-6D2A-EA44-81B8-EA8C5DDA4475}"/>
                  </a:ext>
                </a:extLst>
              </p14:cNvPr>
              <p14:cNvContentPartPr/>
              <p14:nvPr/>
            </p14:nvContentPartPr>
            <p14:xfrm>
              <a:off x="10429560" y="1890887"/>
              <a:ext cx="360" cy="360"/>
            </p14:xfrm>
          </p:contentPart>
        </mc:Choice>
        <mc:Fallback xmlns="">
          <p:pic>
            <p:nvPicPr>
              <p:cNvPr id="603" name="Ink 602">
                <a:extLst>
                  <a:ext uri="{FF2B5EF4-FFF2-40B4-BE49-F238E27FC236}">
                    <a16:creationId xmlns:a16="http://schemas.microsoft.com/office/drawing/2014/main" id="{E6A22937-6D2A-EA44-81B8-EA8C5DDA447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0411560" y="1782887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8">
            <p14:nvContentPartPr>
              <p14:cNvPr id="604" name="Ink 603">
                <a:extLst>
                  <a:ext uri="{FF2B5EF4-FFF2-40B4-BE49-F238E27FC236}">
                    <a16:creationId xmlns:a16="http://schemas.microsoft.com/office/drawing/2014/main" id="{DCFBB28A-AF05-544E-8276-12295E83CF7D}"/>
                  </a:ext>
                </a:extLst>
              </p14:cNvPr>
              <p14:cNvContentPartPr/>
              <p14:nvPr/>
            </p14:nvContentPartPr>
            <p14:xfrm>
              <a:off x="10290360" y="1871837"/>
              <a:ext cx="360" cy="360"/>
            </p14:xfrm>
          </p:contentPart>
        </mc:Choice>
        <mc:Fallback xmlns="">
          <p:pic>
            <p:nvPicPr>
              <p:cNvPr id="604" name="Ink 603">
                <a:extLst>
                  <a:ext uri="{FF2B5EF4-FFF2-40B4-BE49-F238E27FC236}">
                    <a16:creationId xmlns:a16="http://schemas.microsoft.com/office/drawing/2014/main" id="{DCFBB28A-AF05-544E-8276-12295E83CF7D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0272360" y="1763837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9">
            <p14:nvContentPartPr>
              <p14:cNvPr id="605" name="Ink 604">
                <a:extLst>
                  <a:ext uri="{FF2B5EF4-FFF2-40B4-BE49-F238E27FC236}">
                    <a16:creationId xmlns:a16="http://schemas.microsoft.com/office/drawing/2014/main" id="{E1BB39E3-EB74-3843-9856-000582C5B56D}"/>
                  </a:ext>
                </a:extLst>
              </p14:cNvPr>
              <p14:cNvContentPartPr/>
              <p14:nvPr/>
            </p14:nvContentPartPr>
            <p14:xfrm>
              <a:off x="10581960" y="1871837"/>
              <a:ext cx="360" cy="360"/>
            </p14:xfrm>
          </p:contentPart>
        </mc:Choice>
        <mc:Fallback xmlns="">
          <p:pic>
            <p:nvPicPr>
              <p:cNvPr id="605" name="Ink 604">
                <a:extLst>
                  <a:ext uri="{FF2B5EF4-FFF2-40B4-BE49-F238E27FC236}">
                    <a16:creationId xmlns:a16="http://schemas.microsoft.com/office/drawing/2014/main" id="{E1BB39E3-EB74-3843-9856-000582C5B56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0563960" y="1763837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1">
            <p14:nvContentPartPr>
              <p14:cNvPr id="606" name="Ink 605">
                <a:extLst>
                  <a:ext uri="{FF2B5EF4-FFF2-40B4-BE49-F238E27FC236}">
                    <a16:creationId xmlns:a16="http://schemas.microsoft.com/office/drawing/2014/main" id="{DFE74811-071B-BC4E-9DC1-9EE1BA843D7F}"/>
                  </a:ext>
                </a:extLst>
              </p14:cNvPr>
              <p14:cNvContentPartPr/>
              <p14:nvPr/>
            </p14:nvContentPartPr>
            <p14:xfrm>
              <a:off x="9649845" y="1890170"/>
              <a:ext cx="360" cy="360"/>
            </p14:xfrm>
          </p:contentPart>
        </mc:Choice>
        <mc:Fallback xmlns="">
          <p:pic>
            <p:nvPicPr>
              <p:cNvPr id="606" name="Ink 605">
                <a:extLst>
                  <a:ext uri="{FF2B5EF4-FFF2-40B4-BE49-F238E27FC236}">
                    <a16:creationId xmlns:a16="http://schemas.microsoft.com/office/drawing/2014/main" id="{DFE74811-071B-BC4E-9DC1-9EE1BA843D7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9631845" y="178217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3">
            <p14:nvContentPartPr>
              <p14:cNvPr id="607" name="Ink 606">
                <a:extLst>
                  <a:ext uri="{FF2B5EF4-FFF2-40B4-BE49-F238E27FC236}">
                    <a16:creationId xmlns:a16="http://schemas.microsoft.com/office/drawing/2014/main" id="{1F1FA97B-0802-124E-938E-2C29EA9DA971}"/>
                  </a:ext>
                </a:extLst>
              </p14:cNvPr>
              <p14:cNvContentPartPr/>
              <p14:nvPr/>
            </p14:nvContentPartPr>
            <p14:xfrm>
              <a:off x="9941445" y="1890170"/>
              <a:ext cx="360" cy="360"/>
            </p14:xfrm>
          </p:contentPart>
        </mc:Choice>
        <mc:Fallback xmlns="">
          <p:pic>
            <p:nvPicPr>
              <p:cNvPr id="607" name="Ink 606">
                <a:extLst>
                  <a:ext uri="{FF2B5EF4-FFF2-40B4-BE49-F238E27FC236}">
                    <a16:creationId xmlns:a16="http://schemas.microsoft.com/office/drawing/2014/main" id="{1F1FA97B-0802-124E-938E-2C29EA9DA971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9923445" y="178217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608" name="Straight Connector 607">
            <a:extLst>
              <a:ext uri="{FF2B5EF4-FFF2-40B4-BE49-F238E27FC236}">
                <a16:creationId xmlns:a16="http://schemas.microsoft.com/office/drawing/2014/main" id="{4EF0AA96-2A41-1541-BA8A-A2AA5A0788D7}"/>
              </a:ext>
            </a:extLst>
          </p:cNvPr>
          <p:cNvCxnSpPr>
            <a:cxnSpLocks/>
          </p:cNvCxnSpPr>
          <p:nvPr/>
        </p:nvCxnSpPr>
        <p:spPr>
          <a:xfrm flipH="1">
            <a:off x="9717801" y="140985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>
            <a:extLst>
              <a:ext uri="{FF2B5EF4-FFF2-40B4-BE49-F238E27FC236}">
                <a16:creationId xmlns:a16="http://schemas.microsoft.com/office/drawing/2014/main" id="{AC1C0444-16C8-E842-97A6-E509DA2BCF63}"/>
              </a:ext>
            </a:extLst>
          </p:cNvPr>
          <p:cNvCxnSpPr>
            <a:cxnSpLocks/>
          </p:cNvCxnSpPr>
          <p:nvPr/>
        </p:nvCxnSpPr>
        <p:spPr>
          <a:xfrm flipH="1">
            <a:off x="9740236" y="141836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0" name="Straight Connector 609">
            <a:extLst>
              <a:ext uri="{FF2B5EF4-FFF2-40B4-BE49-F238E27FC236}">
                <a16:creationId xmlns:a16="http://schemas.microsoft.com/office/drawing/2014/main" id="{B977CED3-7ACE-484A-8083-4C743F4041F5}"/>
              </a:ext>
            </a:extLst>
          </p:cNvPr>
          <p:cNvCxnSpPr>
            <a:cxnSpLocks/>
          </p:cNvCxnSpPr>
          <p:nvPr/>
        </p:nvCxnSpPr>
        <p:spPr>
          <a:xfrm flipH="1">
            <a:off x="9776595" y="140366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1" name="Straight Connector 610">
            <a:extLst>
              <a:ext uri="{FF2B5EF4-FFF2-40B4-BE49-F238E27FC236}">
                <a16:creationId xmlns:a16="http://schemas.microsoft.com/office/drawing/2014/main" id="{739D8E69-AED3-A84E-8CEB-C41345549E48}"/>
              </a:ext>
            </a:extLst>
          </p:cNvPr>
          <p:cNvCxnSpPr>
            <a:cxnSpLocks/>
          </p:cNvCxnSpPr>
          <p:nvPr/>
        </p:nvCxnSpPr>
        <p:spPr>
          <a:xfrm flipH="1">
            <a:off x="9675019" y="142084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2" name="Straight Connector 611">
            <a:extLst>
              <a:ext uri="{FF2B5EF4-FFF2-40B4-BE49-F238E27FC236}">
                <a16:creationId xmlns:a16="http://schemas.microsoft.com/office/drawing/2014/main" id="{1B988143-4A48-6C42-B095-C9DEFEC14914}"/>
              </a:ext>
            </a:extLst>
          </p:cNvPr>
          <p:cNvCxnSpPr>
            <a:cxnSpLocks/>
          </p:cNvCxnSpPr>
          <p:nvPr/>
        </p:nvCxnSpPr>
        <p:spPr>
          <a:xfrm flipH="1">
            <a:off x="9812180" y="142068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>
            <a:extLst>
              <a:ext uri="{FF2B5EF4-FFF2-40B4-BE49-F238E27FC236}">
                <a16:creationId xmlns:a16="http://schemas.microsoft.com/office/drawing/2014/main" id="{2D9E0544-3A77-4C43-BA65-CFC98C97B2A3}"/>
              </a:ext>
            </a:extLst>
          </p:cNvPr>
          <p:cNvCxnSpPr>
            <a:cxnSpLocks/>
          </p:cNvCxnSpPr>
          <p:nvPr/>
        </p:nvCxnSpPr>
        <p:spPr>
          <a:xfrm flipH="1">
            <a:off x="9912750" y="143847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4" name="Straight Connector 613">
            <a:extLst>
              <a:ext uri="{FF2B5EF4-FFF2-40B4-BE49-F238E27FC236}">
                <a16:creationId xmlns:a16="http://schemas.microsoft.com/office/drawing/2014/main" id="{7911D0FA-52AF-AD4F-A3FA-1B162F59A5EE}"/>
              </a:ext>
            </a:extLst>
          </p:cNvPr>
          <p:cNvCxnSpPr>
            <a:cxnSpLocks/>
          </p:cNvCxnSpPr>
          <p:nvPr/>
        </p:nvCxnSpPr>
        <p:spPr>
          <a:xfrm flipH="1">
            <a:off x="10055866" y="141372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>
            <a:extLst>
              <a:ext uri="{FF2B5EF4-FFF2-40B4-BE49-F238E27FC236}">
                <a16:creationId xmlns:a16="http://schemas.microsoft.com/office/drawing/2014/main" id="{5E4E0D5B-ACB1-6C45-97B3-50568C182EC3}"/>
              </a:ext>
            </a:extLst>
          </p:cNvPr>
          <p:cNvCxnSpPr>
            <a:cxnSpLocks/>
          </p:cNvCxnSpPr>
          <p:nvPr/>
        </p:nvCxnSpPr>
        <p:spPr>
          <a:xfrm flipH="1">
            <a:off x="9973091" y="144621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6" name="Straight Connector 615">
            <a:extLst>
              <a:ext uri="{FF2B5EF4-FFF2-40B4-BE49-F238E27FC236}">
                <a16:creationId xmlns:a16="http://schemas.microsoft.com/office/drawing/2014/main" id="{A7039EF7-62E7-6E48-9780-C004050FAA1A}"/>
              </a:ext>
            </a:extLst>
          </p:cNvPr>
          <p:cNvCxnSpPr>
            <a:cxnSpLocks/>
          </p:cNvCxnSpPr>
          <p:nvPr/>
        </p:nvCxnSpPr>
        <p:spPr>
          <a:xfrm flipH="1">
            <a:off x="9999393" y="140366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7" name="Straight Connector 616">
            <a:extLst>
              <a:ext uri="{FF2B5EF4-FFF2-40B4-BE49-F238E27FC236}">
                <a16:creationId xmlns:a16="http://schemas.microsoft.com/office/drawing/2014/main" id="{7BCDEA1E-8030-3942-9FA3-F51580C5BC4F}"/>
              </a:ext>
            </a:extLst>
          </p:cNvPr>
          <p:cNvCxnSpPr>
            <a:cxnSpLocks/>
          </p:cNvCxnSpPr>
          <p:nvPr/>
        </p:nvCxnSpPr>
        <p:spPr>
          <a:xfrm flipH="1">
            <a:off x="9935184" y="143615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5">
            <p14:nvContentPartPr>
              <p14:cNvPr id="618" name="Ink 617">
                <a:extLst>
                  <a:ext uri="{FF2B5EF4-FFF2-40B4-BE49-F238E27FC236}">
                    <a16:creationId xmlns:a16="http://schemas.microsoft.com/office/drawing/2014/main" id="{73EC305A-4093-D645-A21D-DC82C5F937D7}"/>
                  </a:ext>
                </a:extLst>
              </p14:cNvPr>
              <p14:cNvContentPartPr/>
              <p14:nvPr/>
            </p14:nvContentPartPr>
            <p14:xfrm>
              <a:off x="9802245" y="1871120"/>
              <a:ext cx="360" cy="360"/>
            </p14:xfrm>
          </p:contentPart>
        </mc:Choice>
        <mc:Fallback xmlns="">
          <p:pic>
            <p:nvPicPr>
              <p:cNvPr id="618" name="Ink 617">
                <a:extLst>
                  <a:ext uri="{FF2B5EF4-FFF2-40B4-BE49-F238E27FC236}">
                    <a16:creationId xmlns:a16="http://schemas.microsoft.com/office/drawing/2014/main" id="{73EC305A-4093-D645-A21D-DC82C5F937D7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9784245" y="176312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7">
            <p14:nvContentPartPr>
              <p14:cNvPr id="619" name="Ink 618">
                <a:extLst>
                  <a:ext uri="{FF2B5EF4-FFF2-40B4-BE49-F238E27FC236}">
                    <a16:creationId xmlns:a16="http://schemas.microsoft.com/office/drawing/2014/main" id="{03AE3556-7F10-A24E-97EB-A44603145A0B}"/>
                  </a:ext>
                </a:extLst>
              </p14:cNvPr>
              <p14:cNvContentPartPr/>
              <p14:nvPr/>
            </p14:nvContentPartPr>
            <p14:xfrm>
              <a:off x="10093845" y="1871120"/>
              <a:ext cx="360" cy="360"/>
            </p14:xfrm>
          </p:contentPart>
        </mc:Choice>
        <mc:Fallback xmlns="">
          <p:pic>
            <p:nvPicPr>
              <p:cNvPr id="619" name="Ink 618">
                <a:extLst>
                  <a:ext uri="{FF2B5EF4-FFF2-40B4-BE49-F238E27FC236}">
                    <a16:creationId xmlns:a16="http://schemas.microsoft.com/office/drawing/2014/main" id="{03AE3556-7F10-A24E-97EB-A44603145A0B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0075845" y="176312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620" name="Straight Connector 619">
            <a:extLst>
              <a:ext uri="{FF2B5EF4-FFF2-40B4-BE49-F238E27FC236}">
                <a16:creationId xmlns:a16="http://schemas.microsoft.com/office/drawing/2014/main" id="{AE675597-3C5C-0048-9583-3E0CC18B689D}"/>
              </a:ext>
            </a:extLst>
          </p:cNvPr>
          <p:cNvCxnSpPr>
            <a:cxnSpLocks/>
          </p:cNvCxnSpPr>
          <p:nvPr/>
        </p:nvCxnSpPr>
        <p:spPr>
          <a:xfrm flipH="1">
            <a:off x="9870201" y="139080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>
            <a:extLst>
              <a:ext uri="{FF2B5EF4-FFF2-40B4-BE49-F238E27FC236}">
                <a16:creationId xmlns:a16="http://schemas.microsoft.com/office/drawing/2014/main" id="{DDCC97CC-1DB3-0D47-8BF0-8B0326109A34}"/>
              </a:ext>
            </a:extLst>
          </p:cNvPr>
          <p:cNvCxnSpPr>
            <a:cxnSpLocks/>
          </p:cNvCxnSpPr>
          <p:nvPr/>
        </p:nvCxnSpPr>
        <p:spPr>
          <a:xfrm flipH="1">
            <a:off x="9892636" y="139931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2" name="Straight Connector 621">
            <a:extLst>
              <a:ext uri="{FF2B5EF4-FFF2-40B4-BE49-F238E27FC236}">
                <a16:creationId xmlns:a16="http://schemas.microsoft.com/office/drawing/2014/main" id="{65660218-5B9B-FC45-A19A-CC653C2ADDC5}"/>
              </a:ext>
            </a:extLst>
          </p:cNvPr>
          <p:cNvCxnSpPr>
            <a:cxnSpLocks/>
          </p:cNvCxnSpPr>
          <p:nvPr/>
        </p:nvCxnSpPr>
        <p:spPr>
          <a:xfrm flipH="1">
            <a:off x="9928995" y="138461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3" name="Straight Connector 622">
            <a:extLst>
              <a:ext uri="{FF2B5EF4-FFF2-40B4-BE49-F238E27FC236}">
                <a16:creationId xmlns:a16="http://schemas.microsoft.com/office/drawing/2014/main" id="{0A663E25-8F04-8746-A5D7-79AE8C25923D}"/>
              </a:ext>
            </a:extLst>
          </p:cNvPr>
          <p:cNvCxnSpPr>
            <a:cxnSpLocks/>
          </p:cNvCxnSpPr>
          <p:nvPr/>
        </p:nvCxnSpPr>
        <p:spPr>
          <a:xfrm flipH="1">
            <a:off x="9964580" y="140163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>
            <a:extLst>
              <a:ext uri="{FF2B5EF4-FFF2-40B4-BE49-F238E27FC236}">
                <a16:creationId xmlns:a16="http://schemas.microsoft.com/office/drawing/2014/main" id="{7C2818FB-41AC-E148-A7D9-9D6066ECC97E}"/>
              </a:ext>
            </a:extLst>
          </p:cNvPr>
          <p:cNvCxnSpPr>
            <a:cxnSpLocks/>
          </p:cNvCxnSpPr>
          <p:nvPr/>
        </p:nvCxnSpPr>
        <p:spPr>
          <a:xfrm flipH="1">
            <a:off x="10065150" y="141942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5" name="Straight Connector 624">
            <a:extLst>
              <a:ext uri="{FF2B5EF4-FFF2-40B4-BE49-F238E27FC236}">
                <a16:creationId xmlns:a16="http://schemas.microsoft.com/office/drawing/2014/main" id="{9C010BD9-BCF9-CE46-AF5A-015656665B0C}"/>
              </a:ext>
            </a:extLst>
          </p:cNvPr>
          <p:cNvCxnSpPr>
            <a:cxnSpLocks/>
          </p:cNvCxnSpPr>
          <p:nvPr/>
        </p:nvCxnSpPr>
        <p:spPr>
          <a:xfrm flipH="1">
            <a:off x="10087584" y="141710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8">
            <p14:nvContentPartPr>
              <p14:cNvPr id="626" name="Ink 625">
                <a:extLst>
                  <a:ext uri="{FF2B5EF4-FFF2-40B4-BE49-F238E27FC236}">
                    <a16:creationId xmlns:a16="http://schemas.microsoft.com/office/drawing/2014/main" id="{E6895FE9-F779-A143-894D-B3FB9D1EEFD3}"/>
                  </a:ext>
                </a:extLst>
              </p14:cNvPr>
              <p14:cNvContentPartPr/>
              <p14:nvPr/>
            </p14:nvContentPartPr>
            <p14:xfrm>
              <a:off x="9611745" y="1928270"/>
              <a:ext cx="360" cy="360"/>
            </p14:xfrm>
          </p:contentPart>
        </mc:Choice>
        <mc:Fallback xmlns="">
          <p:pic>
            <p:nvPicPr>
              <p:cNvPr id="626" name="Ink 625">
                <a:extLst>
                  <a:ext uri="{FF2B5EF4-FFF2-40B4-BE49-F238E27FC236}">
                    <a16:creationId xmlns:a16="http://schemas.microsoft.com/office/drawing/2014/main" id="{E6895FE9-F779-A143-894D-B3FB9D1EEFD3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9593745" y="182027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9">
            <p14:nvContentPartPr>
              <p14:cNvPr id="627" name="Ink 626">
                <a:extLst>
                  <a:ext uri="{FF2B5EF4-FFF2-40B4-BE49-F238E27FC236}">
                    <a16:creationId xmlns:a16="http://schemas.microsoft.com/office/drawing/2014/main" id="{2DB2501B-B68A-AB4B-A023-F516D2286B1D}"/>
                  </a:ext>
                </a:extLst>
              </p14:cNvPr>
              <p14:cNvContentPartPr/>
              <p14:nvPr/>
            </p14:nvContentPartPr>
            <p14:xfrm>
              <a:off x="9903345" y="1928270"/>
              <a:ext cx="360" cy="360"/>
            </p14:xfrm>
          </p:contentPart>
        </mc:Choice>
        <mc:Fallback xmlns="">
          <p:pic>
            <p:nvPicPr>
              <p:cNvPr id="627" name="Ink 626">
                <a:extLst>
                  <a:ext uri="{FF2B5EF4-FFF2-40B4-BE49-F238E27FC236}">
                    <a16:creationId xmlns:a16="http://schemas.microsoft.com/office/drawing/2014/main" id="{2DB2501B-B68A-AB4B-A023-F516D2286B1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9885345" y="182027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0">
            <p14:nvContentPartPr>
              <p14:cNvPr id="628" name="Ink 627">
                <a:extLst>
                  <a:ext uri="{FF2B5EF4-FFF2-40B4-BE49-F238E27FC236}">
                    <a16:creationId xmlns:a16="http://schemas.microsoft.com/office/drawing/2014/main" id="{EAF845FF-7F71-8041-9659-696189E3A1AF}"/>
                  </a:ext>
                </a:extLst>
              </p14:cNvPr>
              <p14:cNvContentPartPr/>
              <p14:nvPr/>
            </p14:nvContentPartPr>
            <p14:xfrm>
              <a:off x="9764145" y="1909220"/>
              <a:ext cx="360" cy="360"/>
            </p14:xfrm>
          </p:contentPart>
        </mc:Choice>
        <mc:Fallback xmlns="">
          <p:pic>
            <p:nvPicPr>
              <p:cNvPr id="628" name="Ink 627">
                <a:extLst>
                  <a:ext uri="{FF2B5EF4-FFF2-40B4-BE49-F238E27FC236}">
                    <a16:creationId xmlns:a16="http://schemas.microsoft.com/office/drawing/2014/main" id="{EAF845FF-7F71-8041-9659-696189E3A1AF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9746145" y="180122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1">
            <p14:nvContentPartPr>
              <p14:cNvPr id="629" name="Ink 628">
                <a:extLst>
                  <a:ext uri="{FF2B5EF4-FFF2-40B4-BE49-F238E27FC236}">
                    <a16:creationId xmlns:a16="http://schemas.microsoft.com/office/drawing/2014/main" id="{1BBC2627-4E75-864C-AFF5-6198CCC14486}"/>
                  </a:ext>
                </a:extLst>
              </p14:cNvPr>
              <p14:cNvContentPartPr/>
              <p14:nvPr/>
            </p14:nvContentPartPr>
            <p14:xfrm>
              <a:off x="10055745" y="1909220"/>
              <a:ext cx="360" cy="360"/>
            </p14:xfrm>
          </p:contentPart>
        </mc:Choice>
        <mc:Fallback xmlns="">
          <p:pic>
            <p:nvPicPr>
              <p:cNvPr id="629" name="Ink 628">
                <a:extLst>
                  <a:ext uri="{FF2B5EF4-FFF2-40B4-BE49-F238E27FC236}">
                    <a16:creationId xmlns:a16="http://schemas.microsoft.com/office/drawing/2014/main" id="{1BBC2627-4E75-864C-AFF5-6198CCC1448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0037745" y="180122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2">
            <p14:nvContentPartPr>
              <p14:cNvPr id="630" name="Ink 629">
                <a:extLst>
                  <a:ext uri="{FF2B5EF4-FFF2-40B4-BE49-F238E27FC236}">
                    <a16:creationId xmlns:a16="http://schemas.microsoft.com/office/drawing/2014/main" id="{5CAF955F-CC90-2945-A26B-9227B1848E7B}"/>
                  </a:ext>
                </a:extLst>
              </p14:cNvPr>
              <p14:cNvContentPartPr/>
              <p14:nvPr/>
            </p14:nvContentPartPr>
            <p14:xfrm>
              <a:off x="10072542" y="1881542"/>
              <a:ext cx="360" cy="360"/>
            </p14:xfrm>
          </p:contentPart>
        </mc:Choice>
        <mc:Fallback xmlns="">
          <p:pic>
            <p:nvPicPr>
              <p:cNvPr id="630" name="Ink 629">
                <a:extLst>
                  <a:ext uri="{FF2B5EF4-FFF2-40B4-BE49-F238E27FC236}">
                    <a16:creationId xmlns:a16="http://schemas.microsoft.com/office/drawing/2014/main" id="{5CAF955F-CC90-2945-A26B-9227B1848E7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054542" y="177354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3">
            <p14:nvContentPartPr>
              <p14:cNvPr id="631" name="Ink 630">
                <a:extLst>
                  <a:ext uri="{FF2B5EF4-FFF2-40B4-BE49-F238E27FC236}">
                    <a16:creationId xmlns:a16="http://schemas.microsoft.com/office/drawing/2014/main" id="{FA316F7A-A094-4B43-AB29-27F954309263}"/>
                  </a:ext>
                </a:extLst>
              </p14:cNvPr>
              <p14:cNvContentPartPr/>
              <p14:nvPr/>
            </p14:nvContentPartPr>
            <p14:xfrm>
              <a:off x="10364142" y="1881542"/>
              <a:ext cx="360" cy="360"/>
            </p14:xfrm>
          </p:contentPart>
        </mc:Choice>
        <mc:Fallback xmlns="">
          <p:pic>
            <p:nvPicPr>
              <p:cNvPr id="631" name="Ink 630">
                <a:extLst>
                  <a:ext uri="{FF2B5EF4-FFF2-40B4-BE49-F238E27FC236}">
                    <a16:creationId xmlns:a16="http://schemas.microsoft.com/office/drawing/2014/main" id="{FA316F7A-A094-4B43-AB29-27F95430926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346142" y="1773542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632" name="Straight Connector 631">
            <a:extLst>
              <a:ext uri="{FF2B5EF4-FFF2-40B4-BE49-F238E27FC236}">
                <a16:creationId xmlns:a16="http://schemas.microsoft.com/office/drawing/2014/main" id="{8D0D328D-0218-4B45-AA2A-606A654256FF}"/>
              </a:ext>
            </a:extLst>
          </p:cNvPr>
          <p:cNvCxnSpPr>
            <a:cxnSpLocks/>
          </p:cNvCxnSpPr>
          <p:nvPr/>
        </p:nvCxnSpPr>
        <p:spPr>
          <a:xfrm flipH="1">
            <a:off x="10140498" y="140122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>
            <a:extLst>
              <a:ext uri="{FF2B5EF4-FFF2-40B4-BE49-F238E27FC236}">
                <a16:creationId xmlns:a16="http://schemas.microsoft.com/office/drawing/2014/main" id="{1A664B3D-22EC-CD4F-BB9C-9075438874FB}"/>
              </a:ext>
            </a:extLst>
          </p:cNvPr>
          <p:cNvCxnSpPr>
            <a:cxnSpLocks/>
          </p:cNvCxnSpPr>
          <p:nvPr/>
        </p:nvCxnSpPr>
        <p:spPr>
          <a:xfrm flipH="1">
            <a:off x="10162933" y="140973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4" name="Straight Connector 633">
            <a:extLst>
              <a:ext uri="{FF2B5EF4-FFF2-40B4-BE49-F238E27FC236}">
                <a16:creationId xmlns:a16="http://schemas.microsoft.com/office/drawing/2014/main" id="{E6EF806F-1CA5-4A48-86DE-CB2BD5FC0DAB}"/>
              </a:ext>
            </a:extLst>
          </p:cNvPr>
          <p:cNvCxnSpPr>
            <a:cxnSpLocks/>
          </p:cNvCxnSpPr>
          <p:nvPr/>
        </p:nvCxnSpPr>
        <p:spPr>
          <a:xfrm flipH="1">
            <a:off x="10199292" y="139503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5" name="Straight Connector 634">
            <a:extLst>
              <a:ext uri="{FF2B5EF4-FFF2-40B4-BE49-F238E27FC236}">
                <a16:creationId xmlns:a16="http://schemas.microsoft.com/office/drawing/2014/main" id="{D300084A-768A-AB49-B0E3-122FAA9E06E5}"/>
              </a:ext>
            </a:extLst>
          </p:cNvPr>
          <p:cNvCxnSpPr>
            <a:cxnSpLocks/>
          </p:cNvCxnSpPr>
          <p:nvPr/>
        </p:nvCxnSpPr>
        <p:spPr>
          <a:xfrm flipH="1">
            <a:off x="10097716" y="141221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6" name="Straight Connector 635">
            <a:extLst>
              <a:ext uri="{FF2B5EF4-FFF2-40B4-BE49-F238E27FC236}">
                <a16:creationId xmlns:a16="http://schemas.microsoft.com/office/drawing/2014/main" id="{BEE4867F-895F-8944-8097-4B6AC76FED4A}"/>
              </a:ext>
            </a:extLst>
          </p:cNvPr>
          <p:cNvCxnSpPr>
            <a:cxnSpLocks/>
          </p:cNvCxnSpPr>
          <p:nvPr/>
        </p:nvCxnSpPr>
        <p:spPr>
          <a:xfrm flipH="1">
            <a:off x="10234877" y="141205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7" name="Straight Connector 636">
            <a:extLst>
              <a:ext uri="{FF2B5EF4-FFF2-40B4-BE49-F238E27FC236}">
                <a16:creationId xmlns:a16="http://schemas.microsoft.com/office/drawing/2014/main" id="{1F6D94B8-2F12-F549-8571-F45A6AB47C2D}"/>
              </a:ext>
            </a:extLst>
          </p:cNvPr>
          <p:cNvCxnSpPr>
            <a:cxnSpLocks/>
          </p:cNvCxnSpPr>
          <p:nvPr/>
        </p:nvCxnSpPr>
        <p:spPr>
          <a:xfrm flipH="1">
            <a:off x="10335447" y="142984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8" name="Straight Connector 637">
            <a:extLst>
              <a:ext uri="{FF2B5EF4-FFF2-40B4-BE49-F238E27FC236}">
                <a16:creationId xmlns:a16="http://schemas.microsoft.com/office/drawing/2014/main" id="{5538985A-573B-064C-9669-5690D323BCAB}"/>
              </a:ext>
            </a:extLst>
          </p:cNvPr>
          <p:cNvCxnSpPr>
            <a:cxnSpLocks/>
          </p:cNvCxnSpPr>
          <p:nvPr/>
        </p:nvCxnSpPr>
        <p:spPr>
          <a:xfrm flipH="1">
            <a:off x="10478563" y="140509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9" name="Straight Connector 638">
            <a:extLst>
              <a:ext uri="{FF2B5EF4-FFF2-40B4-BE49-F238E27FC236}">
                <a16:creationId xmlns:a16="http://schemas.microsoft.com/office/drawing/2014/main" id="{44CE065B-1778-AC4D-BA49-C27BB01E705A}"/>
              </a:ext>
            </a:extLst>
          </p:cNvPr>
          <p:cNvCxnSpPr>
            <a:cxnSpLocks/>
          </p:cNvCxnSpPr>
          <p:nvPr/>
        </p:nvCxnSpPr>
        <p:spPr>
          <a:xfrm flipH="1">
            <a:off x="10395788" y="143758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0" name="Straight Connector 639">
            <a:extLst>
              <a:ext uri="{FF2B5EF4-FFF2-40B4-BE49-F238E27FC236}">
                <a16:creationId xmlns:a16="http://schemas.microsoft.com/office/drawing/2014/main" id="{D585D9AF-019A-4647-AD20-9F6C5DBDF205}"/>
              </a:ext>
            </a:extLst>
          </p:cNvPr>
          <p:cNvCxnSpPr>
            <a:cxnSpLocks/>
          </p:cNvCxnSpPr>
          <p:nvPr/>
        </p:nvCxnSpPr>
        <p:spPr>
          <a:xfrm flipH="1">
            <a:off x="10422090" y="139503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1" name="Straight Connector 640">
            <a:extLst>
              <a:ext uri="{FF2B5EF4-FFF2-40B4-BE49-F238E27FC236}">
                <a16:creationId xmlns:a16="http://schemas.microsoft.com/office/drawing/2014/main" id="{66AD5217-3970-BF46-A7BE-B3334BB130B0}"/>
              </a:ext>
            </a:extLst>
          </p:cNvPr>
          <p:cNvCxnSpPr>
            <a:cxnSpLocks/>
          </p:cNvCxnSpPr>
          <p:nvPr/>
        </p:nvCxnSpPr>
        <p:spPr>
          <a:xfrm flipH="1">
            <a:off x="10357881" y="142752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4">
            <p14:nvContentPartPr>
              <p14:cNvPr id="642" name="Ink 641">
                <a:extLst>
                  <a:ext uri="{FF2B5EF4-FFF2-40B4-BE49-F238E27FC236}">
                    <a16:creationId xmlns:a16="http://schemas.microsoft.com/office/drawing/2014/main" id="{785F8549-969D-EA4D-90C4-C0B7FF2FFAD7}"/>
                  </a:ext>
                </a:extLst>
              </p14:cNvPr>
              <p14:cNvContentPartPr/>
              <p14:nvPr/>
            </p14:nvContentPartPr>
            <p14:xfrm>
              <a:off x="10224942" y="1862492"/>
              <a:ext cx="360" cy="360"/>
            </p14:xfrm>
          </p:contentPart>
        </mc:Choice>
        <mc:Fallback xmlns="">
          <p:pic>
            <p:nvPicPr>
              <p:cNvPr id="642" name="Ink 641">
                <a:extLst>
                  <a:ext uri="{FF2B5EF4-FFF2-40B4-BE49-F238E27FC236}">
                    <a16:creationId xmlns:a16="http://schemas.microsoft.com/office/drawing/2014/main" id="{785F8549-969D-EA4D-90C4-C0B7FF2FFAD7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0206942" y="175449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6">
            <p14:nvContentPartPr>
              <p14:cNvPr id="643" name="Ink 642">
                <a:extLst>
                  <a:ext uri="{FF2B5EF4-FFF2-40B4-BE49-F238E27FC236}">
                    <a16:creationId xmlns:a16="http://schemas.microsoft.com/office/drawing/2014/main" id="{6CDEDA67-DBD3-9C48-B4C7-1D79E7030F9C}"/>
                  </a:ext>
                </a:extLst>
              </p14:cNvPr>
              <p14:cNvContentPartPr/>
              <p14:nvPr/>
            </p14:nvContentPartPr>
            <p14:xfrm>
              <a:off x="10516542" y="1862492"/>
              <a:ext cx="360" cy="360"/>
            </p14:xfrm>
          </p:contentPart>
        </mc:Choice>
        <mc:Fallback xmlns="">
          <p:pic>
            <p:nvPicPr>
              <p:cNvPr id="643" name="Ink 642">
                <a:extLst>
                  <a:ext uri="{FF2B5EF4-FFF2-40B4-BE49-F238E27FC236}">
                    <a16:creationId xmlns:a16="http://schemas.microsoft.com/office/drawing/2014/main" id="{6CDEDA67-DBD3-9C48-B4C7-1D79E7030F9C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0498542" y="1754492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644" name="Straight Connector 643">
            <a:extLst>
              <a:ext uri="{FF2B5EF4-FFF2-40B4-BE49-F238E27FC236}">
                <a16:creationId xmlns:a16="http://schemas.microsoft.com/office/drawing/2014/main" id="{51796484-5CE2-0847-B02E-A6D728E1C429}"/>
              </a:ext>
            </a:extLst>
          </p:cNvPr>
          <p:cNvCxnSpPr>
            <a:cxnSpLocks/>
          </p:cNvCxnSpPr>
          <p:nvPr/>
        </p:nvCxnSpPr>
        <p:spPr>
          <a:xfrm flipH="1">
            <a:off x="10292898" y="138217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5" name="Straight Connector 644">
            <a:extLst>
              <a:ext uri="{FF2B5EF4-FFF2-40B4-BE49-F238E27FC236}">
                <a16:creationId xmlns:a16="http://schemas.microsoft.com/office/drawing/2014/main" id="{B8217F15-B56F-1545-822F-D01D9563930D}"/>
              </a:ext>
            </a:extLst>
          </p:cNvPr>
          <p:cNvCxnSpPr>
            <a:cxnSpLocks/>
          </p:cNvCxnSpPr>
          <p:nvPr/>
        </p:nvCxnSpPr>
        <p:spPr>
          <a:xfrm flipH="1">
            <a:off x="10315333" y="139068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6" name="Straight Connector 645">
            <a:extLst>
              <a:ext uri="{FF2B5EF4-FFF2-40B4-BE49-F238E27FC236}">
                <a16:creationId xmlns:a16="http://schemas.microsoft.com/office/drawing/2014/main" id="{EB12F3DD-DA23-8F43-8388-4576E41616FA}"/>
              </a:ext>
            </a:extLst>
          </p:cNvPr>
          <p:cNvCxnSpPr>
            <a:cxnSpLocks/>
          </p:cNvCxnSpPr>
          <p:nvPr/>
        </p:nvCxnSpPr>
        <p:spPr>
          <a:xfrm flipH="1">
            <a:off x="10351692" y="137598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7" name="Straight Connector 646">
            <a:extLst>
              <a:ext uri="{FF2B5EF4-FFF2-40B4-BE49-F238E27FC236}">
                <a16:creationId xmlns:a16="http://schemas.microsoft.com/office/drawing/2014/main" id="{1217E2EE-4A29-AE44-9946-D32B66CEBFC4}"/>
              </a:ext>
            </a:extLst>
          </p:cNvPr>
          <p:cNvCxnSpPr>
            <a:cxnSpLocks/>
          </p:cNvCxnSpPr>
          <p:nvPr/>
        </p:nvCxnSpPr>
        <p:spPr>
          <a:xfrm flipH="1">
            <a:off x="10387277" y="139300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8" name="Straight Connector 647">
            <a:extLst>
              <a:ext uri="{FF2B5EF4-FFF2-40B4-BE49-F238E27FC236}">
                <a16:creationId xmlns:a16="http://schemas.microsoft.com/office/drawing/2014/main" id="{A05FC7AE-3558-5540-B27D-0EDF594C3DE1}"/>
              </a:ext>
            </a:extLst>
          </p:cNvPr>
          <p:cNvCxnSpPr>
            <a:cxnSpLocks/>
          </p:cNvCxnSpPr>
          <p:nvPr/>
        </p:nvCxnSpPr>
        <p:spPr>
          <a:xfrm flipH="1">
            <a:off x="10487847" y="141079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9" name="Straight Connector 648">
            <a:extLst>
              <a:ext uri="{FF2B5EF4-FFF2-40B4-BE49-F238E27FC236}">
                <a16:creationId xmlns:a16="http://schemas.microsoft.com/office/drawing/2014/main" id="{8099CC07-6CFD-184E-BB5B-9AC98F61A099}"/>
              </a:ext>
            </a:extLst>
          </p:cNvPr>
          <p:cNvCxnSpPr>
            <a:cxnSpLocks/>
          </p:cNvCxnSpPr>
          <p:nvPr/>
        </p:nvCxnSpPr>
        <p:spPr>
          <a:xfrm flipH="1">
            <a:off x="10510281" y="140847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7">
            <p14:nvContentPartPr>
              <p14:cNvPr id="650" name="Ink 649">
                <a:extLst>
                  <a:ext uri="{FF2B5EF4-FFF2-40B4-BE49-F238E27FC236}">
                    <a16:creationId xmlns:a16="http://schemas.microsoft.com/office/drawing/2014/main" id="{9313D522-9C35-6046-9FD8-241D7B20C04D}"/>
                  </a:ext>
                </a:extLst>
              </p14:cNvPr>
              <p14:cNvContentPartPr/>
              <p14:nvPr/>
            </p14:nvContentPartPr>
            <p14:xfrm>
              <a:off x="10034442" y="1919642"/>
              <a:ext cx="360" cy="360"/>
            </p14:xfrm>
          </p:contentPart>
        </mc:Choice>
        <mc:Fallback xmlns="">
          <p:pic>
            <p:nvPicPr>
              <p:cNvPr id="650" name="Ink 649">
                <a:extLst>
                  <a:ext uri="{FF2B5EF4-FFF2-40B4-BE49-F238E27FC236}">
                    <a16:creationId xmlns:a16="http://schemas.microsoft.com/office/drawing/2014/main" id="{9313D522-9C35-6046-9FD8-241D7B20C04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016442" y="181164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8">
            <p14:nvContentPartPr>
              <p14:cNvPr id="651" name="Ink 650">
                <a:extLst>
                  <a:ext uri="{FF2B5EF4-FFF2-40B4-BE49-F238E27FC236}">
                    <a16:creationId xmlns:a16="http://schemas.microsoft.com/office/drawing/2014/main" id="{7AED4C17-899A-CE45-913C-0ECBEF038944}"/>
                  </a:ext>
                </a:extLst>
              </p14:cNvPr>
              <p14:cNvContentPartPr/>
              <p14:nvPr/>
            </p14:nvContentPartPr>
            <p14:xfrm>
              <a:off x="10326042" y="1919642"/>
              <a:ext cx="360" cy="360"/>
            </p14:xfrm>
          </p:contentPart>
        </mc:Choice>
        <mc:Fallback xmlns="">
          <p:pic>
            <p:nvPicPr>
              <p:cNvPr id="651" name="Ink 650">
                <a:extLst>
                  <a:ext uri="{FF2B5EF4-FFF2-40B4-BE49-F238E27FC236}">
                    <a16:creationId xmlns:a16="http://schemas.microsoft.com/office/drawing/2014/main" id="{7AED4C17-899A-CE45-913C-0ECBEF03894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308042" y="181164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9">
            <p14:nvContentPartPr>
              <p14:cNvPr id="652" name="Ink 651">
                <a:extLst>
                  <a:ext uri="{FF2B5EF4-FFF2-40B4-BE49-F238E27FC236}">
                    <a16:creationId xmlns:a16="http://schemas.microsoft.com/office/drawing/2014/main" id="{2872E6B5-2862-B046-BD3C-763F33545BDD}"/>
                  </a:ext>
                </a:extLst>
              </p14:cNvPr>
              <p14:cNvContentPartPr/>
              <p14:nvPr/>
            </p14:nvContentPartPr>
            <p14:xfrm>
              <a:off x="10186842" y="1900592"/>
              <a:ext cx="360" cy="360"/>
            </p14:xfrm>
          </p:contentPart>
        </mc:Choice>
        <mc:Fallback xmlns="">
          <p:pic>
            <p:nvPicPr>
              <p:cNvPr id="652" name="Ink 651">
                <a:extLst>
                  <a:ext uri="{FF2B5EF4-FFF2-40B4-BE49-F238E27FC236}">
                    <a16:creationId xmlns:a16="http://schemas.microsoft.com/office/drawing/2014/main" id="{2872E6B5-2862-B046-BD3C-763F33545BDD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0168842" y="179259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1">
            <p14:nvContentPartPr>
              <p14:cNvPr id="653" name="Ink 652">
                <a:extLst>
                  <a:ext uri="{FF2B5EF4-FFF2-40B4-BE49-F238E27FC236}">
                    <a16:creationId xmlns:a16="http://schemas.microsoft.com/office/drawing/2014/main" id="{95AE791D-459C-5842-8E1D-6C50F2E51D44}"/>
                  </a:ext>
                </a:extLst>
              </p14:cNvPr>
              <p14:cNvContentPartPr/>
              <p14:nvPr/>
            </p14:nvContentPartPr>
            <p14:xfrm>
              <a:off x="10478442" y="1900592"/>
              <a:ext cx="360" cy="360"/>
            </p14:xfrm>
          </p:contentPart>
        </mc:Choice>
        <mc:Fallback xmlns="">
          <p:pic>
            <p:nvPicPr>
              <p:cNvPr id="653" name="Ink 652">
                <a:extLst>
                  <a:ext uri="{FF2B5EF4-FFF2-40B4-BE49-F238E27FC236}">
                    <a16:creationId xmlns:a16="http://schemas.microsoft.com/office/drawing/2014/main" id="{95AE791D-459C-5842-8E1D-6C50F2E51D4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0460442" y="179259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2">
            <p14:nvContentPartPr>
              <p14:cNvPr id="654" name="Ink 653">
                <a:extLst>
                  <a:ext uri="{FF2B5EF4-FFF2-40B4-BE49-F238E27FC236}">
                    <a16:creationId xmlns:a16="http://schemas.microsoft.com/office/drawing/2014/main" id="{4B38EF7D-5E93-4A4A-A4B1-213100D1051F}"/>
                  </a:ext>
                </a:extLst>
              </p14:cNvPr>
              <p14:cNvContentPartPr/>
              <p14:nvPr/>
            </p14:nvContentPartPr>
            <p14:xfrm>
              <a:off x="10495239" y="1878665"/>
              <a:ext cx="360" cy="360"/>
            </p14:xfrm>
          </p:contentPart>
        </mc:Choice>
        <mc:Fallback xmlns="">
          <p:pic>
            <p:nvPicPr>
              <p:cNvPr id="654" name="Ink 653">
                <a:extLst>
                  <a:ext uri="{FF2B5EF4-FFF2-40B4-BE49-F238E27FC236}">
                    <a16:creationId xmlns:a16="http://schemas.microsoft.com/office/drawing/2014/main" id="{4B38EF7D-5E93-4A4A-A4B1-213100D1051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0477239" y="177066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655" name="Straight Connector 654">
            <a:extLst>
              <a:ext uri="{FF2B5EF4-FFF2-40B4-BE49-F238E27FC236}">
                <a16:creationId xmlns:a16="http://schemas.microsoft.com/office/drawing/2014/main" id="{A6F3ACF4-8D2E-8149-8EE3-0DB414DDBB92}"/>
              </a:ext>
            </a:extLst>
          </p:cNvPr>
          <p:cNvCxnSpPr>
            <a:cxnSpLocks/>
          </p:cNvCxnSpPr>
          <p:nvPr/>
        </p:nvCxnSpPr>
        <p:spPr>
          <a:xfrm flipH="1">
            <a:off x="10563195" y="139834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6" name="Straight Connector 655">
            <a:extLst>
              <a:ext uri="{FF2B5EF4-FFF2-40B4-BE49-F238E27FC236}">
                <a16:creationId xmlns:a16="http://schemas.microsoft.com/office/drawing/2014/main" id="{728807F5-70B6-384B-B9AE-848034006CAC}"/>
              </a:ext>
            </a:extLst>
          </p:cNvPr>
          <p:cNvCxnSpPr>
            <a:cxnSpLocks/>
          </p:cNvCxnSpPr>
          <p:nvPr/>
        </p:nvCxnSpPr>
        <p:spPr>
          <a:xfrm flipH="1">
            <a:off x="10585630" y="140685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7" name="Straight Connector 656">
            <a:extLst>
              <a:ext uri="{FF2B5EF4-FFF2-40B4-BE49-F238E27FC236}">
                <a16:creationId xmlns:a16="http://schemas.microsoft.com/office/drawing/2014/main" id="{05C63544-BE25-7046-AA99-DE924505B10F}"/>
              </a:ext>
            </a:extLst>
          </p:cNvPr>
          <p:cNvCxnSpPr>
            <a:cxnSpLocks/>
          </p:cNvCxnSpPr>
          <p:nvPr/>
        </p:nvCxnSpPr>
        <p:spPr>
          <a:xfrm flipH="1">
            <a:off x="10621989" y="139216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8" name="Straight Connector 657">
            <a:extLst>
              <a:ext uri="{FF2B5EF4-FFF2-40B4-BE49-F238E27FC236}">
                <a16:creationId xmlns:a16="http://schemas.microsoft.com/office/drawing/2014/main" id="{32BCC662-EE4F-004D-B323-ED09A2588231}"/>
              </a:ext>
            </a:extLst>
          </p:cNvPr>
          <p:cNvCxnSpPr>
            <a:cxnSpLocks/>
          </p:cNvCxnSpPr>
          <p:nvPr/>
        </p:nvCxnSpPr>
        <p:spPr>
          <a:xfrm flipH="1">
            <a:off x="10520413" y="140933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9" name="Straight Connector 658">
            <a:extLst>
              <a:ext uri="{FF2B5EF4-FFF2-40B4-BE49-F238E27FC236}">
                <a16:creationId xmlns:a16="http://schemas.microsoft.com/office/drawing/2014/main" id="{23FA80ED-065D-1246-BAB1-DBEFC9BE6823}"/>
              </a:ext>
            </a:extLst>
          </p:cNvPr>
          <p:cNvCxnSpPr>
            <a:cxnSpLocks/>
          </p:cNvCxnSpPr>
          <p:nvPr/>
        </p:nvCxnSpPr>
        <p:spPr>
          <a:xfrm flipH="1">
            <a:off x="10657574" y="140917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4">
            <p14:nvContentPartPr>
              <p14:cNvPr id="660" name="Ink 659">
                <a:extLst>
                  <a:ext uri="{FF2B5EF4-FFF2-40B4-BE49-F238E27FC236}">
                    <a16:creationId xmlns:a16="http://schemas.microsoft.com/office/drawing/2014/main" id="{0C143D63-3F14-7746-A645-41BD27DAD431}"/>
                  </a:ext>
                </a:extLst>
              </p14:cNvPr>
              <p14:cNvContentPartPr/>
              <p14:nvPr/>
            </p14:nvContentPartPr>
            <p14:xfrm>
              <a:off x="10457139" y="1916765"/>
              <a:ext cx="360" cy="360"/>
            </p14:xfrm>
          </p:contentPart>
        </mc:Choice>
        <mc:Fallback xmlns="">
          <p:pic>
            <p:nvPicPr>
              <p:cNvPr id="660" name="Ink 659">
                <a:extLst>
                  <a:ext uri="{FF2B5EF4-FFF2-40B4-BE49-F238E27FC236}">
                    <a16:creationId xmlns:a16="http://schemas.microsoft.com/office/drawing/2014/main" id="{0C143D63-3F14-7746-A645-41BD27DAD431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0439139" y="180876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5">
            <p14:nvContentPartPr>
              <p14:cNvPr id="661" name="Ink 660">
                <a:extLst>
                  <a:ext uri="{FF2B5EF4-FFF2-40B4-BE49-F238E27FC236}">
                    <a16:creationId xmlns:a16="http://schemas.microsoft.com/office/drawing/2014/main" id="{4B4FADDA-12B1-264E-BEFA-4BB9357A187C}"/>
                  </a:ext>
                </a:extLst>
              </p14:cNvPr>
              <p14:cNvContentPartPr/>
              <p14:nvPr/>
            </p14:nvContentPartPr>
            <p14:xfrm>
              <a:off x="10609539" y="1897715"/>
              <a:ext cx="360" cy="360"/>
            </p14:xfrm>
          </p:contentPart>
        </mc:Choice>
        <mc:Fallback xmlns="">
          <p:pic>
            <p:nvPicPr>
              <p:cNvPr id="661" name="Ink 660">
                <a:extLst>
                  <a:ext uri="{FF2B5EF4-FFF2-40B4-BE49-F238E27FC236}">
                    <a16:creationId xmlns:a16="http://schemas.microsoft.com/office/drawing/2014/main" id="{4B4FADDA-12B1-264E-BEFA-4BB9357A187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0591539" y="1789715"/>
                <a:ext cx="36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662" name="TextBox 661">
            <a:extLst>
              <a:ext uri="{FF2B5EF4-FFF2-40B4-BE49-F238E27FC236}">
                <a16:creationId xmlns:a16="http://schemas.microsoft.com/office/drawing/2014/main" id="{5AC00DF6-A44D-634D-B7B1-4D42178BA393}"/>
              </a:ext>
            </a:extLst>
          </p:cNvPr>
          <p:cNvSpPr txBox="1"/>
          <p:nvPr/>
        </p:nvSpPr>
        <p:spPr>
          <a:xfrm>
            <a:off x="8380000" y="672550"/>
            <a:ext cx="2138727" cy="646331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BCFF6C"/>
                </a:solidFill>
              </a:rPr>
              <a:t>Rain-out from</a:t>
            </a:r>
          </a:p>
          <a:p>
            <a:pPr algn="ctr"/>
            <a:r>
              <a:rPr lang="en-US" b="1" i="1" dirty="0">
                <a:solidFill>
                  <a:srgbClr val="BCFF6C"/>
                </a:solidFill>
              </a:rPr>
              <a:t>Hadean atmosphere</a:t>
            </a:r>
          </a:p>
        </p:txBody>
      </p:sp>
      <p:sp>
        <p:nvSpPr>
          <p:cNvPr id="664" name="TextBox 663">
            <a:extLst>
              <a:ext uri="{FF2B5EF4-FFF2-40B4-BE49-F238E27FC236}">
                <a16:creationId xmlns:a16="http://schemas.microsoft.com/office/drawing/2014/main" id="{D01E0C97-494D-D042-A80C-554DD8982B10}"/>
              </a:ext>
            </a:extLst>
          </p:cNvPr>
          <p:cNvSpPr txBox="1"/>
          <p:nvPr/>
        </p:nvSpPr>
        <p:spPr>
          <a:xfrm>
            <a:off x="5785899" y="4564049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EoL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65" name="TextBox 664">
            <a:extLst>
              <a:ext uri="{FF2B5EF4-FFF2-40B4-BE49-F238E27FC236}">
                <a16:creationId xmlns:a16="http://schemas.microsoft.com/office/drawing/2014/main" id="{F60D6A52-E5FF-3841-AF23-43DC73D0F657}"/>
              </a:ext>
            </a:extLst>
          </p:cNvPr>
          <p:cNvSpPr txBox="1"/>
          <p:nvPr/>
        </p:nvSpPr>
        <p:spPr>
          <a:xfrm>
            <a:off x="1457490" y="5256325"/>
            <a:ext cx="9210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BCFF6C"/>
                </a:solidFill>
                <a:sym typeface="Wingdings" pitchFamily="2" charset="2"/>
              </a:rPr>
              <a:t>  Green Rust/</a:t>
            </a:r>
            <a:r>
              <a:rPr lang="en-US" b="1" dirty="0" err="1">
                <a:solidFill>
                  <a:srgbClr val="BCFF6C"/>
                </a:solidFill>
                <a:sym typeface="Wingdings" pitchFamily="2" charset="2"/>
              </a:rPr>
              <a:t>greenalite,precursors</a:t>
            </a:r>
            <a:r>
              <a:rPr lang="en-US" b="1" dirty="0">
                <a:solidFill>
                  <a:srgbClr val="BCFF6C"/>
                </a:solidFill>
                <a:sym typeface="Wingdings" pitchFamily="2" charset="2"/>
              </a:rPr>
              <a:t> to                                                           Banded  Iron  Formation</a:t>
            </a:r>
            <a:endParaRPr lang="en-US" b="1" dirty="0">
              <a:solidFill>
                <a:srgbClr val="BCFF6C"/>
              </a:solidFill>
            </a:endParaRPr>
          </a:p>
        </p:txBody>
      </p:sp>
      <p:cxnSp>
        <p:nvCxnSpPr>
          <p:cNvPr id="666" name="Straight Arrow Connector 665">
            <a:extLst>
              <a:ext uri="{FF2B5EF4-FFF2-40B4-BE49-F238E27FC236}">
                <a16:creationId xmlns:a16="http://schemas.microsoft.com/office/drawing/2014/main" id="{C4FF2F85-0606-2048-921D-9A01AF3C4625}"/>
              </a:ext>
            </a:extLst>
          </p:cNvPr>
          <p:cNvCxnSpPr>
            <a:cxnSpLocks/>
          </p:cNvCxnSpPr>
          <p:nvPr/>
        </p:nvCxnSpPr>
        <p:spPr>
          <a:xfrm flipH="1" flipV="1">
            <a:off x="8828604" y="2228514"/>
            <a:ext cx="99496" cy="4115137"/>
          </a:xfrm>
          <a:prstGeom prst="straightConnector1">
            <a:avLst/>
          </a:prstGeom>
          <a:ln w="38100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>
            <a:extLst>
              <a:ext uri="{FF2B5EF4-FFF2-40B4-BE49-F238E27FC236}">
                <a16:creationId xmlns:a16="http://schemas.microsoft.com/office/drawing/2014/main" id="{CE147AB4-735F-F842-9035-6856F91D6FE9}"/>
              </a:ext>
            </a:extLst>
          </p:cNvPr>
          <p:cNvSpPr txBox="1"/>
          <p:nvPr/>
        </p:nvSpPr>
        <p:spPr>
          <a:xfrm>
            <a:off x="5208649" y="5389008"/>
            <a:ext cx="1571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2CCF2"/>
                </a:solidFill>
              </a:rPr>
              <a:t>Alkaline vent</a:t>
            </a:r>
          </a:p>
          <a:p>
            <a:endParaRPr lang="en-US" sz="1400" b="1" dirty="0">
              <a:solidFill>
                <a:srgbClr val="F2CCF2"/>
              </a:solidFill>
            </a:endParaRPr>
          </a:p>
          <a:p>
            <a:pPr algn="ctr"/>
            <a:r>
              <a:rPr lang="en-US" sz="2000" b="1" dirty="0">
                <a:solidFill>
                  <a:srgbClr val="F2CCF2"/>
                </a:solidFill>
              </a:rPr>
              <a:t>~130℃ </a:t>
            </a:r>
          </a:p>
        </p:txBody>
      </p:sp>
      <p:cxnSp>
        <p:nvCxnSpPr>
          <p:cNvPr id="668" name="Straight Connector 667">
            <a:extLst>
              <a:ext uri="{FF2B5EF4-FFF2-40B4-BE49-F238E27FC236}">
                <a16:creationId xmlns:a16="http://schemas.microsoft.com/office/drawing/2014/main" id="{467675DA-0440-8F4B-925F-F8C7192433D9}"/>
              </a:ext>
            </a:extLst>
          </p:cNvPr>
          <p:cNvCxnSpPr>
            <a:cxnSpLocks/>
          </p:cNvCxnSpPr>
          <p:nvPr/>
        </p:nvCxnSpPr>
        <p:spPr>
          <a:xfrm flipH="1">
            <a:off x="8001556" y="140465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9" name="Straight Connector 668">
            <a:extLst>
              <a:ext uri="{FF2B5EF4-FFF2-40B4-BE49-F238E27FC236}">
                <a16:creationId xmlns:a16="http://schemas.microsoft.com/office/drawing/2014/main" id="{04598136-3A14-A14D-9BDB-05ABE0D5012B}"/>
              </a:ext>
            </a:extLst>
          </p:cNvPr>
          <p:cNvCxnSpPr>
            <a:cxnSpLocks/>
          </p:cNvCxnSpPr>
          <p:nvPr/>
        </p:nvCxnSpPr>
        <p:spPr>
          <a:xfrm flipH="1">
            <a:off x="8023991" y="141316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0" name="Straight Connector 669">
            <a:extLst>
              <a:ext uri="{FF2B5EF4-FFF2-40B4-BE49-F238E27FC236}">
                <a16:creationId xmlns:a16="http://schemas.microsoft.com/office/drawing/2014/main" id="{E56A448F-B9AE-B344-8EC5-E6F87B8BBF32}"/>
              </a:ext>
            </a:extLst>
          </p:cNvPr>
          <p:cNvCxnSpPr>
            <a:cxnSpLocks/>
          </p:cNvCxnSpPr>
          <p:nvPr/>
        </p:nvCxnSpPr>
        <p:spPr>
          <a:xfrm flipH="1">
            <a:off x="8060350" y="139846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1" name="Straight Connector 670">
            <a:extLst>
              <a:ext uri="{FF2B5EF4-FFF2-40B4-BE49-F238E27FC236}">
                <a16:creationId xmlns:a16="http://schemas.microsoft.com/office/drawing/2014/main" id="{8A565247-A23D-B646-8032-2F79AA013E32}"/>
              </a:ext>
            </a:extLst>
          </p:cNvPr>
          <p:cNvCxnSpPr>
            <a:cxnSpLocks/>
          </p:cNvCxnSpPr>
          <p:nvPr/>
        </p:nvCxnSpPr>
        <p:spPr>
          <a:xfrm flipH="1">
            <a:off x="7958774" y="141564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>
            <a:extLst>
              <a:ext uri="{FF2B5EF4-FFF2-40B4-BE49-F238E27FC236}">
                <a16:creationId xmlns:a16="http://schemas.microsoft.com/office/drawing/2014/main" id="{0E152968-49AA-F34C-AB80-F4675F42F36B}"/>
              </a:ext>
            </a:extLst>
          </p:cNvPr>
          <p:cNvCxnSpPr>
            <a:cxnSpLocks/>
          </p:cNvCxnSpPr>
          <p:nvPr/>
        </p:nvCxnSpPr>
        <p:spPr>
          <a:xfrm flipH="1">
            <a:off x="8095935" y="141548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3" name="Straight Connector 672">
            <a:extLst>
              <a:ext uri="{FF2B5EF4-FFF2-40B4-BE49-F238E27FC236}">
                <a16:creationId xmlns:a16="http://schemas.microsoft.com/office/drawing/2014/main" id="{417AFC82-7111-E54C-9A71-E9616929DDF6}"/>
              </a:ext>
            </a:extLst>
          </p:cNvPr>
          <p:cNvCxnSpPr>
            <a:cxnSpLocks/>
          </p:cNvCxnSpPr>
          <p:nvPr/>
        </p:nvCxnSpPr>
        <p:spPr>
          <a:xfrm flipH="1">
            <a:off x="8196505" y="143328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4" name="Straight Connector 673">
            <a:extLst>
              <a:ext uri="{FF2B5EF4-FFF2-40B4-BE49-F238E27FC236}">
                <a16:creationId xmlns:a16="http://schemas.microsoft.com/office/drawing/2014/main" id="{B87C5E3A-68DB-C148-B715-1F554C6507C9}"/>
              </a:ext>
            </a:extLst>
          </p:cNvPr>
          <p:cNvCxnSpPr>
            <a:cxnSpLocks/>
          </p:cNvCxnSpPr>
          <p:nvPr/>
        </p:nvCxnSpPr>
        <p:spPr>
          <a:xfrm flipH="1">
            <a:off x="8339621" y="140852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5" name="Straight Connector 674">
            <a:extLst>
              <a:ext uri="{FF2B5EF4-FFF2-40B4-BE49-F238E27FC236}">
                <a16:creationId xmlns:a16="http://schemas.microsoft.com/office/drawing/2014/main" id="{0235C6D3-9E89-9B4E-8E59-23491D558421}"/>
              </a:ext>
            </a:extLst>
          </p:cNvPr>
          <p:cNvCxnSpPr>
            <a:cxnSpLocks/>
          </p:cNvCxnSpPr>
          <p:nvPr/>
        </p:nvCxnSpPr>
        <p:spPr>
          <a:xfrm flipH="1">
            <a:off x="8256846" y="144101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6" name="Straight Connector 675">
            <a:extLst>
              <a:ext uri="{FF2B5EF4-FFF2-40B4-BE49-F238E27FC236}">
                <a16:creationId xmlns:a16="http://schemas.microsoft.com/office/drawing/2014/main" id="{60527BF6-B6CA-7A4D-9A80-C5A27A6BA9A9}"/>
              </a:ext>
            </a:extLst>
          </p:cNvPr>
          <p:cNvCxnSpPr>
            <a:cxnSpLocks/>
          </p:cNvCxnSpPr>
          <p:nvPr/>
        </p:nvCxnSpPr>
        <p:spPr>
          <a:xfrm flipH="1">
            <a:off x="8283148" y="139846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7" name="Straight Connector 676">
            <a:extLst>
              <a:ext uri="{FF2B5EF4-FFF2-40B4-BE49-F238E27FC236}">
                <a16:creationId xmlns:a16="http://schemas.microsoft.com/office/drawing/2014/main" id="{520D1EE9-2F48-7144-90AF-CC8A085E3002}"/>
              </a:ext>
            </a:extLst>
          </p:cNvPr>
          <p:cNvCxnSpPr>
            <a:cxnSpLocks/>
          </p:cNvCxnSpPr>
          <p:nvPr/>
        </p:nvCxnSpPr>
        <p:spPr>
          <a:xfrm flipH="1">
            <a:off x="8218939" y="143096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8" name="Straight Connector 677">
            <a:extLst>
              <a:ext uri="{FF2B5EF4-FFF2-40B4-BE49-F238E27FC236}">
                <a16:creationId xmlns:a16="http://schemas.microsoft.com/office/drawing/2014/main" id="{9CAE0B9F-E4F6-4144-AE20-4164D0F817EE}"/>
              </a:ext>
            </a:extLst>
          </p:cNvPr>
          <p:cNvCxnSpPr>
            <a:cxnSpLocks/>
          </p:cNvCxnSpPr>
          <p:nvPr/>
        </p:nvCxnSpPr>
        <p:spPr>
          <a:xfrm flipH="1">
            <a:off x="8153956" y="138560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9" name="Straight Connector 678">
            <a:extLst>
              <a:ext uri="{FF2B5EF4-FFF2-40B4-BE49-F238E27FC236}">
                <a16:creationId xmlns:a16="http://schemas.microsoft.com/office/drawing/2014/main" id="{2DB68D9C-300C-CC4D-93BB-0F38105457B8}"/>
              </a:ext>
            </a:extLst>
          </p:cNvPr>
          <p:cNvCxnSpPr>
            <a:cxnSpLocks/>
          </p:cNvCxnSpPr>
          <p:nvPr/>
        </p:nvCxnSpPr>
        <p:spPr>
          <a:xfrm flipH="1">
            <a:off x="8176391" y="139411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0" name="Straight Connector 679">
            <a:extLst>
              <a:ext uri="{FF2B5EF4-FFF2-40B4-BE49-F238E27FC236}">
                <a16:creationId xmlns:a16="http://schemas.microsoft.com/office/drawing/2014/main" id="{8D0124C5-BDBF-8544-A1B0-537A7763EEBA}"/>
              </a:ext>
            </a:extLst>
          </p:cNvPr>
          <p:cNvCxnSpPr>
            <a:cxnSpLocks/>
          </p:cNvCxnSpPr>
          <p:nvPr/>
        </p:nvCxnSpPr>
        <p:spPr>
          <a:xfrm flipH="1">
            <a:off x="8212750" y="137941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1" name="Straight Connector 680">
            <a:extLst>
              <a:ext uri="{FF2B5EF4-FFF2-40B4-BE49-F238E27FC236}">
                <a16:creationId xmlns:a16="http://schemas.microsoft.com/office/drawing/2014/main" id="{0FCA6A18-D557-7D41-9B1C-82CD02755B50}"/>
              </a:ext>
            </a:extLst>
          </p:cNvPr>
          <p:cNvCxnSpPr>
            <a:cxnSpLocks/>
          </p:cNvCxnSpPr>
          <p:nvPr/>
        </p:nvCxnSpPr>
        <p:spPr>
          <a:xfrm flipH="1">
            <a:off x="8248335" y="139643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2" name="Straight Connector 681">
            <a:extLst>
              <a:ext uri="{FF2B5EF4-FFF2-40B4-BE49-F238E27FC236}">
                <a16:creationId xmlns:a16="http://schemas.microsoft.com/office/drawing/2014/main" id="{DE9703C4-A00C-1B49-ACAE-9FB35DDD3E70}"/>
              </a:ext>
            </a:extLst>
          </p:cNvPr>
          <p:cNvCxnSpPr>
            <a:cxnSpLocks/>
          </p:cNvCxnSpPr>
          <p:nvPr/>
        </p:nvCxnSpPr>
        <p:spPr>
          <a:xfrm flipH="1">
            <a:off x="8348905" y="141423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3" name="Straight Connector 682">
            <a:extLst>
              <a:ext uri="{FF2B5EF4-FFF2-40B4-BE49-F238E27FC236}">
                <a16:creationId xmlns:a16="http://schemas.microsoft.com/office/drawing/2014/main" id="{3823A757-B4F9-6649-959A-FCEEE15BE03A}"/>
              </a:ext>
            </a:extLst>
          </p:cNvPr>
          <p:cNvCxnSpPr>
            <a:cxnSpLocks/>
          </p:cNvCxnSpPr>
          <p:nvPr/>
        </p:nvCxnSpPr>
        <p:spPr>
          <a:xfrm flipH="1">
            <a:off x="8371339" y="141191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4" name="Straight Connector 683">
            <a:extLst>
              <a:ext uri="{FF2B5EF4-FFF2-40B4-BE49-F238E27FC236}">
                <a16:creationId xmlns:a16="http://schemas.microsoft.com/office/drawing/2014/main" id="{AE35D194-C67D-9A42-B934-B705B80758CE}"/>
              </a:ext>
            </a:extLst>
          </p:cNvPr>
          <p:cNvCxnSpPr>
            <a:cxnSpLocks/>
          </p:cNvCxnSpPr>
          <p:nvPr/>
        </p:nvCxnSpPr>
        <p:spPr>
          <a:xfrm flipH="1">
            <a:off x="8424253" y="139602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5" name="Straight Connector 684">
            <a:extLst>
              <a:ext uri="{FF2B5EF4-FFF2-40B4-BE49-F238E27FC236}">
                <a16:creationId xmlns:a16="http://schemas.microsoft.com/office/drawing/2014/main" id="{FE169F59-C2DB-F342-AE12-FB8BB0045E7F}"/>
              </a:ext>
            </a:extLst>
          </p:cNvPr>
          <p:cNvCxnSpPr>
            <a:cxnSpLocks/>
          </p:cNvCxnSpPr>
          <p:nvPr/>
        </p:nvCxnSpPr>
        <p:spPr>
          <a:xfrm flipH="1">
            <a:off x="8446688" y="140453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6" name="Straight Connector 685">
            <a:extLst>
              <a:ext uri="{FF2B5EF4-FFF2-40B4-BE49-F238E27FC236}">
                <a16:creationId xmlns:a16="http://schemas.microsoft.com/office/drawing/2014/main" id="{3F80953C-C34D-724C-8756-CFC51F11B259}"/>
              </a:ext>
            </a:extLst>
          </p:cNvPr>
          <p:cNvCxnSpPr>
            <a:cxnSpLocks/>
          </p:cNvCxnSpPr>
          <p:nvPr/>
        </p:nvCxnSpPr>
        <p:spPr>
          <a:xfrm flipH="1">
            <a:off x="8483047" y="138984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7" name="Straight Connector 686">
            <a:extLst>
              <a:ext uri="{FF2B5EF4-FFF2-40B4-BE49-F238E27FC236}">
                <a16:creationId xmlns:a16="http://schemas.microsoft.com/office/drawing/2014/main" id="{3C427794-8B9F-BC49-817A-1A6F641EC397}"/>
              </a:ext>
            </a:extLst>
          </p:cNvPr>
          <p:cNvCxnSpPr>
            <a:cxnSpLocks/>
          </p:cNvCxnSpPr>
          <p:nvPr/>
        </p:nvCxnSpPr>
        <p:spPr>
          <a:xfrm flipH="1">
            <a:off x="8381471" y="140702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8" name="Straight Connector 687">
            <a:extLst>
              <a:ext uri="{FF2B5EF4-FFF2-40B4-BE49-F238E27FC236}">
                <a16:creationId xmlns:a16="http://schemas.microsoft.com/office/drawing/2014/main" id="{77F25E2D-0926-D044-8C43-FEECAF332ECB}"/>
              </a:ext>
            </a:extLst>
          </p:cNvPr>
          <p:cNvCxnSpPr>
            <a:cxnSpLocks/>
          </p:cNvCxnSpPr>
          <p:nvPr/>
        </p:nvCxnSpPr>
        <p:spPr>
          <a:xfrm flipH="1">
            <a:off x="8518632" y="140686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9" name="Straight Connector 688">
            <a:extLst>
              <a:ext uri="{FF2B5EF4-FFF2-40B4-BE49-F238E27FC236}">
                <a16:creationId xmlns:a16="http://schemas.microsoft.com/office/drawing/2014/main" id="{3D2720CC-2BC8-7F45-99DE-531870A4A683}"/>
              </a:ext>
            </a:extLst>
          </p:cNvPr>
          <p:cNvCxnSpPr>
            <a:cxnSpLocks/>
          </p:cNvCxnSpPr>
          <p:nvPr/>
        </p:nvCxnSpPr>
        <p:spPr>
          <a:xfrm flipH="1">
            <a:off x="8619202" y="142465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0" name="Straight Connector 689">
            <a:extLst>
              <a:ext uri="{FF2B5EF4-FFF2-40B4-BE49-F238E27FC236}">
                <a16:creationId xmlns:a16="http://schemas.microsoft.com/office/drawing/2014/main" id="{607F7F1F-21A3-4447-8DBB-3DF4150A59EA}"/>
              </a:ext>
            </a:extLst>
          </p:cNvPr>
          <p:cNvCxnSpPr>
            <a:cxnSpLocks/>
          </p:cNvCxnSpPr>
          <p:nvPr/>
        </p:nvCxnSpPr>
        <p:spPr>
          <a:xfrm flipH="1">
            <a:off x="8762318" y="139989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1" name="Straight Connector 690">
            <a:extLst>
              <a:ext uri="{FF2B5EF4-FFF2-40B4-BE49-F238E27FC236}">
                <a16:creationId xmlns:a16="http://schemas.microsoft.com/office/drawing/2014/main" id="{BBCA5837-3FFF-AE4E-9DF4-ADC8DCF62456}"/>
              </a:ext>
            </a:extLst>
          </p:cNvPr>
          <p:cNvCxnSpPr>
            <a:cxnSpLocks/>
          </p:cNvCxnSpPr>
          <p:nvPr/>
        </p:nvCxnSpPr>
        <p:spPr>
          <a:xfrm flipH="1">
            <a:off x="8679543" y="143238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2" name="Straight Connector 691">
            <a:extLst>
              <a:ext uri="{FF2B5EF4-FFF2-40B4-BE49-F238E27FC236}">
                <a16:creationId xmlns:a16="http://schemas.microsoft.com/office/drawing/2014/main" id="{0B4312FD-9D31-9146-B97B-A5A1E7657D97}"/>
              </a:ext>
            </a:extLst>
          </p:cNvPr>
          <p:cNvCxnSpPr>
            <a:cxnSpLocks/>
          </p:cNvCxnSpPr>
          <p:nvPr/>
        </p:nvCxnSpPr>
        <p:spPr>
          <a:xfrm flipH="1">
            <a:off x="8705845" y="138984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3" name="Straight Connector 692">
            <a:extLst>
              <a:ext uri="{FF2B5EF4-FFF2-40B4-BE49-F238E27FC236}">
                <a16:creationId xmlns:a16="http://schemas.microsoft.com/office/drawing/2014/main" id="{6A4F903F-F430-524B-B1E9-E8DF5F982334}"/>
              </a:ext>
            </a:extLst>
          </p:cNvPr>
          <p:cNvCxnSpPr>
            <a:cxnSpLocks/>
          </p:cNvCxnSpPr>
          <p:nvPr/>
        </p:nvCxnSpPr>
        <p:spPr>
          <a:xfrm flipH="1">
            <a:off x="8641636" y="142233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4" name="Straight Connector 693">
            <a:extLst>
              <a:ext uri="{FF2B5EF4-FFF2-40B4-BE49-F238E27FC236}">
                <a16:creationId xmlns:a16="http://schemas.microsoft.com/office/drawing/2014/main" id="{C786823F-D535-C140-B7AB-5462F565D2CC}"/>
              </a:ext>
            </a:extLst>
          </p:cNvPr>
          <p:cNvCxnSpPr>
            <a:cxnSpLocks/>
          </p:cNvCxnSpPr>
          <p:nvPr/>
        </p:nvCxnSpPr>
        <p:spPr>
          <a:xfrm flipH="1">
            <a:off x="8576653" y="137697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5" name="Straight Connector 694">
            <a:extLst>
              <a:ext uri="{FF2B5EF4-FFF2-40B4-BE49-F238E27FC236}">
                <a16:creationId xmlns:a16="http://schemas.microsoft.com/office/drawing/2014/main" id="{B468BBCE-87A0-8E41-AC4F-23CF6BB90549}"/>
              </a:ext>
            </a:extLst>
          </p:cNvPr>
          <p:cNvCxnSpPr>
            <a:cxnSpLocks/>
          </p:cNvCxnSpPr>
          <p:nvPr/>
        </p:nvCxnSpPr>
        <p:spPr>
          <a:xfrm flipH="1">
            <a:off x="8599088" y="138548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6" name="Straight Connector 695">
            <a:extLst>
              <a:ext uri="{FF2B5EF4-FFF2-40B4-BE49-F238E27FC236}">
                <a16:creationId xmlns:a16="http://schemas.microsoft.com/office/drawing/2014/main" id="{77F717A5-D348-C546-B2C7-3C88C416F244}"/>
              </a:ext>
            </a:extLst>
          </p:cNvPr>
          <p:cNvCxnSpPr>
            <a:cxnSpLocks/>
          </p:cNvCxnSpPr>
          <p:nvPr/>
        </p:nvCxnSpPr>
        <p:spPr>
          <a:xfrm flipH="1">
            <a:off x="8635447" y="137079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7" name="Straight Connector 696">
            <a:extLst>
              <a:ext uri="{FF2B5EF4-FFF2-40B4-BE49-F238E27FC236}">
                <a16:creationId xmlns:a16="http://schemas.microsoft.com/office/drawing/2014/main" id="{A070CC43-6C2C-2A40-AB95-7D8667B29EEB}"/>
              </a:ext>
            </a:extLst>
          </p:cNvPr>
          <p:cNvCxnSpPr>
            <a:cxnSpLocks/>
          </p:cNvCxnSpPr>
          <p:nvPr/>
        </p:nvCxnSpPr>
        <p:spPr>
          <a:xfrm flipH="1">
            <a:off x="8671032" y="138781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8" name="Straight Connector 697">
            <a:extLst>
              <a:ext uri="{FF2B5EF4-FFF2-40B4-BE49-F238E27FC236}">
                <a16:creationId xmlns:a16="http://schemas.microsoft.com/office/drawing/2014/main" id="{46C2525B-C3CA-EA41-862C-BA94AA773214}"/>
              </a:ext>
            </a:extLst>
          </p:cNvPr>
          <p:cNvCxnSpPr>
            <a:cxnSpLocks/>
          </p:cNvCxnSpPr>
          <p:nvPr/>
        </p:nvCxnSpPr>
        <p:spPr>
          <a:xfrm flipH="1">
            <a:off x="8766191" y="141642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9" name="Straight Connector 698">
            <a:extLst>
              <a:ext uri="{FF2B5EF4-FFF2-40B4-BE49-F238E27FC236}">
                <a16:creationId xmlns:a16="http://schemas.microsoft.com/office/drawing/2014/main" id="{0674C154-A0E7-9A45-80A2-B6D5598A1EEE}"/>
              </a:ext>
            </a:extLst>
          </p:cNvPr>
          <p:cNvCxnSpPr>
            <a:cxnSpLocks/>
          </p:cNvCxnSpPr>
          <p:nvPr/>
        </p:nvCxnSpPr>
        <p:spPr>
          <a:xfrm flipH="1">
            <a:off x="8794036" y="140328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0" name="Straight Connector 699">
            <a:extLst>
              <a:ext uri="{FF2B5EF4-FFF2-40B4-BE49-F238E27FC236}">
                <a16:creationId xmlns:a16="http://schemas.microsoft.com/office/drawing/2014/main" id="{FB1B76D6-D8B6-CF48-8774-E0ABEEA5F4BC}"/>
              </a:ext>
            </a:extLst>
          </p:cNvPr>
          <p:cNvCxnSpPr>
            <a:cxnSpLocks/>
          </p:cNvCxnSpPr>
          <p:nvPr/>
        </p:nvCxnSpPr>
        <p:spPr>
          <a:xfrm flipH="1">
            <a:off x="8846950" y="139315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1" name="Straight Connector 700">
            <a:extLst>
              <a:ext uri="{FF2B5EF4-FFF2-40B4-BE49-F238E27FC236}">
                <a16:creationId xmlns:a16="http://schemas.microsoft.com/office/drawing/2014/main" id="{5132A97B-6D6F-214F-A0AF-3549A5A111F1}"/>
              </a:ext>
            </a:extLst>
          </p:cNvPr>
          <p:cNvCxnSpPr>
            <a:cxnSpLocks/>
          </p:cNvCxnSpPr>
          <p:nvPr/>
        </p:nvCxnSpPr>
        <p:spPr>
          <a:xfrm flipH="1">
            <a:off x="8869385" y="140166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2" name="Straight Connector 701">
            <a:extLst>
              <a:ext uri="{FF2B5EF4-FFF2-40B4-BE49-F238E27FC236}">
                <a16:creationId xmlns:a16="http://schemas.microsoft.com/office/drawing/2014/main" id="{93F4F9D4-D246-2042-9330-CA35787180D9}"/>
              </a:ext>
            </a:extLst>
          </p:cNvPr>
          <p:cNvCxnSpPr>
            <a:cxnSpLocks/>
          </p:cNvCxnSpPr>
          <p:nvPr/>
        </p:nvCxnSpPr>
        <p:spPr>
          <a:xfrm flipH="1">
            <a:off x="8905744" y="138696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3" name="Straight Connector 702">
            <a:extLst>
              <a:ext uri="{FF2B5EF4-FFF2-40B4-BE49-F238E27FC236}">
                <a16:creationId xmlns:a16="http://schemas.microsoft.com/office/drawing/2014/main" id="{2A4A113D-7AC2-2949-872B-6840EFC4CD77}"/>
              </a:ext>
            </a:extLst>
          </p:cNvPr>
          <p:cNvCxnSpPr>
            <a:cxnSpLocks/>
          </p:cNvCxnSpPr>
          <p:nvPr/>
        </p:nvCxnSpPr>
        <p:spPr>
          <a:xfrm flipH="1">
            <a:off x="8804168" y="140414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4" name="Straight Connector 703">
            <a:extLst>
              <a:ext uri="{FF2B5EF4-FFF2-40B4-BE49-F238E27FC236}">
                <a16:creationId xmlns:a16="http://schemas.microsoft.com/office/drawing/2014/main" id="{17602A6F-5560-E74F-9A63-2B8B0BD101C3}"/>
              </a:ext>
            </a:extLst>
          </p:cNvPr>
          <p:cNvCxnSpPr>
            <a:cxnSpLocks/>
          </p:cNvCxnSpPr>
          <p:nvPr/>
        </p:nvCxnSpPr>
        <p:spPr>
          <a:xfrm flipH="1">
            <a:off x="8941329" y="140398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5" name="Straight Connector 704">
            <a:extLst>
              <a:ext uri="{FF2B5EF4-FFF2-40B4-BE49-F238E27FC236}">
                <a16:creationId xmlns:a16="http://schemas.microsoft.com/office/drawing/2014/main" id="{4B7BBAC1-92B0-834F-9A6A-0229A75D09A4}"/>
              </a:ext>
            </a:extLst>
          </p:cNvPr>
          <p:cNvCxnSpPr>
            <a:cxnSpLocks/>
          </p:cNvCxnSpPr>
          <p:nvPr/>
        </p:nvCxnSpPr>
        <p:spPr>
          <a:xfrm flipH="1">
            <a:off x="9041899" y="142177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6" name="Straight Connector 705">
            <a:extLst>
              <a:ext uri="{FF2B5EF4-FFF2-40B4-BE49-F238E27FC236}">
                <a16:creationId xmlns:a16="http://schemas.microsoft.com/office/drawing/2014/main" id="{DAB75BA2-8C1F-5841-88D6-70888F2698C0}"/>
              </a:ext>
            </a:extLst>
          </p:cNvPr>
          <p:cNvCxnSpPr>
            <a:cxnSpLocks/>
          </p:cNvCxnSpPr>
          <p:nvPr/>
        </p:nvCxnSpPr>
        <p:spPr>
          <a:xfrm flipH="1">
            <a:off x="9185015" y="139702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7" name="Straight Connector 706">
            <a:extLst>
              <a:ext uri="{FF2B5EF4-FFF2-40B4-BE49-F238E27FC236}">
                <a16:creationId xmlns:a16="http://schemas.microsoft.com/office/drawing/2014/main" id="{5E118F84-4078-4040-BBA4-9284F1B353F8}"/>
              </a:ext>
            </a:extLst>
          </p:cNvPr>
          <p:cNvCxnSpPr>
            <a:cxnSpLocks/>
          </p:cNvCxnSpPr>
          <p:nvPr/>
        </p:nvCxnSpPr>
        <p:spPr>
          <a:xfrm flipH="1">
            <a:off x="9102240" y="142951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8" name="Straight Connector 707">
            <a:extLst>
              <a:ext uri="{FF2B5EF4-FFF2-40B4-BE49-F238E27FC236}">
                <a16:creationId xmlns:a16="http://schemas.microsoft.com/office/drawing/2014/main" id="{BA6B91EB-8E55-0E4F-B211-86E203C625BD}"/>
              </a:ext>
            </a:extLst>
          </p:cNvPr>
          <p:cNvCxnSpPr>
            <a:cxnSpLocks/>
          </p:cNvCxnSpPr>
          <p:nvPr/>
        </p:nvCxnSpPr>
        <p:spPr>
          <a:xfrm flipH="1">
            <a:off x="9128542" y="138696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9" name="Straight Connector 708">
            <a:extLst>
              <a:ext uri="{FF2B5EF4-FFF2-40B4-BE49-F238E27FC236}">
                <a16:creationId xmlns:a16="http://schemas.microsoft.com/office/drawing/2014/main" id="{1F1BB9FC-8597-DE46-A3CF-F38DFCD03E22}"/>
              </a:ext>
            </a:extLst>
          </p:cNvPr>
          <p:cNvCxnSpPr>
            <a:cxnSpLocks/>
          </p:cNvCxnSpPr>
          <p:nvPr/>
        </p:nvCxnSpPr>
        <p:spPr>
          <a:xfrm flipH="1">
            <a:off x="9064333" y="141945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0" name="Straight Connector 709">
            <a:extLst>
              <a:ext uri="{FF2B5EF4-FFF2-40B4-BE49-F238E27FC236}">
                <a16:creationId xmlns:a16="http://schemas.microsoft.com/office/drawing/2014/main" id="{7DD05D00-CDA4-CB4D-9213-2E33BDF1B2FD}"/>
              </a:ext>
            </a:extLst>
          </p:cNvPr>
          <p:cNvCxnSpPr>
            <a:cxnSpLocks/>
          </p:cNvCxnSpPr>
          <p:nvPr/>
        </p:nvCxnSpPr>
        <p:spPr>
          <a:xfrm flipH="1">
            <a:off x="8999350" y="137410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1" name="Straight Connector 710">
            <a:extLst>
              <a:ext uri="{FF2B5EF4-FFF2-40B4-BE49-F238E27FC236}">
                <a16:creationId xmlns:a16="http://schemas.microsoft.com/office/drawing/2014/main" id="{ED426669-A059-CC4B-AF17-DC326D9C85A1}"/>
              </a:ext>
            </a:extLst>
          </p:cNvPr>
          <p:cNvCxnSpPr>
            <a:cxnSpLocks/>
          </p:cNvCxnSpPr>
          <p:nvPr/>
        </p:nvCxnSpPr>
        <p:spPr>
          <a:xfrm flipH="1">
            <a:off x="9021785" y="138261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2" name="Straight Connector 711">
            <a:extLst>
              <a:ext uri="{FF2B5EF4-FFF2-40B4-BE49-F238E27FC236}">
                <a16:creationId xmlns:a16="http://schemas.microsoft.com/office/drawing/2014/main" id="{56C7FA85-8ACE-8A44-83FD-2744452CBA9D}"/>
              </a:ext>
            </a:extLst>
          </p:cNvPr>
          <p:cNvCxnSpPr>
            <a:cxnSpLocks/>
          </p:cNvCxnSpPr>
          <p:nvPr/>
        </p:nvCxnSpPr>
        <p:spPr>
          <a:xfrm flipH="1">
            <a:off x="9058144" y="136791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3" name="Straight Connector 712">
            <a:extLst>
              <a:ext uri="{FF2B5EF4-FFF2-40B4-BE49-F238E27FC236}">
                <a16:creationId xmlns:a16="http://schemas.microsoft.com/office/drawing/2014/main" id="{BEE130BE-9E80-9E47-971E-91CDC876E70A}"/>
              </a:ext>
            </a:extLst>
          </p:cNvPr>
          <p:cNvCxnSpPr>
            <a:cxnSpLocks/>
          </p:cNvCxnSpPr>
          <p:nvPr/>
        </p:nvCxnSpPr>
        <p:spPr>
          <a:xfrm flipH="1">
            <a:off x="9093729" y="138493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4" name="Straight Connector 713">
            <a:extLst>
              <a:ext uri="{FF2B5EF4-FFF2-40B4-BE49-F238E27FC236}">
                <a16:creationId xmlns:a16="http://schemas.microsoft.com/office/drawing/2014/main" id="{7F368022-ABDF-8A4F-A35C-F31ADB6B5FE6}"/>
              </a:ext>
            </a:extLst>
          </p:cNvPr>
          <p:cNvCxnSpPr>
            <a:cxnSpLocks/>
          </p:cNvCxnSpPr>
          <p:nvPr/>
        </p:nvCxnSpPr>
        <p:spPr>
          <a:xfrm flipH="1">
            <a:off x="9188888" y="141354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5" name="Straight Connector 714">
            <a:extLst>
              <a:ext uri="{FF2B5EF4-FFF2-40B4-BE49-F238E27FC236}">
                <a16:creationId xmlns:a16="http://schemas.microsoft.com/office/drawing/2014/main" id="{F1A8275F-880E-D24C-A6D1-912E4286EBED}"/>
              </a:ext>
            </a:extLst>
          </p:cNvPr>
          <p:cNvCxnSpPr>
            <a:cxnSpLocks/>
          </p:cNvCxnSpPr>
          <p:nvPr/>
        </p:nvCxnSpPr>
        <p:spPr>
          <a:xfrm flipH="1">
            <a:off x="9216733" y="140040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6" name="Straight Connector 715">
            <a:extLst>
              <a:ext uri="{FF2B5EF4-FFF2-40B4-BE49-F238E27FC236}">
                <a16:creationId xmlns:a16="http://schemas.microsoft.com/office/drawing/2014/main" id="{981BA0A0-E641-3548-A484-8603F76AF759}"/>
              </a:ext>
            </a:extLst>
          </p:cNvPr>
          <p:cNvCxnSpPr>
            <a:cxnSpLocks/>
          </p:cNvCxnSpPr>
          <p:nvPr/>
        </p:nvCxnSpPr>
        <p:spPr>
          <a:xfrm flipH="1">
            <a:off x="9269650" y="139027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7" name="Straight Connector 716">
            <a:extLst>
              <a:ext uri="{FF2B5EF4-FFF2-40B4-BE49-F238E27FC236}">
                <a16:creationId xmlns:a16="http://schemas.microsoft.com/office/drawing/2014/main" id="{19C9A8EB-6564-C047-BF13-CA1884C4579D}"/>
              </a:ext>
            </a:extLst>
          </p:cNvPr>
          <p:cNvCxnSpPr>
            <a:cxnSpLocks/>
          </p:cNvCxnSpPr>
          <p:nvPr/>
        </p:nvCxnSpPr>
        <p:spPr>
          <a:xfrm flipH="1">
            <a:off x="9292085" y="139878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8" name="Straight Connector 717">
            <a:extLst>
              <a:ext uri="{FF2B5EF4-FFF2-40B4-BE49-F238E27FC236}">
                <a16:creationId xmlns:a16="http://schemas.microsoft.com/office/drawing/2014/main" id="{D6E4FB49-6005-2447-B6F6-CC5AA7FC6E95}"/>
              </a:ext>
            </a:extLst>
          </p:cNvPr>
          <p:cNvCxnSpPr>
            <a:cxnSpLocks/>
          </p:cNvCxnSpPr>
          <p:nvPr/>
        </p:nvCxnSpPr>
        <p:spPr>
          <a:xfrm flipH="1">
            <a:off x="9328444" y="138409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9" name="Straight Connector 718">
            <a:extLst>
              <a:ext uri="{FF2B5EF4-FFF2-40B4-BE49-F238E27FC236}">
                <a16:creationId xmlns:a16="http://schemas.microsoft.com/office/drawing/2014/main" id="{64771F51-F01B-ED44-B008-6BAA776090C4}"/>
              </a:ext>
            </a:extLst>
          </p:cNvPr>
          <p:cNvCxnSpPr>
            <a:cxnSpLocks/>
          </p:cNvCxnSpPr>
          <p:nvPr/>
        </p:nvCxnSpPr>
        <p:spPr>
          <a:xfrm flipH="1">
            <a:off x="9226868" y="140126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Connector 719">
            <a:extLst>
              <a:ext uri="{FF2B5EF4-FFF2-40B4-BE49-F238E27FC236}">
                <a16:creationId xmlns:a16="http://schemas.microsoft.com/office/drawing/2014/main" id="{DA32D2B9-F1D7-2043-9F35-2886BD00F499}"/>
              </a:ext>
            </a:extLst>
          </p:cNvPr>
          <p:cNvCxnSpPr>
            <a:cxnSpLocks/>
          </p:cNvCxnSpPr>
          <p:nvPr/>
        </p:nvCxnSpPr>
        <p:spPr>
          <a:xfrm flipH="1">
            <a:off x="9364029" y="140110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Connector 720">
            <a:extLst>
              <a:ext uri="{FF2B5EF4-FFF2-40B4-BE49-F238E27FC236}">
                <a16:creationId xmlns:a16="http://schemas.microsoft.com/office/drawing/2014/main" id="{59454AAE-FC76-F640-AC37-356EC5B98528}"/>
              </a:ext>
            </a:extLst>
          </p:cNvPr>
          <p:cNvCxnSpPr>
            <a:cxnSpLocks/>
          </p:cNvCxnSpPr>
          <p:nvPr/>
        </p:nvCxnSpPr>
        <p:spPr>
          <a:xfrm flipH="1">
            <a:off x="9464599" y="141890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2" name="Straight Connector 721">
            <a:extLst>
              <a:ext uri="{FF2B5EF4-FFF2-40B4-BE49-F238E27FC236}">
                <a16:creationId xmlns:a16="http://schemas.microsoft.com/office/drawing/2014/main" id="{66A74366-D197-1D44-BD85-3E7FFA88C5C5}"/>
              </a:ext>
            </a:extLst>
          </p:cNvPr>
          <p:cNvCxnSpPr>
            <a:cxnSpLocks/>
          </p:cNvCxnSpPr>
          <p:nvPr/>
        </p:nvCxnSpPr>
        <p:spPr>
          <a:xfrm flipH="1">
            <a:off x="9607715" y="139414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3" name="Straight Connector 722">
            <a:extLst>
              <a:ext uri="{FF2B5EF4-FFF2-40B4-BE49-F238E27FC236}">
                <a16:creationId xmlns:a16="http://schemas.microsoft.com/office/drawing/2014/main" id="{12880035-0A22-2742-8E12-24B505F8E148}"/>
              </a:ext>
            </a:extLst>
          </p:cNvPr>
          <p:cNvCxnSpPr>
            <a:cxnSpLocks/>
          </p:cNvCxnSpPr>
          <p:nvPr/>
        </p:nvCxnSpPr>
        <p:spPr>
          <a:xfrm flipH="1">
            <a:off x="9524940" y="142663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4" name="Straight Connector 723">
            <a:extLst>
              <a:ext uri="{FF2B5EF4-FFF2-40B4-BE49-F238E27FC236}">
                <a16:creationId xmlns:a16="http://schemas.microsoft.com/office/drawing/2014/main" id="{07368E7C-76BB-0E4D-83E2-F3D2E8C3893B}"/>
              </a:ext>
            </a:extLst>
          </p:cNvPr>
          <p:cNvCxnSpPr>
            <a:cxnSpLocks/>
          </p:cNvCxnSpPr>
          <p:nvPr/>
        </p:nvCxnSpPr>
        <p:spPr>
          <a:xfrm flipH="1">
            <a:off x="9551242" y="138408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5" name="Straight Connector 724">
            <a:extLst>
              <a:ext uri="{FF2B5EF4-FFF2-40B4-BE49-F238E27FC236}">
                <a16:creationId xmlns:a16="http://schemas.microsoft.com/office/drawing/2014/main" id="{F0065A92-B5FA-B04B-BAA5-C4A214ECC1A4}"/>
              </a:ext>
            </a:extLst>
          </p:cNvPr>
          <p:cNvCxnSpPr>
            <a:cxnSpLocks/>
          </p:cNvCxnSpPr>
          <p:nvPr/>
        </p:nvCxnSpPr>
        <p:spPr>
          <a:xfrm flipH="1">
            <a:off x="9487033" y="141658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6" name="Straight Connector 725">
            <a:extLst>
              <a:ext uri="{FF2B5EF4-FFF2-40B4-BE49-F238E27FC236}">
                <a16:creationId xmlns:a16="http://schemas.microsoft.com/office/drawing/2014/main" id="{EF52FBD3-A713-8947-8DAE-E1D4AFD8ED51}"/>
              </a:ext>
            </a:extLst>
          </p:cNvPr>
          <p:cNvCxnSpPr>
            <a:cxnSpLocks/>
          </p:cNvCxnSpPr>
          <p:nvPr/>
        </p:nvCxnSpPr>
        <p:spPr>
          <a:xfrm flipH="1">
            <a:off x="9422050" y="137122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7" name="Straight Connector 726">
            <a:extLst>
              <a:ext uri="{FF2B5EF4-FFF2-40B4-BE49-F238E27FC236}">
                <a16:creationId xmlns:a16="http://schemas.microsoft.com/office/drawing/2014/main" id="{F82567F1-D248-9E4D-B1F2-2B7FA6BF67A0}"/>
              </a:ext>
            </a:extLst>
          </p:cNvPr>
          <p:cNvCxnSpPr>
            <a:cxnSpLocks/>
          </p:cNvCxnSpPr>
          <p:nvPr/>
        </p:nvCxnSpPr>
        <p:spPr>
          <a:xfrm flipH="1">
            <a:off x="9444485" y="137973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8" name="Straight Connector 727">
            <a:extLst>
              <a:ext uri="{FF2B5EF4-FFF2-40B4-BE49-F238E27FC236}">
                <a16:creationId xmlns:a16="http://schemas.microsoft.com/office/drawing/2014/main" id="{FB6E1C75-46E4-D347-935B-0278B83F1CC2}"/>
              </a:ext>
            </a:extLst>
          </p:cNvPr>
          <p:cNvCxnSpPr>
            <a:cxnSpLocks/>
          </p:cNvCxnSpPr>
          <p:nvPr/>
        </p:nvCxnSpPr>
        <p:spPr>
          <a:xfrm flipH="1">
            <a:off x="9480844" y="136504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9" name="Straight Connector 728">
            <a:extLst>
              <a:ext uri="{FF2B5EF4-FFF2-40B4-BE49-F238E27FC236}">
                <a16:creationId xmlns:a16="http://schemas.microsoft.com/office/drawing/2014/main" id="{7715834E-348B-1A44-A23D-2F48F118F127}"/>
              </a:ext>
            </a:extLst>
          </p:cNvPr>
          <p:cNvCxnSpPr>
            <a:cxnSpLocks/>
          </p:cNvCxnSpPr>
          <p:nvPr/>
        </p:nvCxnSpPr>
        <p:spPr>
          <a:xfrm flipH="1">
            <a:off x="9516429" y="138205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0" name="Straight Connector 729">
            <a:extLst>
              <a:ext uri="{FF2B5EF4-FFF2-40B4-BE49-F238E27FC236}">
                <a16:creationId xmlns:a16="http://schemas.microsoft.com/office/drawing/2014/main" id="{CB9AA0E0-5AD3-B240-860F-CECBC6010CC6}"/>
              </a:ext>
            </a:extLst>
          </p:cNvPr>
          <p:cNvCxnSpPr>
            <a:cxnSpLocks/>
          </p:cNvCxnSpPr>
          <p:nvPr/>
        </p:nvCxnSpPr>
        <p:spPr>
          <a:xfrm flipH="1">
            <a:off x="9611588" y="141067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1" name="Straight Connector 730">
            <a:extLst>
              <a:ext uri="{FF2B5EF4-FFF2-40B4-BE49-F238E27FC236}">
                <a16:creationId xmlns:a16="http://schemas.microsoft.com/office/drawing/2014/main" id="{4CE570AD-6916-B340-8815-4A83F73BDFE3}"/>
              </a:ext>
            </a:extLst>
          </p:cNvPr>
          <p:cNvCxnSpPr>
            <a:cxnSpLocks/>
          </p:cNvCxnSpPr>
          <p:nvPr/>
        </p:nvCxnSpPr>
        <p:spPr>
          <a:xfrm flipH="1">
            <a:off x="9634022" y="140835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2" name="Straight Connector 731">
            <a:extLst>
              <a:ext uri="{FF2B5EF4-FFF2-40B4-BE49-F238E27FC236}">
                <a16:creationId xmlns:a16="http://schemas.microsoft.com/office/drawing/2014/main" id="{153C83CD-CE5A-9646-ADBF-A3D1563CE66B}"/>
              </a:ext>
            </a:extLst>
          </p:cNvPr>
          <p:cNvCxnSpPr>
            <a:cxnSpLocks/>
          </p:cNvCxnSpPr>
          <p:nvPr/>
        </p:nvCxnSpPr>
        <p:spPr>
          <a:xfrm flipH="1">
            <a:off x="9692347" y="138165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3" name="Straight Connector 732">
            <a:extLst>
              <a:ext uri="{FF2B5EF4-FFF2-40B4-BE49-F238E27FC236}">
                <a16:creationId xmlns:a16="http://schemas.microsoft.com/office/drawing/2014/main" id="{D7DF787B-C607-C74D-8940-29E35F332C3C}"/>
              </a:ext>
            </a:extLst>
          </p:cNvPr>
          <p:cNvCxnSpPr>
            <a:cxnSpLocks/>
          </p:cNvCxnSpPr>
          <p:nvPr/>
        </p:nvCxnSpPr>
        <p:spPr>
          <a:xfrm flipH="1">
            <a:off x="9714782" y="139016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4" name="Straight Connector 733">
            <a:extLst>
              <a:ext uri="{FF2B5EF4-FFF2-40B4-BE49-F238E27FC236}">
                <a16:creationId xmlns:a16="http://schemas.microsoft.com/office/drawing/2014/main" id="{762D02D3-623F-0743-A641-8805FDB8EEE7}"/>
              </a:ext>
            </a:extLst>
          </p:cNvPr>
          <p:cNvCxnSpPr>
            <a:cxnSpLocks/>
          </p:cNvCxnSpPr>
          <p:nvPr/>
        </p:nvCxnSpPr>
        <p:spPr>
          <a:xfrm flipH="1">
            <a:off x="9751141" y="137546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5" name="Straight Connector 734">
            <a:extLst>
              <a:ext uri="{FF2B5EF4-FFF2-40B4-BE49-F238E27FC236}">
                <a16:creationId xmlns:a16="http://schemas.microsoft.com/office/drawing/2014/main" id="{8B9672DB-83C5-FD46-A422-CC62F5E2A5EF}"/>
              </a:ext>
            </a:extLst>
          </p:cNvPr>
          <p:cNvCxnSpPr>
            <a:cxnSpLocks/>
          </p:cNvCxnSpPr>
          <p:nvPr/>
        </p:nvCxnSpPr>
        <p:spPr>
          <a:xfrm flipH="1">
            <a:off x="9649565" y="139264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6" name="Straight Connector 735">
            <a:extLst>
              <a:ext uri="{FF2B5EF4-FFF2-40B4-BE49-F238E27FC236}">
                <a16:creationId xmlns:a16="http://schemas.microsoft.com/office/drawing/2014/main" id="{7066653D-622B-8F42-A867-033F95A8B6CF}"/>
              </a:ext>
            </a:extLst>
          </p:cNvPr>
          <p:cNvCxnSpPr>
            <a:cxnSpLocks/>
          </p:cNvCxnSpPr>
          <p:nvPr/>
        </p:nvCxnSpPr>
        <p:spPr>
          <a:xfrm flipH="1">
            <a:off x="9786726" y="139248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7" name="Straight Connector 736">
            <a:extLst>
              <a:ext uri="{FF2B5EF4-FFF2-40B4-BE49-F238E27FC236}">
                <a16:creationId xmlns:a16="http://schemas.microsoft.com/office/drawing/2014/main" id="{9E17C4D3-B900-7844-8F1E-8E480C598C55}"/>
              </a:ext>
            </a:extLst>
          </p:cNvPr>
          <p:cNvCxnSpPr>
            <a:cxnSpLocks/>
          </p:cNvCxnSpPr>
          <p:nvPr/>
        </p:nvCxnSpPr>
        <p:spPr>
          <a:xfrm flipH="1">
            <a:off x="9881885" y="142109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8" name="Straight Connector 737">
            <a:extLst>
              <a:ext uri="{FF2B5EF4-FFF2-40B4-BE49-F238E27FC236}">
                <a16:creationId xmlns:a16="http://schemas.microsoft.com/office/drawing/2014/main" id="{03EFF5DB-4DAE-B145-A782-5C13767C6A8C}"/>
              </a:ext>
            </a:extLst>
          </p:cNvPr>
          <p:cNvCxnSpPr>
            <a:cxnSpLocks/>
          </p:cNvCxnSpPr>
          <p:nvPr/>
        </p:nvCxnSpPr>
        <p:spPr>
          <a:xfrm flipH="1">
            <a:off x="10030412" y="138551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9" name="Straight Connector 738">
            <a:extLst>
              <a:ext uri="{FF2B5EF4-FFF2-40B4-BE49-F238E27FC236}">
                <a16:creationId xmlns:a16="http://schemas.microsoft.com/office/drawing/2014/main" id="{C85F3134-A67C-C043-A4B4-4A1EB934BEE2}"/>
              </a:ext>
            </a:extLst>
          </p:cNvPr>
          <p:cNvCxnSpPr>
            <a:cxnSpLocks/>
          </p:cNvCxnSpPr>
          <p:nvPr/>
        </p:nvCxnSpPr>
        <p:spPr>
          <a:xfrm flipH="1">
            <a:off x="9947637" y="141801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0" name="Straight Connector 739">
            <a:extLst>
              <a:ext uri="{FF2B5EF4-FFF2-40B4-BE49-F238E27FC236}">
                <a16:creationId xmlns:a16="http://schemas.microsoft.com/office/drawing/2014/main" id="{D39C6D56-1167-2A4F-8CCE-0095DF3F8C0E}"/>
              </a:ext>
            </a:extLst>
          </p:cNvPr>
          <p:cNvCxnSpPr>
            <a:cxnSpLocks/>
          </p:cNvCxnSpPr>
          <p:nvPr/>
        </p:nvCxnSpPr>
        <p:spPr>
          <a:xfrm flipH="1">
            <a:off x="9973939" y="137546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1" name="Straight Connector 740">
            <a:extLst>
              <a:ext uri="{FF2B5EF4-FFF2-40B4-BE49-F238E27FC236}">
                <a16:creationId xmlns:a16="http://schemas.microsoft.com/office/drawing/2014/main" id="{9615A59C-E7BC-AC43-919A-875A6441E99D}"/>
              </a:ext>
            </a:extLst>
          </p:cNvPr>
          <p:cNvCxnSpPr>
            <a:cxnSpLocks/>
          </p:cNvCxnSpPr>
          <p:nvPr/>
        </p:nvCxnSpPr>
        <p:spPr>
          <a:xfrm flipH="1">
            <a:off x="9909730" y="140795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2" name="Straight Connector 741">
            <a:extLst>
              <a:ext uri="{FF2B5EF4-FFF2-40B4-BE49-F238E27FC236}">
                <a16:creationId xmlns:a16="http://schemas.microsoft.com/office/drawing/2014/main" id="{EF416FCC-C4A2-4945-A372-363AC8F0EDD9}"/>
              </a:ext>
            </a:extLst>
          </p:cNvPr>
          <p:cNvCxnSpPr>
            <a:cxnSpLocks/>
          </p:cNvCxnSpPr>
          <p:nvPr/>
        </p:nvCxnSpPr>
        <p:spPr>
          <a:xfrm flipH="1">
            <a:off x="9844747" y="136260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3" name="Straight Connector 742">
            <a:extLst>
              <a:ext uri="{FF2B5EF4-FFF2-40B4-BE49-F238E27FC236}">
                <a16:creationId xmlns:a16="http://schemas.microsoft.com/office/drawing/2014/main" id="{C91F6608-44AB-1941-8B12-E0C88CBD2A28}"/>
              </a:ext>
            </a:extLst>
          </p:cNvPr>
          <p:cNvCxnSpPr>
            <a:cxnSpLocks/>
          </p:cNvCxnSpPr>
          <p:nvPr/>
        </p:nvCxnSpPr>
        <p:spPr>
          <a:xfrm flipH="1">
            <a:off x="9867182" y="137111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4" name="Straight Connector 743">
            <a:extLst>
              <a:ext uri="{FF2B5EF4-FFF2-40B4-BE49-F238E27FC236}">
                <a16:creationId xmlns:a16="http://schemas.microsoft.com/office/drawing/2014/main" id="{81287E49-4A3B-8D4B-A112-2D10ED6B9AB2}"/>
              </a:ext>
            </a:extLst>
          </p:cNvPr>
          <p:cNvCxnSpPr>
            <a:cxnSpLocks/>
          </p:cNvCxnSpPr>
          <p:nvPr/>
        </p:nvCxnSpPr>
        <p:spPr>
          <a:xfrm flipH="1">
            <a:off x="9903541" y="135641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5" name="Straight Connector 744">
            <a:extLst>
              <a:ext uri="{FF2B5EF4-FFF2-40B4-BE49-F238E27FC236}">
                <a16:creationId xmlns:a16="http://schemas.microsoft.com/office/drawing/2014/main" id="{786C861E-1AF2-F64B-9FCE-3FF6939C0BA9}"/>
              </a:ext>
            </a:extLst>
          </p:cNvPr>
          <p:cNvCxnSpPr>
            <a:cxnSpLocks/>
          </p:cNvCxnSpPr>
          <p:nvPr/>
        </p:nvCxnSpPr>
        <p:spPr>
          <a:xfrm flipH="1">
            <a:off x="9939126" y="137343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6" name="Straight Connector 745">
            <a:extLst>
              <a:ext uri="{FF2B5EF4-FFF2-40B4-BE49-F238E27FC236}">
                <a16:creationId xmlns:a16="http://schemas.microsoft.com/office/drawing/2014/main" id="{518B01D7-00D1-5046-A95A-BE6FC1D54887}"/>
              </a:ext>
            </a:extLst>
          </p:cNvPr>
          <p:cNvCxnSpPr>
            <a:cxnSpLocks/>
          </p:cNvCxnSpPr>
          <p:nvPr/>
        </p:nvCxnSpPr>
        <p:spPr>
          <a:xfrm flipH="1">
            <a:off x="10034285" y="140204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7" name="Straight Connector 746">
            <a:extLst>
              <a:ext uri="{FF2B5EF4-FFF2-40B4-BE49-F238E27FC236}">
                <a16:creationId xmlns:a16="http://schemas.microsoft.com/office/drawing/2014/main" id="{A307350C-2AF3-4F4A-9CC8-DF664F630E7F}"/>
              </a:ext>
            </a:extLst>
          </p:cNvPr>
          <p:cNvCxnSpPr>
            <a:cxnSpLocks/>
          </p:cNvCxnSpPr>
          <p:nvPr/>
        </p:nvCxnSpPr>
        <p:spPr>
          <a:xfrm flipH="1">
            <a:off x="10056719" y="139972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8" name="Straight Connector 747">
            <a:extLst>
              <a:ext uri="{FF2B5EF4-FFF2-40B4-BE49-F238E27FC236}">
                <a16:creationId xmlns:a16="http://schemas.microsoft.com/office/drawing/2014/main" id="{673AA1C6-2DC3-AA42-A7F0-0F077CD1FBF7}"/>
              </a:ext>
            </a:extLst>
          </p:cNvPr>
          <p:cNvCxnSpPr>
            <a:cxnSpLocks/>
          </p:cNvCxnSpPr>
          <p:nvPr/>
        </p:nvCxnSpPr>
        <p:spPr>
          <a:xfrm flipH="1">
            <a:off x="10115044" y="137877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9" name="Straight Connector 748">
            <a:extLst>
              <a:ext uri="{FF2B5EF4-FFF2-40B4-BE49-F238E27FC236}">
                <a16:creationId xmlns:a16="http://schemas.microsoft.com/office/drawing/2014/main" id="{CE4177CE-07D3-F948-89A5-833A0FDAFB12}"/>
              </a:ext>
            </a:extLst>
          </p:cNvPr>
          <p:cNvCxnSpPr>
            <a:cxnSpLocks/>
          </p:cNvCxnSpPr>
          <p:nvPr/>
        </p:nvCxnSpPr>
        <p:spPr>
          <a:xfrm flipH="1">
            <a:off x="10137479" y="138728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0" name="Straight Connector 749">
            <a:extLst>
              <a:ext uri="{FF2B5EF4-FFF2-40B4-BE49-F238E27FC236}">
                <a16:creationId xmlns:a16="http://schemas.microsoft.com/office/drawing/2014/main" id="{1AC22DE3-533C-1749-8171-61FB6A1A8F93}"/>
              </a:ext>
            </a:extLst>
          </p:cNvPr>
          <p:cNvCxnSpPr>
            <a:cxnSpLocks/>
          </p:cNvCxnSpPr>
          <p:nvPr/>
        </p:nvCxnSpPr>
        <p:spPr>
          <a:xfrm flipH="1">
            <a:off x="10173838" y="137258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1" name="Straight Connector 750">
            <a:extLst>
              <a:ext uri="{FF2B5EF4-FFF2-40B4-BE49-F238E27FC236}">
                <a16:creationId xmlns:a16="http://schemas.microsoft.com/office/drawing/2014/main" id="{2139D8D5-CE2F-514F-864C-6B9616A58ECB}"/>
              </a:ext>
            </a:extLst>
          </p:cNvPr>
          <p:cNvCxnSpPr>
            <a:cxnSpLocks/>
          </p:cNvCxnSpPr>
          <p:nvPr/>
        </p:nvCxnSpPr>
        <p:spPr>
          <a:xfrm flipH="1">
            <a:off x="10072262" y="138976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2" name="Straight Connector 751">
            <a:extLst>
              <a:ext uri="{FF2B5EF4-FFF2-40B4-BE49-F238E27FC236}">
                <a16:creationId xmlns:a16="http://schemas.microsoft.com/office/drawing/2014/main" id="{4952DABD-9640-794B-AC52-7749B5BF9E9E}"/>
              </a:ext>
            </a:extLst>
          </p:cNvPr>
          <p:cNvCxnSpPr>
            <a:cxnSpLocks/>
          </p:cNvCxnSpPr>
          <p:nvPr/>
        </p:nvCxnSpPr>
        <p:spPr>
          <a:xfrm flipH="1">
            <a:off x="10209423" y="138960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3" name="Straight Connector 752">
            <a:extLst>
              <a:ext uri="{FF2B5EF4-FFF2-40B4-BE49-F238E27FC236}">
                <a16:creationId xmlns:a16="http://schemas.microsoft.com/office/drawing/2014/main" id="{78DAF1AB-A1FA-9443-A012-A2DA0EEBBF60}"/>
              </a:ext>
            </a:extLst>
          </p:cNvPr>
          <p:cNvCxnSpPr>
            <a:cxnSpLocks/>
          </p:cNvCxnSpPr>
          <p:nvPr/>
        </p:nvCxnSpPr>
        <p:spPr>
          <a:xfrm flipH="1">
            <a:off x="10304582" y="141821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4" name="Straight Connector 753">
            <a:extLst>
              <a:ext uri="{FF2B5EF4-FFF2-40B4-BE49-F238E27FC236}">
                <a16:creationId xmlns:a16="http://schemas.microsoft.com/office/drawing/2014/main" id="{DE118DF4-D547-D944-893F-51E2BA67C689}"/>
              </a:ext>
            </a:extLst>
          </p:cNvPr>
          <p:cNvCxnSpPr>
            <a:cxnSpLocks/>
          </p:cNvCxnSpPr>
          <p:nvPr/>
        </p:nvCxnSpPr>
        <p:spPr>
          <a:xfrm flipH="1">
            <a:off x="10453109" y="138264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5" name="Straight Connector 754">
            <a:extLst>
              <a:ext uri="{FF2B5EF4-FFF2-40B4-BE49-F238E27FC236}">
                <a16:creationId xmlns:a16="http://schemas.microsoft.com/office/drawing/2014/main" id="{63D9887D-07F0-6D4F-818F-BF84DB0CCFC6}"/>
              </a:ext>
            </a:extLst>
          </p:cNvPr>
          <p:cNvCxnSpPr>
            <a:cxnSpLocks/>
          </p:cNvCxnSpPr>
          <p:nvPr/>
        </p:nvCxnSpPr>
        <p:spPr>
          <a:xfrm flipH="1">
            <a:off x="10370334" y="141513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6" name="Straight Connector 755">
            <a:extLst>
              <a:ext uri="{FF2B5EF4-FFF2-40B4-BE49-F238E27FC236}">
                <a16:creationId xmlns:a16="http://schemas.microsoft.com/office/drawing/2014/main" id="{9382FACD-9178-734D-88BA-D15D702BEDBD}"/>
              </a:ext>
            </a:extLst>
          </p:cNvPr>
          <p:cNvCxnSpPr>
            <a:cxnSpLocks/>
          </p:cNvCxnSpPr>
          <p:nvPr/>
        </p:nvCxnSpPr>
        <p:spPr>
          <a:xfrm flipH="1">
            <a:off x="10396636" y="137258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7" name="Straight Connector 756">
            <a:extLst>
              <a:ext uri="{FF2B5EF4-FFF2-40B4-BE49-F238E27FC236}">
                <a16:creationId xmlns:a16="http://schemas.microsoft.com/office/drawing/2014/main" id="{0EA05FA0-D14F-CB4D-83B4-4E5D60B96CA9}"/>
              </a:ext>
            </a:extLst>
          </p:cNvPr>
          <p:cNvCxnSpPr>
            <a:cxnSpLocks/>
          </p:cNvCxnSpPr>
          <p:nvPr/>
        </p:nvCxnSpPr>
        <p:spPr>
          <a:xfrm flipH="1">
            <a:off x="10332427" y="140507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8" name="Straight Connector 757">
            <a:extLst>
              <a:ext uri="{FF2B5EF4-FFF2-40B4-BE49-F238E27FC236}">
                <a16:creationId xmlns:a16="http://schemas.microsoft.com/office/drawing/2014/main" id="{1D875FDF-9998-A54E-A9B7-FE20754F89F9}"/>
              </a:ext>
            </a:extLst>
          </p:cNvPr>
          <p:cNvCxnSpPr>
            <a:cxnSpLocks/>
          </p:cNvCxnSpPr>
          <p:nvPr/>
        </p:nvCxnSpPr>
        <p:spPr>
          <a:xfrm flipH="1">
            <a:off x="10267444" y="135972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9" name="Straight Connector 758">
            <a:extLst>
              <a:ext uri="{FF2B5EF4-FFF2-40B4-BE49-F238E27FC236}">
                <a16:creationId xmlns:a16="http://schemas.microsoft.com/office/drawing/2014/main" id="{1CF4D178-EB86-3047-96AE-ECAAF3FEC878}"/>
              </a:ext>
            </a:extLst>
          </p:cNvPr>
          <p:cNvCxnSpPr>
            <a:cxnSpLocks/>
          </p:cNvCxnSpPr>
          <p:nvPr/>
        </p:nvCxnSpPr>
        <p:spPr>
          <a:xfrm flipH="1">
            <a:off x="10289879" y="136823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0" name="Straight Connector 759">
            <a:extLst>
              <a:ext uri="{FF2B5EF4-FFF2-40B4-BE49-F238E27FC236}">
                <a16:creationId xmlns:a16="http://schemas.microsoft.com/office/drawing/2014/main" id="{5C83D8AD-1691-5248-B20F-731DC9A98148}"/>
              </a:ext>
            </a:extLst>
          </p:cNvPr>
          <p:cNvCxnSpPr>
            <a:cxnSpLocks/>
          </p:cNvCxnSpPr>
          <p:nvPr/>
        </p:nvCxnSpPr>
        <p:spPr>
          <a:xfrm flipH="1">
            <a:off x="10326238" y="135353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1" name="Straight Connector 760">
            <a:extLst>
              <a:ext uri="{FF2B5EF4-FFF2-40B4-BE49-F238E27FC236}">
                <a16:creationId xmlns:a16="http://schemas.microsoft.com/office/drawing/2014/main" id="{A658370C-AFBE-5A43-8C73-EB551012F3DC}"/>
              </a:ext>
            </a:extLst>
          </p:cNvPr>
          <p:cNvCxnSpPr>
            <a:cxnSpLocks/>
          </p:cNvCxnSpPr>
          <p:nvPr/>
        </p:nvCxnSpPr>
        <p:spPr>
          <a:xfrm flipH="1">
            <a:off x="10361823" y="137055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2" name="Straight Connector 761">
            <a:extLst>
              <a:ext uri="{FF2B5EF4-FFF2-40B4-BE49-F238E27FC236}">
                <a16:creationId xmlns:a16="http://schemas.microsoft.com/office/drawing/2014/main" id="{7D0F5BE4-CEA7-BF49-B79C-8B2C5036ECF8}"/>
              </a:ext>
            </a:extLst>
          </p:cNvPr>
          <p:cNvCxnSpPr>
            <a:cxnSpLocks/>
          </p:cNvCxnSpPr>
          <p:nvPr/>
        </p:nvCxnSpPr>
        <p:spPr>
          <a:xfrm flipH="1">
            <a:off x="10456982" y="139916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3" name="Straight Connector 762">
            <a:extLst>
              <a:ext uri="{FF2B5EF4-FFF2-40B4-BE49-F238E27FC236}">
                <a16:creationId xmlns:a16="http://schemas.microsoft.com/office/drawing/2014/main" id="{711370F0-90EE-A24A-8EBC-CE23EFCEAA90}"/>
              </a:ext>
            </a:extLst>
          </p:cNvPr>
          <p:cNvCxnSpPr>
            <a:cxnSpLocks/>
          </p:cNvCxnSpPr>
          <p:nvPr/>
        </p:nvCxnSpPr>
        <p:spPr>
          <a:xfrm flipH="1">
            <a:off x="10479416" y="139684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4" name="Straight Connector 763">
            <a:extLst>
              <a:ext uri="{FF2B5EF4-FFF2-40B4-BE49-F238E27FC236}">
                <a16:creationId xmlns:a16="http://schemas.microsoft.com/office/drawing/2014/main" id="{E1FEFF53-F1D5-C94C-8326-7730C5ECF773}"/>
              </a:ext>
            </a:extLst>
          </p:cNvPr>
          <p:cNvCxnSpPr>
            <a:cxnSpLocks/>
          </p:cNvCxnSpPr>
          <p:nvPr/>
        </p:nvCxnSpPr>
        <p:spPr>
          <a:xfrm flipH="1">
            <a:off x="9588829" y="141615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5" name="Straight Connector 764">
            <a:extLst>
              <a:ext uri="{FF2B5EF4-FFF2-40B4-BE49-F238E27FC236}">
                <a16:creationId xmlns:a16="http://schemas.microsoft.com/office/drawing/2014/main" id="{906EE8D4-B8BE-4F4F-8CB1-8B0E448F45A4}"/>
              </a:ext>
            </a:extLst>
          </p:cNvPr>
          <p:cNvCxnSpPr>
            <a:cxnSpLocks/>
          </p:cNvCxnSpPr>
          <p:nvPr/>
        </p:nvCxnSpPr>
        <p:spPr>
          <a:xfrm flipH="1">
            <a:off x="9611264" y="142466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6" name="Straight Connector 765">
            <a:extLst>
              <a:ext uri="{FF2B5EF4-FFF2-40B4-BE49-F238E27FC236}">
                <a16:creationId xmlns:a16="http://schemas.microsoft.com/office/drawing/2014/main" id="{732E533E-858D-5841-B3AD-D66464E5862A}"/>
              </a:ext>
            </a:extLst>
          </p:cNvPr>
          <p:cNvCxnSpPr>
            <a:cxnSpLocks/>
          </p:cNvCxnSpPr>
          <p:nvPr/>
        </p:nvCxnSpPr>
        <p:spPr>
          <a:xfrm flipH="1">
            <a:off x="9647623" y="140996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7" name="Straight Connector 766">
            <a:extLst>
              <a:ext uri="{FF2B5EF4-FFF2-40B4-BE49-F238E27FC236}">
                <a16:creationId xmlns:a16="http://schemas.microsoft.com/office/drawing/2014/main" id="{5E49775D-87B7-094C-AE30-601B4920077F}"/>
              </a:ext>
            </a:extLst>
          </p:cNvPr>
          <p:cNvCxnSpPr>
            <a:cxnSpLocks/>
          </p:cNvCxnSpPr>
          <p:nvPr/>
        </p:nvCxnSpPr>
        <p:spPr>
          <a:xfrm flipH="1">
            <a:off x="9546047" y="142714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8" name="Straight Connector 767">
            <a:extLst>
              <a:ext uri="{FF2B5EF4-FFF2-40B4-BE49-F238E27FC236}">
                <a16:creationId xmlns:a16="http://schemas.microsoft.com/office/drawing/2014/main" id="{009ED432-0AD3-9647-B445-33724BC038B5}"/>
              </a:ext>
            </a:extLst>
          </p:cNvPr>
          <p:cNvCxnSpPr>
            <a:cxnSpLocks/>
          </p:cNvCxnSpPr>
          <p:nvPr/>
        </p:nvCxnSpPr>
        <p:spPr>
          <a:xfrm flipH="1">
            <a:off x="9683208" y="142698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9" name="Straight Connector 768">
            <a:extLst>
              <a:ext uri="{FF2B5EF4-FFF2-40B4-BE49-F238E27FC236}">
                <a16:creationId xmlns:a16="http://schemas.microsoft.com/office/drawing/2014/main" id="{276827C5-3A0E-F84B-A789-A9B06AA108FC}"/>
              </a:ext>
            </a:extLst>
          </p:cNvPr>
          <p:cNvCxnSpPr>
            <a:cxnSpLocks/>
          </p:cNvCxnSpPr>
          <p:nvPr/>
        </p:nvCxnSpPr>
        <p:spPr>
          <a:xfrm flipH="1">
            <a:off x="9783778" y="144478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0" name="Straight Connector 769">
            <a:extLst>
              <a:ext uri="{FF2B5EF4-FFF2-40B4-BE49-F238E27FC236}">
                <a16:creationId xmlns:a16="http://schemas.microsoft.com/office/drawing/2014/main" id="{7257C596-AB2C-D342-BD90-E5D6E8EF5956}"/>
              </a:ext>
            </a:extLst>
          </p:cNvPr>
          <p:cNvCxnSpPr>
            <a:cxnSpLocks/>
          </p:cNvCxnSpPr>
          <p:nvPr/>
        </p:nvCxnSpPr>
        <p:spPr>
          <a:xfrm flipH="1">
            <a:off x="9926894" y="142002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1" name="Straight Connector 770">
            <a:extLst>
              <a:ext uri="{FF2B5EF4-FFF2-40B4-BE49-F238E27FC236}">
                <a16:creationId xmlns:a16="http://schemas.microsoft.com/office/drawing/2014/main" id="{D606FB14-9588-AA4D-BC0C-A5559EEC7E70}"/>
              </a:ext>
            </a:extLst>
          </p:cNvPr>
          <p:cNvCxnSpPr>
            <a:cxnSpLocks/>
          </p:cNvCxnSpPr>
          <p:nvPr/>
        </p:nvCxnSpPr>
        <p:spPr>
          <a:xfrm flipH="1">
            <a:off x="9844119" y="145251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2" name="Straight Connector 771">
            <a:extLst>
              <a:ext uri="{FF2B5EF4-FFF2-40B4-BE49-F238E27FC236}">
                <a16:creationId xmlns:a16="http://schemas.microsoft.com/office/drawing/2014/main" id="{0E62F835-8B25-C44B-AB0B-89FF1EB40534}"/>
              </a:ext>
            </a:extLst>
          </p:cNvPr>
          <p:cNvCxnSpPr>
            <a:cxnSpLocks/>
          </p:cNvCxnSpPr>
          <p:nvPr/>
        </p:nvCxnSpPr>
        <p:spPr>
          <a:xfrm flipH="1">
            <a:off x="9870421" y="140996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3" name="Straight Connector 772">
            <a:extLst>
              <a:ext uri="{FF2B5EF4-FFF2-40B4-BE49-F238E27FC236}">
                <a16:creationId xmlns:a16="http://schemas.microsoft.com/office/drawing/2014/main" id="{5140A87B-CB8B-564E-A8B7-86844370BA88}"/>
              </a:ext>
            </a:extLst>
          </p:cNvPr>
          <p:cNvCxnSpPr>
            <a:cxnSpLocks/>
          </p:cNvCxnSpPr>
          <p:nvPr/>
        </p:nvCxnSpPr>
        <p:spPr>
          <a:xfrm flipH="1">
            <a:off x="9806212" y="144245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4" name="Straight Connector 773">
            <a:extLst>
              <a:ext uri="{FF2B5EF4-FFF2-40B4-BE49-F238E27FC236}">
                <a16:creationId xmlns:a16="http://schemas.microsoft.com/office/drawing/2014/main" id="{5A67D88F-14D5-BF46-82C4-12CF6A0933E5}"/>
              </a:ext>
            </a:extLst>
          </p:cNvPr>
          <p:cNvCxnSpPr>
            <a:cxnSpLocks/>
          </p:cNvCxnSpPr>
          <p:nvPr/>
        </p:nvCxnSpPr>
        <p:spPr>
          <a:xfrm flipH="1">
            <a:off x="9741229" y="139710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5" name="Straight Connector 774">
            <a:extLst>
              <a:ext uri="{FF2B5EF4-FFF2-40B4-BE49-F238E27FC236}">
                <a16:creationId xmlns:a16="http://schemas.microsoft.com/office/drawing/2014/main" id="{4479C942-1AA2-5743-95FC-208275FD5E15}"/>
              </a:ext>
            </a:extLst>
          </p:cNvPr>
          <p:cNvCxnSpPr>
            <a:cxnSpLocks/>
          </p:cNvCxnSpPr>
          <p:nvPr/>
        </p:nvCxnSpPr>
        <p:spPr>
          <a:xfrm flipH="1">
            <a:off x="9763664" y="140561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6" name="Straight Connector 775">
            <a:extLst>
              <a:ext uri="{FF2B5EF4-FFF2-40B4-BE49-F238E27FC236}">
                <a16:creationId xmlns:a16="http://schemas.microsoft.com/office/drawing/2014/main" id="{829554ED-43AE-7B45-BC4E-D6BF9511400B}"/>
              </a:ext>
            </a:extLst>
          </p:cNvPr>
          <p:cNvCxnSpPr>
            <a:cxnSpLocks/>
          </p:cNvCxnSpPr>
          <p:nvPr/>
        </p:nvCxnSpPr>
        <p:spPr>
          <a:xfrm flipH="1">
            <a:off x="9800023" y="139091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7" name="Straight Connector 776">
            <a:extLst>
              <a:ext uri="{FF2B5EF4-FFF2-40B4-BE49-F238E27FC236}">
                <a16:creationId xmlns:a16="http://schemas.microsoft.com/office/drawing/2014/main" id="{737D5160-00BB-7A46-A8DC-FBC54727CDE1}"/>
              </a:ext>
            </a:extLst>
          </p:cNvPr>
          <p:cNvCxnSpPr>
            <a:cxnSpLocks/>
          </p:cNvCxnSpPr>
          <p:nvPr/>
        </p:nvCxnSpPr>
        <p:spPr>
          <a:xfrm flipH="1">
            <a:off x="9835608" y="140793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8" name="Straight Connector 777">
            <a:extLst>
              <a:ext uri="{FF2B5EF4-FFF2-40B4-BE49-F238E27FC236}">
                <a16:creationId xmlns:a16="http://schemas.microsoft.com/office/drawing/2014/main" id="{52128342-B4E4-CB49-896F-4C650BA65BEA}"/>
              </a:ext>
            </a:extLst>
          </p:cNvPr>
          <p:cNvCxnSpPr>
            <a:cxnSpLocks/>
          </p:cNvCxnSpPr>
          <p:nvPr/>
        </p:nvCxnSpPr>
        <p:spPr>
          <a:xfrm flipH="1">
            <a:off x="9936178" y="142573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9" name="Straight Connector 778">
            <a:extLst>
              <a:ext uri="{FF2B5EF4-FFF2-40B4-BE49-F238E27FC236}">
                <a16:creationId xmlns:a16="http://schemas.microsoft.com/office/drawing/2014/main" id="{D9FDFF9E-A1F8-7443-B409-E409D235ABB2}"/>
              </a:ext>
            </a:extLst>
          </p:cNvPr>
          <p:cNvCxnSpPr>
            <a:cxnSpLocks/>
          </p:cNvCxnSpPr>
          <p:nvPr/>
        </p:nvCxnSpPr>
        <p:spPr>
          <a:xfrm flipH="1">
            <a:off x="9958612" y="142340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0" name="Straight Connector 779">
            <a:extLst>
              <a:ext uri="{FF2B5EF4-FFF2-40B4-BE49-F238E27FC236}">
                <a16:creationId xmlns:a16="http://schemas.microsoft.com/office/drawing/2014/main" id="{B56BA6B1-FBC7-204D-BDDE-4DF84F53648E}"/>
              </a:ext>
            </a:extLst>
          </p:cNvPr>
          <p:cNvCxnSpPr>
            <a:cxnSpLocks/>
          </p:cNvCxnSpPr>
          <p:nvPr/>
        </p:nvCxnSpPr>
        <p:spPr>
          <a:xfrm flipH="1">
            <a:off x="10011526" y="140752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1" name="Straight Connector 780">
            <a:extLst>
              <a:ext uri="{FF2B5EF4-FFF2-40B4-BE49-F238E27FC236}">
                <a16:creationId xmlns:a16="http://schemas.microsoft.com/office/drawing/2014/main" id="{A5E50B6C-88F6-9045-BFD7-8BE8672C391D}"/>
              </a:ext>
            </a:extLst>
          </p:cNvPr>
          <p:cNvCxnSpPr>
            <a:cxnSpLocks/>
          </p:cNvCxnSpPr>
          <p:nvPr/>
        </p:nvCxnSpPr>
        <p:spPr>
          <a:xfrm flipH="1">
            <a:off x="10033961" y="141603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2" name="Straight Connector 781">
            <a:extLst>
              <a:ext uri="{FF2B5EF4-FFF2-40B4-BE49-F238E27FC236}">
                <a16:creationId xmlns:a16="http://schemas.microsoft.com/office/drawing/2014/main" id="{3A622FDC-9681-3B43-BC18-C6AAFF879627}"/>
              </a:ext>
            </a:extLst>
          </p:cNvPr>
          <p:cNvCxnSpPr>
            <a:cxnSpLocks/>
          </p:cNvCxnSpPr>
          <p:nvPr/>
        </p:nvCxnSpPr>
        <p:spPr>
          <a:xfrm flipH="1">
            <a:off x="10070320" y="140134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3" name="Straight Connector 782">
            <a:extLst>
              <a:ext uri="{FF2B5EF4-FFF2-40B4-BE49-F238E27FC236}">
                <a16:creationId xmlns:a16="http://schemas.microsoft.com/office/drawing/2014/main" id="{353F5CC5-01B2-C44C-BFC2-7067768679A5}"/>
              </a:ext>
            </a:extLst>
          </p:cNvPr>
          <p:cNvCxnSpPr>
            <a:cxnSpLocks/>
          </p:cNvCxnSpPr>
          <p:nvPr/>
        </p:nvCxnSpPr>
        <p:spPr>
          <a:xfrm flipH="1">
            <a:off x="9968744" y="141851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4" name="Straight Connector 783">
            <a:extLst>
              <a:ext uri="{FF2B5EF4-FFF2-40B4-BE49-F238E27FC236}">
                <a16:creationId xmlns:a16="http://schemas.microsoft.com/office/drawing/2014/main" id="{E9FD33E6-B36B-CA46-B53A-D4AD915713B3}"/>
              </a:ext>
            </a:extLst>
          </p:cNvPr>
          <p:cNvCxnSpPr>
            <a:cxnSpLocks/>
          </p:cNvCxnSpPr>
          <p:nvPr/>
        </p:nvCxnSpPr>
        <p:spPr>
          <a:xfrm flipH="1">
            <a:off x="10105905" y="141835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5" name="Straight Connector 784">
            <a:extLst>
              <a:ext uri="{FF2B5EF4-FFF2-40B4-BE49-F238E27FC236}">
                <a16:creationId xmlns:a16="http://schemas.microsoft.com/office/drawing/2014/main" id="{02001A0F-B713-3043-B140-B50893C4FB7D}"/>
              </a:ext>
            </a:extLst>
          </p:cNvPr>
          <p:cNvCxnSpPr>
            <a:cxnSpLocks/>
          </p:cNvCxnSpPr>
          <p:nvPr/>
        </p:nvCxnSpPr>
        <p:spPr>
          <a:xfrm flipH="1">
            <a:off x="10206475" y="143615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6" name="Straight Connector 785">
            <a:extLst>
              <a:ext uri="{FF2B5EF4-FFF2-40B4-BE49-F238E27FC236}">
                <a16:creationId xmlns:a16="http://schemas.microsoft.com/office/drawing/2014/main" id="{BE01B8C0-5849-2B40-BB19-EA3B10856A5E}"/>
              </a:ext>
            </a:extLst>
          </p:cNvPr>
          <p:cNvCxnSpPr>
            <a:cxnSpLocks/>
          </p:cNvCxnSpPr>
          <p:nvPr/>
        </p:nvCxnSpPr>
        <p:spPr>
          <a:xfrm flipH="1">
            <a:off x="10349591" y="141139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7" name="Straight Connector 786">
            <a:extLst>
              <a:ext uri="{FF2B5EF4-FFF2-40B4-BE49-F238E27FC236}">
                <a16:creationId xmlns:a16="http://schemas.microsoft.com/office/drawing/2014/main" id="{3F4A00B1-40A2-8B4A-802A-4DFD49171B15}"/>
              </a:ext>
            </a:extLst>
          </p:cNvPr>
          <p:cNvCxnSpPr>
            <a:cxnSpLocks/>
          </p:cNvCxnSpPr>
          <p:nvPr/>
        </p:nvCxnSpPr>
        <p:spPr>
          <a:xfrm flipH="1">
            <a:off x="10266816" y="144388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8" name="Straight Connector 787">
            <a:extLst>
              <a:ext uri="{FF2B5EF4-FFF2-40B4-BE49-F238E27FC236}">
                <a16:creationId xmlns:a16="http://schemas.microsoft.com/office/drawing/2014/main" id="{DAFD2F34-7B10-AA44-8BC9-5AD750BEE7E2}"/>
              </a:ext>
            </a:extLst>
          </p:cNvPr>
          <p:cNvCxnSpPr>
            <a:cxnSpLocks/>
          </p:cNvCxnSpPr>
          <p:nvPr/>
        </p:nvCxnSpPr>
        <p:spPr>
          <a:xfrm flipH="1">
            <a:off x="10293118" y="140133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9" name="Straight Connector 788">
            <a:extLst>
              <a:ext uri="{FF2B5EF4-FFF2-40B4-BE49-F238E27FC236}">
                <a16:creationId xmlns:a16="http://schemas.microsoft.com/office/drawing/2014/main" id="{BC0F1211-7766-F144-8AF5-5543B883F198}"/>
              </a:ext>
            </a:extLst>
          </p:cNvPr>
          <p:cNvCxnSpPr>
            <a:cxnSpLocks/>
          </p:cNvCxnSpPr>
          <p:nvPr/>
        </p:nvCxnSpPr>
        <p:spPr>
          <a:xfrm flipH="1">
            <a:off x="10228909" y="143383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0" name="Straight Connector 789">
            <a:extLst>
              <a:ext uri="{FF2B5EF4-FFF2-40B4-BE49-F238E27FC236}">
                <a16:creationId xmlns:a16="http://schemas.microsoft.com/office/drawing/2014/main" id="{AC06AD1C-F75D-CF49-BA7A-150EE445970D}"/>
              </a:ext>
            </a:extLst>
          </p:cNvPr>
          <p:cNvCxnSpPr>
            <a:cxnSpLocks/>
          </p:cNvCxnSpPr>
          <p:nvPr/>
        </p:nvCxnSpPr>
        <p:spPr>
          <a:xfrm flipH="1">
            <a:off x="10163926" y="138847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1" name="Straight Connector 790">
            <a:extLst>
              <a:ext uri="{FF2B5EF4-FFF2-40B4-BE49-F238E27FC236}">
                <a16:creationId xmlns:a16="http://schemas.microsoft.com/office/drawing/2014/main" id="{17F09603-30B8-9C47-83C8-90AF6825C336}"/>
              </a:ext>
            </a:extLst>
          </p:cNvPr>
          <p:cNvCxnSpPr>
            <a:cxnSpLocks/>
          </p:cNvCxnSpPr>
          <p:nvPr/>
        </p:nvCxnSpPr>
        <p:spPr>
          <a:xfrm flipH="1">
            <a:off x="10186361" y="139698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2" name="Straight Connector 791">
            <a:extLst>
              <a:ext uri="{FF2B5EF4-FFF2-40B4-BE49-F238E27FC236}">
                <a16:creationId xmlns:a16="http://schemas.microsoft.com/office/drawing/2014/main" id="{B1EA42F5-CAF8-5845-9BCB-1B5CAD8514AE}"/>
              </a:ext>
            </a:extLst>
          </p:cNvPr>
          <p:cNvCxnSpPr>
            <a:cxnSpLocks/>
          </p:cNvCxnSpPr>
          <p:nvPr/>
        </p:nvCxnSpPr>
        <p:spPr>
          <a:xfrm flipH="1">
            <a:off x="10222720" y="138229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3" name="Straight Connector 792">
            <a:extLst>
              <a:ext uri="{FF2B5EF4-FFF2-40B4-BE49-F238E27FC236}">
                <a16:creationId xmlns:a16="http://schemas.microsoft.com/office/drawing/2014/main" id="{45AD7999-00A0-144F-AEB4-35EA03DC7B6F}"/>
              </a:ext>
            </a:extLst>
          </p:cNvPr>
          <p:cNvCxnSpPr>
            <a:cxnSpLocks/>
          </p:cNvCxnSpPr>
          <p:nvPr/>
        </p:nvCxnSpPr>
        <p:spPr>
          <a:xfrm flipH="1">
            <a:off x="10258305" y="139930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4" name="Straight Connector 793">
            <a:extLst>
              <a:ext uri="{FF2B5EF4-FFF2-40B4-BE49-F238E27FC236}">
                <a16:creationId xmlns:a16="http://schemas.microsoft.com/office/drawing/2014/main" id="{C68C5EC2-AF67-994C-A13B-D5DDE47655F0}"/>
              </a:ext>
            </a:extLst>
          </p:cNvPr>
          <p:cNvCxnSpPr>
            <a:cxnSpLocks/>
          </p:cNvCxnSpPr>
          <p:nvPr/>
        </p:nvCxnSpPr>
        <p:spPr>
          <a:xfrm flipH="1">
            <a:off x="10358875" y="141710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5" name="Straight Connector 794">
            <a:extLst>
              <a:ext uri="{FF2B5EF4-FFF2-40B4-BE49-F238E27FC236}">
                <a16:creationId xmlns:a16="http://schemas.microsoft.com/office/drawing/2014/main" id="{37345DDF-E3F9-864F-8003-7EA0EC419531}"/>
              </a:ext>
            </a:extLst>
          </p:cNvPr>
          <p:cNvCxnSpPr>
            <a:cxnSpLocks/>
          </p:cNvCxnSpPr>
          <p:nvPr/>
        </p:nvCxnSpPr>
        <p:spPr>
          <a:xfrm flipH="1">
            <a:off x="10381309" y="141478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6" name="Straight Connector 795">
            <a:extLst>
              <a:ext uri="{FF2B5EF4-FFF2-40B4-BE49-F238E27FC236}">
                <a16:creationId xmlns:a16="http://schemas.microsoft.com/office/drawing/2014/main" id="{71895BAB-9A50-D243-9B72-3D72E487CE6C}"/>
              </a:ext>
            </a:extLst>
          </p:cNvPr>
          <p:cNvCxnSpPr>
            <a:cxnSpLocks/>
          </p:cNvCxnSpPr>
          <p:nvPr/>
        </p:nvCxnSpPr>
        <p:spPr>
          <a:xfrm flipH="1">
            <a:off x="10434223" y="140465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7" name="Straight Connector 796">
            <a:extLst>
              <a:ext uri="{FF2B5EF4-FFF2-40B4-BE49-F238E27FC236}">
                <a16:creationId xmlns:a16="http://schemas.microsoft.com/office/drawing/2014/main" id="{38F638E8-D0A6-7340-8BD7-F351E6D60C41}"/>
              </a:ext>
            </a:extLst>
          </p:cNvPr>
          <p:cNvCxnSpPr>
            <a:cxnSpLocks/>
          </p:cNvCxnSpPr>
          <p:nvPr/>
        </p:nvCxnSpPr>
        <p:spPr>
          <a:xfrm flipH="1">
            <a:off x="10456658" y="141316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8" name="Straight Connector 797">
            <a:extLst>
              <a:ext uri="{FF2B5EF4-FFF2-40B4-BE49-F238E27FC236}">
                <a16:creationId xmlns:a16="http://schemas.microsoft.com/office/drawing/2014/main" id="{7E3FDB1F-D348-1B41-8A4F-226875FFEED7}"/>
              </a:ext>
            </a:extLst>
          </p:cNvPr>
          <p:cNvCxnSpPr>
            <a:cxnSpLocks/>
          </p:cNvCxnSpPr>
          <p:nvPr/>
        </p:nvCxnSpPr>
        <p:spPr>
          <a:xfrm flipH="1">
            <a:off x="10493017" y="139846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9" name="Straight Connector 798">
            <a:extLst>
              <a:ext uri="{FF2B5EF4-FFF2-40B4-BE49-F238E27FC236}">
                <a16:creationId xmlns:a16="http://schemas.microsoft.com/office/drawing/2014/main" id="{F36D1008-0229-684B-AC2C-45D1C9E0B01B}"/>
              </a:ext>
            </a:extLst>
          </p:cNvPr>
          <p:cNvCxnSpPr>
            <a:cxnSpLocks/>
          </p:cNvCxnSpPr>
          <p:nvPr/>
        </p:nvCxnSpPr>
        <p:spPr>
          <a:xfrm flipH="1">
            <a:off x="10391441" y="141564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0" name="Straight Connector 799">
            <a:extLst>
              <a:ext uri="{FF2B5EF4-FFF2-40B4-BE49-F238E27FC236}">
                <a16:creationId xmlns:a16="http://schemas.microsoft.com/office/drawing/2014/main" id="{16C4B143-35E0-C14F-9DE0-A526880A7118}"/>
              </a:ext>
            </a:extLst>
          </p:cNvPr>
          <p:cNvCxnSpPr>
            <a:cxnSpLocks/>
          </p:cNvCxnSpPr>
          <p:nvPr/>
        </p:nvCxnSpPr>
        <p:spPr>
          <a:xfrm flipH="1">
            <a:off x="10528602" y="141548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1" name="TextBox 800">
            <a:extLst>
              <a:ext uri="{FF2B5EF4-FFF2-40B4-BE49-F238E27FC236}">
                <a16:creationId xmlns:a16="http://schemas.microsoft.com/office/drawing/2014/main" id="{A5256D4F-E251-874D-AB12-157BBAC30B0D}"/>
              </a:ext>
            </a:extLst>
          </p:cNvPr>
          <p:cNvSpPr txBox="1"/>
          <p:nvPr/>
        </p:nvSpPr>
        <p:spPr>
          <a:xfrm>
            <a:off x="1859462" y="1996531"/>
            <a:ext cx="1444644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1FF1F"/>
                </a:solidFill>
              </a:rPr>
              <a:t>N</a:t>
            </a:r>
            <a:r>
              <a:rPr lang="en-US" b="1" baseline="-25000" dirty="0">
                <a:solidFill>
                  <a:srgbClr val="E1FF1F"/>
                </a:solidFill>
              </a:rPr>
              <a:t>2</a:t>
            </a:r>
            <a:r>
              <a:rPr lang="en-US" b="1" dirty="0">
                <a:solidFill>
                  <a:srgbClr val="E1FF1F"/>
                </a:solidFill>
              </a:rPr>
              <a:t>+CO</a:t>
            </a:r>
            <a:r>
              <a:rPr lang="en-US" b="1" baseline="-25000" dirty="0">
                <a:solidFill>
                  <a:srgbClr val="E1FF1F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en-US" b="1" dirty="0">
                <a:solidFill>
                  <a:srgbClr val="E1FF1F"/>
                </a:solidFill>
                <a:sym typeface="Wingdings" pitchFamily="2" charset="2"/>
              </a:rPr>
              <a:t>NO</a:t>
            </a:r>
            <a:endParaRPr lang="en-US" dirty="0"/>
          </a:p>
        </p:txBody>
      </p:sp>
      <p:cxnSp>
        <p:nvCxnSpPr>
          <p:cNvPr id="803" name="Straight Arrow Connector 802">
            <a:extLst>
              <a:ext uri="{FF2B5EF4-FFF2-40B4-BE49-F238E27FC236}">
                <a16:creationId xmlns:a16="http://schemas.microsoft.com/office/drawing/2014/main" id="{46008AEE-F1A4-B34F-BE13-F702DF85C9F2}"/>
              </a:ext>
            </a:extLst>
          </p:cNvPr>
          <p:cNvCxnSpPr>
            <a:cxnSpLocks/>
          </p:cNvCxnSpPr>
          <p:nvPr/>
        </p:nvCxnSpPr>
        <p:spPr>
          <a:xfrm flipH="1" flipV="1">
            <a:off x="3068746" y="2365863"/>
            <a:ext cx="2529476" cy="1962660"/>
          </a:xfrm>
          <a:prstGeom prst="straightConnector1">
            <a:avLst/>
          </a:prstGeom>
          <a:ln w="19050">
            <a:solidFill>
              <a:srgbClr val="BCFF6C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4" name="TextBox 803">
            <a:extLst>
              <a:ext uri="{FF2B5EF4-FFF2-40B4-BE49-F238E27FC236}">
                <a16:creationId xmlns:a16="http://schemas.microsoft.com/office/drawing/2014/main" id="{2774851F-89F2-4640-978E-B3AF070E7AD5}"/>
              </a:ext>
            </a:extLst>
          </p:cNvPr>
          <p:cNvSpPr txBox="1"/>
          <p:nvPr/>
        </p:nvSpPr>
        <p:spPr>
          <a:xfrm rot="2760292">
            <a:off x="4775511" y="3101536"/>
            <a:ext cx="24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3AFF00"/>
                </a:solidFill>
              </a:rPr>
              <a:t>ē</a:t>
            </a:r>
            <a:endParaRPr lang="en-US" dirty="0">
              <a:solidFill>
                <a:srgbClr val="3AFF00"/>
              </a:solidFill>
            </a:endParaRPr>
          </a:p>
        </p:txBody>
      </p:sp>
      <p:sp>
        <p:nvSpPr>
          <p:cNvPr id="805" name="TextBox 804">
            <a:extLst>
              <a:ext uri="{FF2B5EF4-FFF2-40B4-BE49-F238E27FC236}">
                <a16:creationId xmlns:a16="http://schemas.microsoft.com/office/drawing/2014/main" id="{DB8D06D1-D301-FA4E-9F33-F03D4FF98CF1}"/>
              </a:ext>
            </a:extLst>
          </p:cNvPr>
          <p:cNvSpPr txBox="1"/>
          <p:nvPr/>
        </p:nvSpPr>
        <p:spPr>
          <a:xfrm>
            <a:off x="1615982" y="1"/>
            <a:ext cx="29770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Conditions for the</a:t>
            </a:r>
          </a:p>
          <a:p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Emergence of Life</a:t>
            </a:r>
          </a:p>
        </p:txBody>
      </p:sp>
      <p:sp>
        <p:nvSpPr>
          <p:cNvPr id="806" name="TextBox 805">
            <a:extLst>
              <a:ext uri="{FF2B5EF4-FFF2-40B4-BE49-F238E27FC236}">
                <a16:creationId xmlns:a16="http://schemas.microsoft.com/office/drawing/2014/main" id="{42FCC641-F184-334B-8614-D332B7F527EB}"/>
              </a:ext>
            </a:extLst>
          </p:cNvPr>
          <p:cNvSpPr txBox="1"/>
          <p:nvPr/>
        </p:nvSpPr>
        <p:spPr>
          <a:xfrm>
            <a:off x="7090543" y="3916218"/>
            <a:ext cx="1603324" cy="854080"/>
          </a:xfrm>
          <a:prstGeom prst="rect">
            <a:avLst/>
          </a:prstGeom>
          <a:noFill/>
          <a:ln w="38100">
            <a:solidFill>
              <a:srgbClr val="BCFF6C"/>
            </a:solidFill>
          </a:ln>
        </p:spPr>
        <p:txBody>
          <a:bodyPr wrap="none" rtlCol="0">
            <a:spAutoFit/>
          </a:bodyPr>
          <a:lstStyle/>
          <a:p>
            <a:r>
              <a:rPr lang="en-US" sz="1650" b="1" dirty="0">
                <a:solidFill>
                  <a:srgbClr val="BCFF6C"/>
                </a:solidFill>
              </a:rPr>
              <a:t>2D </a:t>
            </a:r>
            <a:r>
              <a:rPr lang="en-US" sz="1650" b="1" dirty="0" err="1">
                <a:solidFill>
                  <a:srgbClr val="BCFF6C"/>
                </a:solidFill>
              </a:rPr>
              <a:t>Fougerite</a:t>
            </a:r>
            <a:r>
              <a:rPr lang="en-US" sz="1650" b="1" dirty="0">
                <a:solidFill>
                  <a:srgbClr val="BCFF6C"/>
                </a:solidFill>
              </a:rPr>
              <a:t> &gt;</a:t>
            </a:r>
          </a:p>
          <a:p>
            <a:r>
              <a:rPr lang="en-US" sz="1650" b="1" dirty="0">
                <a:solidFill>
                  <a:srgbClr val="BCFF6C"/>
                </a:solidFill>
              </a:rPr>
              <a:t>2D </a:t>
            </a:r>
            <a:r>
              <a:rPr lang="en-US" sz="1650" b="1" dirty="0" err="1">
                <a:solidFill>
                  <a:srgbClr val="BCFF6C"/>
                </a:solidFill>
              </a:rPr>
              <a:t>Greeanlite</a:t>
            </a:r>
            <a:r>
              <a:rPr lang="en-US" sz="1650" b="1" dirty="0">
                <a:solidFill>
                  <a:srgbClr val="BCFF6C"/>
                </a:solidFill>
              </a:rPr>
              <a:t>?&gt;</a:t>
            </a:r>
          </a:p>
          <a:p>
            <a:r>
              <a:rPr lang="en-US" sz="1650" b="1" dirty="0">
                <a:solidFill>
                  <a:srgbClr val="FFC000"/>
                </a:solidFill>
              </a:rPr>
              <a:t>2D Mackinawite</a:t>
            </a:r>
          </a:p>
        </p:txBody>
      </p:sp>
      <p:cxnSp>
        <p:nvCxnSpPr>
          <p:cNvPr id="807" name="Straight Arrow Connector 806">
            <a:extLst>
              <a:ext uri="{FF2B5EF4-FFF2-40B4-BE49-F238E27FC236}">
                <a16:creationId xmlns:a16="http://schemas.microsoft.com/office/drawing/2014/main" id="{A7972971-3AF7-ED41-94F0-32A98B04D6BF}"/>
              </a:ext>
            </a:extLst>
          </p:cNvPr>
          <p:cNvCxnSpPr>
            <a:cxnSpLocks/>
            <a:stCxn id="806" idx="1"/>
          </p:cNvCxnSpPr>
          <p:nvPr/>
        </p:nvCxnSpPr>
        <p:spPr>
          <a:xfrm flipH="1">
            <a:off x="6667501" y="4343258"/>
            <a:ext cx="423042" cy="25542"/>
          </a:xfrm>
          <a:prstGeom prst="straightConnector1">
            <a:avLst/>
          </a:prstGeom>
          <a:ln w="38100">
            <a:solidFill>
              <a:srgbClr val="BCFF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8" name="TextBox 807">
            <a:extLst>
              <a:ext uri="{FF2B5EF4-FFF2-40B4-BE49-F238E27FC236}">
                <a16:creationId xmlns:a16="http://schemas.microsoft.com/office/drawing/2014/main" id="{02401867-243C-B24A-9555-CD52491F7E31}"/>
              </a:ext>
            </a:extLst>
          </p:cNvPr>
          <p:cNvSpPr txBox="1"/>
          <p:nvPr/>
        </p:nvSpPr>
        <p:spPr>
          <a:xfrm>
            <a:off x="5568951" y="3213100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WASTE</a:t>
            </a:r>
          </a:p>
        </p:txBody>
      </p:sp>
      <p:cxnSp>
        <p:nvCxnSpPr>
          <p:cNvPr id="386" name="Straight Connector 385">
            <a:extLst>
              <a:ext uri="{FF2B5EF4-FFF2-40B4-BE49-F238E27FC236}">
                <a16:creationId xmlns:a16="http://schemas.microsoft.com/office/drawing/2014/main" id="{8AAE1CBA-B591-9341-A756-B9607DF6E4EE}"/>
              </a:ext>
            </a:extLst>
          </p:cNvPr>
          <p:cNvCxnSpPr>
            <a:cxnSpLocks/>
          </p:cNvCxnSpPr>
          <p:nvPr/>
        </p:nvCxnSpPr>
        <p:spPr>
          <a:xfrm flipH="1">
            <a:off x="1587335" y="148546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>
            <a:extLst>
              <a:ext uri="{FF2B5EF4-FFF2-40B4-BE49-F238E27FC236}">
                <a16:creationId xmlns:a16="http://schemas.microsoft.com/office/drawing/2014/main" id="{C06EF459-0D6C-1140-910A-2B265D0B1432}"/>
              </a:ext>
            </a:extLst>
          </p:cNvPr>
          <p:cNvCxnSpPr>
            <a:cxnSpLocks/>
          </p:cNvCxnSpPr>
          <p:nvPr/>
        </p:nvCxnSpPr>
        <p:spPr>
          <a:xfrm flipH="1">
            <a:off x="1647676" y="149319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4497A8F4-CAB0-6A40-BFEB-DB7DC02DE813}"/>
              </a:ext>
            </a:extLst>
          </p:cNvPr>
          <p:cNvCxnSpPr>
            <a:cxnSpLocks/>
          </p:cNvCxnSpPr>
          <p:nvPr/>
        </p:nvCxnSpPr>
        <p:spPr>
          <a:xfrm flipH="1">
            <a:off x="1609769" y="148314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>
            <a:extLst>
              <a:ext uri="{FF2B5EF4-FFF2-40B4-BE49-F238E27FC236}">
                <a16:creationId xmlns:a16="http://schemas.microsoft.com/office/drawing/2014/main" id="{659D87BE-6DFC-5F45-B6F6-6172A933AC09}"/>
              </a:ext>
            </a:extLst>
          </p:cNvPr>
          <p:cNvCxnSpPr>
            <a:cxnSpLocks/>
          </p:cNvCxnSpPr>
          <p:nvPr/>
        </p:nvCxnSpPr>
        <p:spPr>
          <a:xfrm flipH="1">
            <a:off x="1739735" y="146641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>
            <a:extLst>
              <a:ext uri="{FF2B5EF4-FFF2-40B4-BE49-F238E27FC236}">
                <a16:creationId xmlns:a16="http://schemas.microsoft.com/office/drawing/2014/main" id="{B1D58D3F-A5EB-154B-A2C0-2B109E9D9CB0}"/>
              </a:ext>
            </a:extLst>
          </p:cNvPr>
          <p:cNvCxnSpPr>
            <a:cxnSpLocks/>
          </p:cNvCxnSpPr>
          <p:nvPr/>
        </p:nvCxnSpPr>
        <p:spPr>
          <a:xfrm flipH="1">
            <a:off x="1762169" y="146409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Connector 390">
            <a:extLst>
              <a:ext uri="{FF2B5EF4-FFF2-40B4-BE49-F238E27FC236}">
                <a16:creationId xmlns:a16="http://schemas.microsoft.com/office/drawing/2014/main" id="{489F93EF-0B14-8F45-9C81-BE686BA225FC}"/>
              </a:ext>
            </a:extLst>
          </p:cNvPr>
          <p:cNvCxnSpPr>
            <a:cxnSpLocks/>
          </p:cNvCxnSpPr>
          <p:nvPr/>
        </p:nvCxnSpPr>
        <p:spPr>
          <a:xfrm flipH="1">
            <a:off x="2010032" y="147683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Connector 391">
            <a:extLst>
              <a:ext uri="{FF2B5EF4-FFF2-40B4-BE49-F238E27FC236}">
                <a16:creationId xmlns:a16="http://schemas.microsoft.com/office/drawing/2014/main" id="{F7D8CE6F-28D3-C146-A024-DFF13222ADC3}"/>
              </a:ext>
            </a:extLst>
          </p:cNvPr>
          <p:cNvCxnSpPr>
            <a:cxnSpLocks/>
          </p:cNvCxnSpPr>
          <p:nvPr/>
        </p:nvCxnSpPr>
        <p:spPr>
          <a:xfrm flipH="1">
            <a:off x="2070373" y="148456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>
            <a:extLst>
              <a:ext uri="{FF2B5EF4-FFF2-40B4-BE49-F238E27FC236}">
                <a16:creationId xmlns:a16="http://schemas.microsoft.com/office/drawing/2014/main" id="{7501A632-A60C-9645-A789-FB5F1A08D793}"/>
              </a:ext>
            </a:extLst>
          </p:cNvPr>
          <p:cNvCxnSpPr>
            <a:cxnSpLocks/>
          </p:cNvCxnSpPr>
          <p:nvPr/>
        </p:nvCxnSpPr>
        <p:spPr>
          <a:xfrm flipH="1">
            <a:off x="2032466" y="147451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>
            <a:extLst>
              <a:ext uri="{FF2B5EF4-FFF2-40B4-BE49-F238E27FC236}">
                <a16:creationId xmlns:a16="http://schemas.microsoft.com/office/drawing/2014/main" id="{DD51A2CB-68F9-4343-B8ED-D379230FF27A}"/>
              </a:ext>
            </a:extLst>
          </p:cNvPr>
          <p:cNvCxnSpPr>
            <a:cxnSpLocks/>
          </p:cNvCxnSpPr>
          <p:nvPr/>
        </p:nvCxnSpPr>
        <p:spPr>
          <a:xfrm flipH="1">
            <a:off x="2162432" y="145778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id="{94746204-D717-0040-AE2A-D509C6976C86}"/>
              </a:ext>
            </a:extLst>
          </p:cNvPr>
          <p:cNvCxnSpPr>
            <a:cxnSpLocks/>
          </p:cNvCxnSpPr>
          <p:nvPr/>
        </p:nvCxnSpPr>
        <p:spPr>
          <a:xfrm flipH="1">
            <a:off x="2184866" y="145546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Connector 395">
            <a:extLst>
              <a:ext uri="{FF2B5EF4-FFF2-40B4-BE49-F238E27FC236}">
                <a16:creationId xmlns:a16="http://schemas.microsoft.com/office/drawing/2014/main" id="{2C927BFF-4F70-9F44-BCD4-5D17D02550BF}"/>
              </a:ext>
            </a:extLst>
          </p:cNvPr>
          <p:cNvCxnSpPr>
            <a:cxnSpLocks/>
          </p:cNvCxnSpPr>
          <p:nvPr/>
        </p:nvCxnSpPr>
        <p:spPr>
          <a:xfrm flipH="1">
            <a:off x="2432729" y="147395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>
            <a:extLst>
              <a:ext uri="{FF2B5EF4-FFF2-40B4-BE49-F238E27FC236}">
                <a16:creationId xmlns:a16="http://schemas.microsoft.com/office/drawing/2014/main" id="{464F2079-14BD-344F-AC66-83A9FDABEAA9}"/>
              </a:ext>
            </a:extLst>
          </p:cNvPr>
          <p:cNvCxnSpPr>
            <a:cxnSpLocks/>
          </p:cNvCxnSpPr>
          <p:nvPr/>
        </p:nvCxnSpPr>
        <p:spPr>
          <a:xfrm flipH="1">
            <a:off x="2493070" y="148169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>
            <a:extLst>
              <a:ext uri="{FF2B5EF4-FFF2-40B4-BE49-F238E27FC236}">
                <a16:creationId xmlns:a16="http://schemas.microsoft.com/office/drawing/2014/main" id="{204DEDB1-3C18-134A-BF25-7E459B051DBA}"/>
              </a:ext>
            </a:extLst>
          </p:cNvPr>
          <p:cNvCxnSpPr>
            <a:cxnSpLocks/>
          </p:cNvCxnSpPr>
          <p:nvPr/>
        </p:nvCxnSpPr>
        <p:spPr>
          <a:xfrm flipH="1">
            <a:off x="2455163" y="147163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id="{C0E6460E-6C61-864B-9647-6EEE1BD08024}"/>
              </a:ext>
            </a:extLst>
          </p:cNvPr>
          <p:cNvCxnSpPr>
            <a:cxnSpLocks/>
          </p:cNvCxnSpPr>
          <p:nvPr/>
        </p:nvCxnSpPr>
        <p:spPr>
          <a:xfrm flipH="1">
            <a:off x="2585129" y="145490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>
            <a:extLst>
              <a:ext uri="{FF2B5EF4-FFF2-40B4-BE49-F238E27FC236}">
                <a16:creationId xmlns:a16="http://schemas.microsoft.com/office/drawing/2014/main" id="{F94738D4-C24A-624A-88BA-151096C9C38C}"/>
              </a:ext>
            </a:extLst>
          </p:cNvPr>
          <p:cNvCxnSpPr>
            <a:cxnSpLocks/>
          </p:cNvCxnSpPr>
          <p:nvPr/>
        </p:nvCxnSpPr>
        <p:spPr>
          <a:xfrm flipH="1">
            <a:off x="2607563" y="145258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>
            <a:extLst>
              <a:ext uri="{FF2B5EF4-FFF2-40B4-BE49-F238E27FC236}">
                <a16:creationId xmlns:a16="http://schemas.microsoft.com/office/drawing/2014/main" id="{43A62BDB-FCBD-B340-9830-AF19C3D289E1}"/>
              </a:ext>
            </a:extLst>
          </p:cNvPr>
          <p:cNvCxnSpPr>
            <a:cxnSpLocks/>
          </p:cNvCxnSpPr>
          <p:nvPr/>
        </p:nvCxnSpPr>
        <p:spPr>
          <a:xfrm flipH="1">
            <a:off x="2855429" y="147108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>
            <a:extLst>
              <a:ext uri="{FF2B5EF4-FFF2-40B4-BE49-F238E27FC236}">
                <a16:creationId xmlns:a16="http://schemas.microsoft.com/office/drawing/2014/main" id="{65510D55-EFA6-7B46-8436-2BFF6AE186D2}"/>
              </a:ext>
            </a:extLst>
          </p:cNvPr>
          <p:cNvCxnSpPr>
            <a:cxnSpLocks/>
          </p:cNvCxnSpPr>
          <p:nvPr/>
        </p:nvCxnSpPr>
        <p:spPr>
          <a:xfrm flipH="1">
            <a:off x="2915770" y="147881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>
            <a:extLst>
              <a:ext uri="{FF2B5EF4-FFF2-40B4-BE49-F238E27FC236}">
                <a16:creationId xmlns:a16="http://schemas.microsoft.com/office/drawing/2014/main" id="{6574A9EF-4D7A-D14C-8FA9-C317286FA509}"/>
              </a:ext>
            </a:extLst>
          </p:cNvPr>
          <p:cNvCxnSpPr>
            <a:cxnSpLocks/>
          </p:cNvCxnSpPr>
          <p:nvPr/>
        </p:nvCxnSpPr>
        <p:spPr>
          <a:xfrm flipH="1">
            <a:off x="2877863" y="146876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Connector 403">
            <a:extLst>
              <a:ext uri="{FF2B5EF4-FFF2-40B4-BE49-F238E27FC236}">
                <a16:creationId xmlns:a16="http://schemas.microsoft.com/office/drawing/2014/main" id="{FA0028BD-53EA-914E-817F-DE159D3054F3}"/>
              </a:ext>
            </a:extLst>
          </p:cNvPr>
          <p:cNvCxnSpPr>
            <a:cxnSpLocks/>
          </p:cNvCxnSpPr>
          <p:nvPr/>
        </p:nvCxnSpPr>
        <p:spPr>
          <a:xfrm flipH="1">
            <a:off x="3007829" y="145203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Connector 404">
            <a:extLst>
              <a:ext uri="{FF2B5EF4-FFF2-40B4-BE49-F238E27FC236}">
                <a16:creationId xmlns:a16="http://schemas.microsoft.com/office/drawing/2014/main" id="{E1525D6F-77ED-414A-86F6-EE03EFDA3609}"/>
              </a:ext>
            </a:extLst>
          </p:cNvPr>
          <p:cNvCxnSpPr>
            <a:cxnSpLocks/>
          </p:cNvCxnSpPr>
          <p:nvPr/>
        </p:nvCxnSpPr>
        <p:spPr>
          <a:xfrm flipH="1">
            <a:off x="3030263" y="144971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Connector 405">
            <a:extLst>
              <a:ext uri="{FF2B5EF4-FFF2-40B4-BE49-F238E27FC236}">
                <a16:creationId xmlns:a16="http://schemas.microsoft.com/office/drawing/2014/main" id="{8E1D4F21-2996-3B44-8EAF-398C06F4B97C}"/>
              </a:ext>
            </a:extLst>
          </p:cNvPr>
          <p:cNvCxnSpPr>
            <a:cxnSpLocks/>
          </p:cNvCxnSpPr>
          <p:nvPr/>
        </p:nvCxnSpPr>
        <p:spPr>
          <a:xfrm flipH="1">
            <a:off x="3278126" y="146245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Connector 406">
            <a:extLst>
              <a:ext uri="{FF2B5EF4-FFF2-40B4-BE49-F238E27FC236}">
                <a16:creationId xmlns:a16="http://schemas.microsoft.com/office/drawing/2014/main" id="{D90F2C17-544A-C04C-A986-3B0E6C62EC3E}"/>
              </a:ext>
            </a:extLst>
          </p:cNvPr>
          <p:cNvCxnSpPr>
            <a:cxnSpLocks/>
          </p:cNvCxnSpPr>
          <p:nvPr/>
        </p:nvCxnSpPr>
        <p:spPr>
          <a:xfrm flipH="1">
            <a:off x="3338467" y="147019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Connector 407">
            <a:extLst>
              <a:ext uri="{FF2B5EF4-FFF2-40B4-BE49-F238E27FC236}">
                <a16:creationId xmlns:a16="http://schemas.microsoft.com/office/drawing/2014/main" id="{FC399C9D-7047-3C40-8F44-84559B19026A}"/>
              </a:ext>
            </a:extLst>
          </p:cNvPr>
          <p:cNvCxnSpPr>
            <a:cxnSpLocks/>
          </p:cNvCxnSpPr>
          <p:nvPr/>
        </p:nvCxnSpPr>
        <p:spPr>
          <a:xfrm flipH="1">
            <a:off x="3300560" y="146013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Connector 408">
            <a:extLst>
              <a:ext uri="{FF2B5EF4-FFF2-40B4-BE49-F238E27FC236}">
                <a16:creationId xmlns:a16="http://schemas.microsoft.com/office/drawing/2014/main" id="{3A18105D-55B6-B742-B61B-C4FBA7610F9F}"/>
              </a:ext>
            </a:extLst>
          </p:cNvPr>
          <p:cNvCxnSpPr>
            <a:cxnSpLocks/>
          </p:cNvCxnSpPr>
          <p:nvPr/>
        </p:nvCxnSpPr>
        <p:spPr>
          <a:xfrm flipH="1">
            <a:off x="3430526" y="144340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Connector 409">
            <a:extLst>
              <a:ext uri="{FF2B5EF4-FFF2-40B4-BE49-F238E27FC236}">
                <a16:creationId xmlns:a16="http://schemas.microsoft.com/office/drawing/2014/main" id="{1F3045E4-DB49-B948-A23F-4FE5633773E1}"/>
              </a:ext>
            </a:extLst>
          </p:cNvPr>
          <p:cNvCxnSpPr>
            <a:cxnSpLocks/>
          </p:cNvCxnSpPr>
          <p:nvPr/>
        </p:nvCxnSpPr>
        <p:spPr>
          <a:xfrm flipH="1">
            <a:off x="3452960" y="144108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1" name="Straight Connector 410">
            <a:extLst>
              <a:ext uri="{FF2B5EF4-FFF2-40B4-BE49-F238E27FC236}">
                <a16:creationId xmlns:a16="http://schemas.microsoft.com/office/drawing/2014/main" id="{906D5A76-3E6B-F646-AD95-C55514A92433}"/>
              </a:ext>
            </a:extLst>
          </p:cNvPr>
          <p:cNvCxnSpPr>
            <a:cxnSpLocks/>
          </p:cNvCxnSpPr>
          <p:nvPr/>
        </p:nvCxnSpPr>
        <p:spPr>
          <a:xfrm flipH="1">
            <a:off x="3700823" y="145957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2" name="Straight Connector 411">
            <a:extLst>
              <a:ext uri="{FF2B5EF4-FFF2-40B4-BE49-F238E27FC236}">
                <a16:creationId xmlns:a16="http://schemas.microsoft.com/office/drawing/2014/main" id="{95846420-DD2D-D94B-A154-F1CA9BBE2644}"/>
              </a:ext>
            </a:extLst>
          </p:cNvPr>
          <p:cNvCxnSpPr>
            <a:cxnSpLocks/>
          </p:cNvCxnSpPr>
          <p:nvPr/>
        </p:nvCxnSpPr>
        <p:spPr>
          <a:xfrm flipH="1">
            <a:off x="3761164" y="146731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Connector 412">
            <a:extLst>
              <a:ext uri="{FF2B5EF4-FFF2-40B4-BE49-F238E27FC236}">
                <a16:creationId xmlns:a16="http://schemas.microsoft.com/office/drawing/2014/main" id="{283D5C8C-8BCB-D44F-BFAA-3B259ACAD307}"/>
              </a:ext>
            </a:extLst>
          </p:cNvPr>
          <p:cNvCxnSpPr>
            <a:cxnSpLocks/>
          </p:cNvCxnSpPr>
          <p:nvPr/>
        </p:nvCxnSpPr>
        <p:spPr>
          <a:xfrm flipH="1">
            <a:off x="3723257" y="145725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Connector 413">
            <a:extLst>
              <a:ext uri="{FF2B5EF4-FFF2-40B4-BE49-F238E27FC236}">
                <a16:creationId xmlns:a16="http://schemas.microsoft.com/office/drawing/2014/main" id="{AEDD9629-4CEB-614D-B434-28772F41C867}"/>
              </a:ext>
            </a:extLst>
          </p:cNvPr>
          <p:cNvCxnSpPr>
            <a:cxnSpLocks/>
          </p:cNvCxnSpPr>
          <p:nvPr/>
        </p:nvCxnSpPr>
        <p:spPr>
          <a:xfrm flipH="1">
            <a:off x="3853223" y="144052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5" name="Straight Connector 414">
            <a:extLst>
              <a:ext uri="{FF2B5EF4-FFF2-40B4-BE49-F238E27FC236}">
                <a16:creationId xmlns:a16="http://schemas.microsoft.com/office/drawing/2014/main" id="{30E960B2-5CE3-A341-96CE-05238072AA48}"/>
              </a:ext>
            </a:extLst>
          </p:cNvPr>
          <p:cNvCxnSpPr>
            <a:cxnSpLocks/>
          </p:cNvCxnSpPr>
          <p:nvPr/>
        </p:nvCxnSpPr>
        <p:spPr>
          <a:xfrm flipH="1">
            <a:off x="3875657" y="143820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6" name="Straight Connector 415">
            <a:extLst>
              <a:ext uri="{FF2B5EF4-FFF2-40B4-BE49-F238E27FC236}">
                <a16:creationId xmlns:a16="http://schemas.microsoft.com/office/drawing/2014/main" id="{3545D8D8-0855-8649-86EC-C4F9B8D6591E}"/>
              </a:ext>
            </a:extLst>
          </p:cNvPr>
          <p:cNvCxnSpPr>
            <a:cxnSpLocks/>
          </p:cNvCxnSpPr>
          <p:nvPr/>
        </p:nvCxnSpPr>
        <p:spPr>
          <a:xfrm flipH="1">
            <a:off x="3174608" y="149696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Connector 416">
            <a:extLst>
              <a:ext uri="{FF2B5EF4-FFF2-40B4-BE49-F238E27FC236}">
                <a16:creationId xmlns:a16="http://schemas.microsoft.com/office/drawing/2014/main" id="{F6499E3A-22ED-E74B-8B13-563C5F6DA1D2}"/>
              </a:ext>
            </a:extLst>
          </p:cNvPr>
          <p:cNvCxnSpPr>
            <a:cxnSpLocks/>
          </p:cNvCxnSpPr>
          <p:nvPr/>
        </p:nvCxnSpPr>
        <p:spPr>
          <a:xfrm flipH="1">
            <a:off x="3234949" y="150469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Connector 417">
            <a:extLst>
              <a:ext uri="{FF2B5EF4-FFF2-40B4-BE49-F238E27FC236}">
                <a16:creationId xmlns:a16="http://schemas.microsoft.com/office/drawing/2014/main" id="{00602994-614D-2B40-AC6F-D32EE9B3F79E}"/>
              </a:ext>
            </a:extLst>
          </p:cNvPr>
          <p:cNvCxnSpPr>
            <a:cxnSpLocks/>
          </p:cNvCxnSpPr>
          <p:nvPr/>
        </p:nvCxnSpPr>
        <p:spPr>
          <a:xfrm flipH="1">
            <a:off x="3197042" y="149463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9" name="Straight Connector 418">
            <a:extLst>
              <a:ext uri="{FF2B5EF4-FFF2-40B4-BE49-F238E27FC236}">
                <a16:creationId xmlns:a16="http://schemas.microsoft.com/office/drawing/2014/main" id="{4DD2AC04-D916-2149-9AED-6A837883A93B}"/>
              </a:ext>
            </a:extLst>
          </p:cNvPr>
          <p:cNvCxnSpPr>
            <a:cxnSpLocks/>
          </p:cNvCxnSpPr>
          <p:nvPr/>
        </p:nvCxnSpPr>
        <p:spPr>
          <a:xfrm flipH="1">
            <a:off x="3327008" y="147791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Connector 419">
            <a:extLst>
              <a:ext uri="{FF2B5EF4-FFF2-40B4-BE49-F238E27FC236}">
                <a16:creationId xmlns:a16="http://schemas.microsoft.com/office/drawing/2014/main" id="{F2F81E71-4770-5948-969A-1D63E7F8C24E}"/>
              </a:ext>
            </a:extLst>
          </p:cNvPr>
          <p:cNvCxnSpPr>
            <a:cxnSpLocks/>
          </p:cNvCxnSpPr>
          <p:nvPr/>
        </p:nvCxnSpPr>
        <p:spPr>
          <a:xfrm flipH="1">
            <a:off x="3349442" y="147558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Connector 420">
            <a:extLst>
              <a:ext uri="{FF2B5EF4-FFF2-40B4-BE49-F238E27FC236}">
                <a16:creationId xmlns:a16="http://schemas.microsoft.com/office/drawing/2014/main" id="{0947AB47-BCD1-2145-B511-5BDF737833A7}"/>
              </a:ext>
            </a:extLst>
          </p:cNvPr>
          <p:cNvCxnSpPr>
            <a:cxnSpLocks/>
          </p:cNvCxnSpPr>
          <p:nvPr/>
        </p:nvCxnSpPr>
        <p:spPr>
          <a:xfrm flipH="1">
            <a:off x="3597305" y="148833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Connector 421">
            <a:extLst>
              <a:ext uri="{FF2B5EF4-FFF2-40B4-BE49-F238E27FC236}">
                <a16:creationId xmlns:a16="http://schemas.microsoft.com/office/drawing/2014/main" id="{FB9DDE3E-13B0-6B4F-A638-7E7B8AA6F9CC}"/>
              </a:ext>
            </a:extLst>
          </p:cNvPr>
          <p:cNvCxnSpPr>
            <a:cxnSpLocks/>
          </p:cNvCxnSpPr>
          <p:nvPr/>
        </p:nvCxnSpPr>
        <p:spPr>
          <a:xfrm flipH="1">
            <a:off x="3657646" y="149606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>
            <a:extLst>
              <a:ext uri="{FF2B5EF4-FFF2-40B4-BE49-F238E27FC236}">
                <a16:creationId xmlns:a16="http://schemas.microsoft.com/office/drawing/2014/main" id="{97CCDE2E-4B30-FB43-8131-DA33981ABE36}"/>
              </a:ext>
            </a:extLst>
          </p:cNvPr>
          <p:cNvCxnSpPr>
            <a:cxnSpLocks/>
          </p:cNvCxnSpPr>
          <p:nvPr/>
        </p:nvCxnSpPr>
        <p:spPr>
          <a:xfrm flipH="1">
            <a:off x="3619739" y="148601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>
            <a:extLst>
              <a:ext uri="{FF2B5EF4-FFF2-40B4-BE49-F238E27FC236}">
                <a16:creationId xmlns:a16="http://schemas.microsoft.com/office/drawing/2014/main" id="{9BE367F8-4B1B-8A42-935D-B391A4A9BDEE}"/>
              </a:ext>
            </a:extLst>
          </p:cNvPr>
          <p:cNvCxnSpPr>
            <a:cxnSpLocks/>
          </p:cNvCxnSpPr>
          <p:nvPr/>
        </p:nvCxnSpPr>
        <p:spPr>
          <a:xfrm flipH="1">
            <a:off x="3749705" y="146928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>
            <a:extLst>
              <a:ext uri="{FF2B5EF4-FFF2-40B4-BE49-F238E27FC236}">
                <a16:creationId xmlns:a16="http://schemas.microsoft.com/office/drawing/2014/main" id="{8E949BAF-2572-6647-80C8-117642ED9667}"/>
              </a:ext>
            </a:extLst>
          </p:cNvPr>
          <p:cNvCxnSpPr>
            <a:cxnSpLocks/>
          </p:cNvCxnSpPr>
          <p:nvPr/>
        </p:nvCxnSpPr>
        <p:spPr>
          <a:xfrm flipH="1">
            <a:off x="3772139" y="146696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6" name="Straight Connector 425">
            <a:extLst>
              <a:ext uri="{FF2B5EF4-FFF2-40B4-BE49-F238E27FC236}">
                <a16:creationId xmlns:a16="http://schemas.microsoft.com/office/drawing/2014/main" id="{6705FA8E-0076-FB4E-B4F1-E01110397B21}"/>
              </a:ext>
            </a:extLst>
          </p:cNvPr>
          <p:cNvCxnSpPr>
            <a:cxnSpLocks/>
          </p:cNvCxnSpPr>
          <p:nvPr/>
        </p:nvCxnSpPr>
        <p:spPr>
          <a:xfrm flipH="1">
            <a:off x="1458363" y="149176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7" name="Straight Connector 426">
            <a:extLst>
              <a:ext uri="{FF2B5EF4-FFF2-40B4-BE49-F238E27FC236}">
                <a16:creationId xmlns:a16="http://schemas.microsoft.com/office/drawing/2014/main" id="{02DEF34A-B513-1C4A-8B46-9581A6AC800D}"/>
              </a:ext>
            </a:extLst>
          </p:cNvPr>
          <p:cNvCxnSpPr>
            <a:cxnSpLocks/>
          </p:cNvCxnSpPr>
          <p:nvPr/>
        </p:nvCxnSpPr>
        <p:spPr>
          <a:xfrm flipH="1">
            <a:off x="1518704" y="149950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Connector 427">
            <a:extLst>
              <a:ext uri="{FF2B5EF4-FFF2-40B4-BE49-F238E27FC236}">
                <a16:creationId xmlns:a16="http://schemas.microsoft.com/office/drawing/2014/main" id="{7AF38A77-87FF-3847-A461-F436A6374C38}"/>
              </a:ext>
            </a:extLst>
          </p:cNvPr>
          <p:cNvCxnSpPr>
            <a:cxnSpLocks/>
          </p:cNvCxnSpPr>
          <p:nvPr/>
        </p:nvCxnSpPr>
        <p:spPr>
          <a:xfrm flipH="1">
            <a:off x="1480797" y="148944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Connector 449">
            <a:extLst>
              <a:ext uri="{FF2B5EF4-FFF2-40B4-BE49-F238E27FC236}">
                <a16:creationId xmlns:a16="http://schemas.microsoft.com/office/drawing/2014/main" id="{DE877C02-F113-A444-B588-BB9058639D6B}"/>
              </a:ext>
            </a:extLst>
          </p:cNvPr>
          <p:cNvCxnSpPr>
            <a:cxnSpLocks/>
          </p:cNvCxnSpPr>
          <p:nvPr/>
        </p:nvCxnSpPr>
        <p:spPr>
          <a:xfrm flipH="1">
            <a:off x="1610763" y="147271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9" name="Straight Connector 808">
            <a:extLst>
              <a:ext uri="{FF2B5EF4-FFF2-40B4-BE49-F238E27FC236}">
                <a16:creationId xmlns:a16="http://schemas.microsoft.com/office/drawing/2014/main" id="{A43E5B7F-3AE4-064A-909F-0563DFA68B90}"/>
              </a:ext>
            </a:extLst>
          </p:cNvPr>
          <p:cNvCxnSpPr>
            <a:cxnSpLocks/>
          </p:cNvCxnSpPr>
          <p:nvPr/>
        </p:nvCxnSpPr>
        <p:spPr>
          <a:xfrm flipH="1">
            <a:off x="1633197" y="147039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0" name="Straight Connector 809">
            <a:extLst>
              <a:ext uri="{FF2B5EF4-FFF2-40B4-BE49-F238E27FC236}">
                <a16:creationId xmlns:a16="http://schemas.microsoft.com/office/drawing/2014/main" id="{CB984AD2-010D-134E-B73C-0E397BB7C1A6}"/>
              </a:ext>
            </a:extLst>
          </p:cNvPr>
          <p:cNvCxnSpPr>
            <a:cxnSpLocks/>
          </p:cNvCxnSpPr>
          <p:nvPr/>
        </p:nvCxnSpPr>
        <p:spPr>
          <a:xfrm flipH="1">
            <a:off x="1881060" y="148313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1" name="Straight Connector 810">
            <a:extLst>
              <a:ext uri="{FF2B5EF4-FFF2-40B4-BE49-F238E27FC236}">
                <a16:creationId xmlns:a16="http://schemas.microsoft.com/office/drawing/2014/main" id="{2BA7ABD3-A35F-E04E-898D-7FA505870AEE}"/>
              </a:ext>
            </a:extLst>
          </p:cNvPr>
          <p:cNvCxnSpPr>
            <a:cxnSpLocks/>
          </p:cNvCxnSpPr>
          <p:nvPr/>
        </p:nvCxnSpPr>
        <p:spPr>
          <a:xfrm flipH="1">
            <a:off x="1941401" y="149087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2" name="Straight Connector 811">
            <a:extLst>
              <a:ext uri="{FF2B5EF4-FFF2-40B4-BE49-F238E27FC236}">
                <a16:creationId xmlns:a16="http://schemas.microsoft.com/office/drawing/2014/main" id="{7EC53CDD-1836-4745-8947-2F44939EA9B1}"/>
              </a:ext>
            </a:extLst>
          </p:cNvPr>
          <p:cNvCxnSpPr>
            <a:cxnSpLocks/>
          </p:cNvCxnSpPr>
          <p:nvPr/>
        </p:nvCxnSpPr>
        <p:spPr>
          <a:xfrm flipH="1">
            <a:off x="1903494" y="148081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3" name="Straight Connector 812">
            <a:extLst>
              <a:ext uri="{FF2B5EF4-FFF2-40B4-BE49-F238E27FC236}">
                <a16:creationId xmlns:a16="http://schemas.microsoft.com/office/drawing/2014/main" id="{31CE199A-2514-A546-AA43-78AD502DC007}"/>
              </a:ext>
            </a:extLst>
          </p:cNvPr>
          <p:cNvCxnSpPr>
            <a:cxnSpLocks/>
          </p:cNvCxnSpPr>
          <p:nvPr/>
        </p:nvCxnSpPr>
        <p:spPr>
          <a:xfrm flipH="1">
            <a:off x="2028049" y="147490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4" name="Straight Connector 813">
            <a:extLst>
              <a:ext uri="{FF2B5EF4-FFF2-40B4-BE49-F238E27FC236}">
                <a16:creationId xmlns:a16="http://schemas.microsoft.com/office/drawing/2014/main" id="{DED3163F-41B5-224D-AB8F-90AB203BF8A3}"/>
              </a:ext>
            </a:extLst>
          </p:cNvPr>
          <p:cNvCxnSpPr>
            <a:cxnSpLocks/>
          </p:cNvCxnSpPr>
          <p:nvPr/>
        </p:nvCxnSpPr>
        <p:spPr>
          <a:xfrm flipH="1">
            <a:off x="2055894" y="146176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5" name="Straight Connector 814">
            <a:extLst>
              <a:ext uri="{FF2B5EF4-FFF2-40B4-BE49-F238E27FC236}">
                <a16:creationId xmlns:a16="http://schemas.microsoft.com/office/drawing/2014/main" id="{AAA2EBC4-8966-2E46-B8BB-9658945B6CDC}"/>
              </a:ext>
            </a:extLst>
          </p:cNvPr>
          <p:cNvCxnSpPr>
            <a:cxnSpLocks/>
          </p:cNvCxnSpPr>
          <p:nvPr/>
        </p:nvCxnSpPr>
        <p:spPr>
          <a:xfrm flipH="1">
            <a:off x="2303757" y="148025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6" name="Straight Connector 815">
            <a:extLst>
              <a:ext uri="{FF2B5EF4-FFF2-40B4-BE49-F238E27FC236}">
                <a16:creationId xmlns:a16="http://schemas.microsoft.com/office/drawing/2014/main" id="{97D68EBA-D85A-6B4E-AD18-52518C0D2D62}"/>
              </a:ext>
            </a:extLst>
          </p:cNvPr>
          <p:cNvCxnSpPr>
            <a:cxnSpLocks/>
          </p:cNvCxnSpPr>
          <p:nvPr/>
        </p:nvCxnSpPr>
        <p:spPr>
          <a:xfrm flipH="1">
            <a:off x="2364098" y="148799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7" name="Straight Connector 816">
            <a:extLst>
              <a:ext uri="{FF2B5EF4-FFF2-40B4-BE49-F238E27FC236}">
                <a16:creationId xmlns:a16="http://schemas.microsoft.com/office/drawing/2014/main" id="{551A7D7C-F5A7-AF47-B330-DF7572C52EED}"/>
              </a:ext>
            </a:extLst>
          </p:cNvPr>
          <p:cNvCxnSpPr>
            <a:cxnSpLocks/>
          </p:cNvCxnSpPr>
          <p:nvPr/>
        </p:nvCxnSpPr>
        <p:spPr>
          <a:xfrm flipH="1">
            <a:off x="2326191" y="147793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8" name="Straight Connector 817">
            <a:extLst>
              <a:ext uri="{FF2B5EF4-FFF2-40B4-BE49-F238E27FC236}">
                <a16:creationId xmlns:a16="http://schemas.microsoft.com/office/drawing/2014/main" id="{717585C4-E954-B944-80F7-8449ED2F07DA}"/>
              </a:ext>
            </a:extLst>
          </p:cNvPr>
          <p:cNvCxnSpPr>
            <a:cxnSpLocks/>
          </p:cNvCxnSpPr>
          <p:nvPr/>
        </p:nvCxnSpPr>
        <p:spPr>
          <a:xfrm flipH="1">
            <a:off x="2450746" y="147203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9" name="Straight Connector 818">
            <a:extLst>
              <a:ext uri="{FF2B5EF4-FFF2-40B4-BE49-F238E27FC236}">
                <a16:creationId xmlns:a16="http://schemas.microsoft.com/office/drawing/2014/main" id="{B78408B8-CC33-1F4C-B94D-5AD3A65A13E9}"/>
              </a:ext>
            </a:extLst>
          </p:cNvPr>
          <p:cNvCxnSpPr>
            <a:cxnSpLocks/>
          </p:cNvCxnSpPr>
          <p:nvPr/>
        </p:nvCxnSpPr>
        <p:spPr>
          <a:xfrm flipH="1">
            <a:off x="2478591" y="145888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0" name="Straight Connector 819">
            <a:extLst>
              <a:ext uri="{FF2B5EF4-FFF2-40B4-BE49-F238E27FC236}">
                <a16:creationId xmlns:a16="http://schemas.microsoft.com/office/drawing/2014/main" id="{FEC4F95E-F655-7E47-9517-0179D421FE49}"/>
              </a:ext>
            </a:extLst>
          </p:cNvPr>
          <p:cNvCxnSpPr>
            <a:cxnSpLocks/>
          </p:cNvCxnSpPr>
          <p:nvPr/>
        </p:nvCxnSpPr>
        <p:spPr>
          <a:xfrm flipH="1">
            <a:off x="2726457" y="147738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1" name="Straight Connector 820">
            <a:extLst>
              <a:ext uri="{FF2B5EF4-FFF2-40B4-BE49-F238E27FC236}">
                <a16:creationId xmlns:a16="http://schemas.microsoft.com/office/drawing/2014/main" id="{63BFBEAD-8729-0342-BFBD-676820391336}"/>
              </a:ext>
            </a:extLst>
          </p:cNvPr>
          <p:cNvCxnSpPr>
            <a:cxnSpLocks/>
          </p:cNvCxnSpPr>
          <p:nvPr/>
        </p:nvCxnSpPr>
        <p:spPr>
          <a:xfrm flipH="1">
            <a:off x="2786798" y="148512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2" name="Straight Connector 821">
            <a:extLst>
              <a:ext uri="{FF2B5EF4-FFF2-40B4-BE49-F238E27FC236}">
                <a16:creationId xmlns:a16="http://schemas.microsoft.com/office/drawing/2014/main" id="{4D0A794E-F349-A141-A8DC-756FAC429591}"/>
              </a:ext>
            </a:extLst>
          </p:cNvPr>
          <p:cNvCxnSpPr>
            <a:cxnSpLocks/>
          </p:cNvCxnSpPr>
          <p:nvPr/>
        </p:nvCxnSpPr>
        <p:spPr>
          <a:xfrm flipH="1">
            <a:off x="2748891" y="147506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3" name="Straight Connector 822">
            <a:extLst>
              <a:ext uri="{FF2B5EF4-FFF2-40B4-BE49-F238E27FC236}">
                <a16:creationId xmlns:a16="http://schemas.microsoft.com/office/drawing/2014/main" id="{515A3698-68CA-3D44-97C2-E60D0FAB8B27}"/>
              </a:ext>
            </a:extLst>
          </p:cNvPr>
          <p:cNvCxnSpPr>
            <a:cxnSpLocks/>
          </p:cNvCxnSpPr>
          <p:nvPr/>
        </p:nvCxnSpPr>
        <p:spPr>
          <a:xfrm flipH="1">
            <a:off x="2873446" y="146915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4" name="Straight Connector 823">
            <a:extLst>
              <a:ext uri="{FF2B5EF4-FFF2-40B4-BE49-F238E27FC236}">
                <a16:creationId xmlns:a16="http://schemas.microsoft.com/office/drawing/2014/main" id="{0F386A3E-143E-034B-B46A-0229534D6CDA}"/>
              </a:ext>
            </a:extLst>
          </p:cNvPr>
          <p:cNvCxnSpPr>
            <a:cxnSpLocks/>
          </p:cNvCxnSpPr>
          <p:nvPr/>
        </p:nvCxnSpPr>
        <p:spPr>
          <a:xfrm flipH="1">
            <a:off x="2895880" y="146683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5" name="Straight Connector 824">
            <a:extLst>
              <a:ext uri="{FF2B5EF4-FFF2-40B4-BE49-F238E27FC236}">
                <a16:creationId xmlns:a16="http://schemas.microsoft.com/office/drawing/2014/main" id="{B3DF5B3A-7600-B841-BE7C-DF0AEE318220}"/>
              </a:ext>
            </a:extLst>
          </p:cNvPr>
          <p:cNvCxnSpPr>
            <a:cxnSpLocks/>
          </p:cNvCxnSpPr>
          <p:nvPr/>
        </p:nvCxnSpPr>
        <p:spPr>
          <a:xfrm flipH="1">
            <a:off x="3143743" y="147957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6" name="Straight Connector 825">
            <a:extLst>
              <a:ext uri="{FF2B5EF4-FFF2-40B4-BE49-F238E27FC236}">
                <a16:creationId xmlns:a16="http://schemas.microsoft.com/office/drawing/2014/main" id="{45EADADF-1403-CD4A-8C0F-15B75C99C967}"/>
              </a:ext>
            </a:extLst>
          </p:cNvPr>
          <p:cNvCxnSpPr>
            <a:cxnSpLocks/>
          </p:cNvCxnSpPr>
          <p:nvPr/>
        </p:nvCxnSpPr>
        <p:spPr>
          <a:xfrm flipH="1">
            <a:off x="3209495" y="147649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7" name="Straight Connector 826">
            <a:extLst>
              <a:ext uri="{FF2B5EF4-FFF2-40B4-BE49-F238E27FC236}">
                <a16:creationId xmlns:a16="http://schemas.microsoft.com/office/drawing/2014/main" id="{8A49598D-314B-F648-BFC2-7F5665D21138}"/>
              </a:ext>
            </a:extLst>
          </p:cNvPr>
          <p:cNvCxnSpPr>
            <a:cxnSpLocks/>
          </p:cNvCxnSpPr>
          <p:nvPr/>
        </p:nvCxnSpPr>
        <p:spPr>
          <a:xfrm flipH="1">
            <a:off x="3171588" y="146643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8" name="Straight Connector 827">
            <a:extLst>
              <a:ext uri="{FF2B5EF4-FFF2-40B4-BE49-F238E27FC236}">
                <a16:creationId xmlns:a16="http://schemas.microsoft.com/office/drawing/2014/main" id="{01F93EB3-3933-1041-9D1A-BEF676F60D40}"/>
              </a:ext>
            </a:extLst>
          </p:cNvPr>
          <p:cNvCxnSpPr>
            <a:cxnSpLocks/>
          </p:cNvCxnSpPr>
          <p:nvPr/>
        </p:nvCxnSpPr>
        <p:spPr>
          <a:xfrm flipH="1">
            <a:off x="3296143" y="146052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9" name="Straight Connector 828">
            <a:extLst>
              <a:ext uri="{FF2B5EF4-FFF2-40B4-BE49-F238E27FC236}">
                <a16:creationId xmlns:a16="http://schemas.microsoft.com/office/drawing/2014/main" id="{F69ECA54-07FB-6641-80D0-674E7A5853EB}"/>
              </a:ext>
            </a:extLst>
          </p:cNvPr>
          <p:cNvCxnSpPr>
            <a:cxnSpLocks/>
          </p:cNvCxnSpPr>
          <p:nvPr/>
        </p:nvCxnSpPr>
        <p:spPr>
          <a:xfrm flipH="1">
            <a:off x="3318577" y="145820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0" name="Straight Connector 829">
            <a:extLst>
              <a:ext uri="{FF2B5EF4-FFF2-40B4-BE49-F238E27FC236}">
                <a16:creationId xmlns:a16="http://schemas.microsoft.com/office/drawing/2014/main" id="{D606861A-EE0F-FD4C-A65D-60C1FFCE841E}"/>
              </a:ext>
            </a:extLst>
          </p:cNvPr>
          <p:cNvCxnSpPr>
            <a:cxnSpLocks/>
          </p:cNvCxnSpPr>
          <p:nvPr/>
        </p:nvCxnSpPr>
        <p:spPr>
          <a:xfrm flipH="1">
            <a:off x="3566440" y="147670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1" name="Straight Connector 830">
            <a:extLst>
              <a:ext uri="{FF2B5EF4-FFF2-40B4-BE49-F238E27FC236}">
                <a16:creationId xmlns:a16="http://schemas.microsoft.com/office/drawing/2014/main" id="{3BFEF199-1452-574B-9583-2CF20168ED6C}"/>
              </a:ext>
            </a:extLst>
          </p:cNvPr>
          <p:cNvCxnSpPr>
            <a:cxnSpLocks/>
          </p:cNvCxnSpPr>
          <p:nvPr/>
        </p:nvCxnSpPr>
        <p:spPr>
          <a:xfrm flipH="1">
            <a:off x="3632192" y="147361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2" name="Straight Connector 831">
            <a:extLst>
              <a:ext uri="{FF2B5EF4-FFF2-40B4-BE49-F238E27FC236}">
                <a16:creationId xmlns:a16="http://schemas.microsoft.com/office/drawing/2014/main" id="{45D696D5-C9BC-D745-A7AB-03B3A318E522}"/>
              </a:ext>
            </a:extLst>
          </p:cNvPr>
          <p:cNvCxnSpPr>
            <a:cxnSpLocks/>
          </p:cNvCxnSpPr>
          <p:nvPr/>
        </p:nvCxnSpPr>
        <p:spPr>
          <a:xfrm flipH="1">
            <a:off x="3594285" y="146355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3" name="Straight Connector 832">
            <a:extLst>
              <a:ext uri="{FF2B5EF4-FFF2-40B4-BE49-F238E27FC236}">
                <a16:creationId xmlns:a16="http://schemas.microsoft.com/office/drawing/2014/main" id="{9BFDC586-B3E9-4F42-8872-38A6F2A5BC20}"/>
              </a:ext>
            </a:extLst>
          </p:cNvPr>
          <p:cNvCxnSpPr>
            <a:cxnSpLocks/>
          </p:cNvCxnSpPr>
          <p:nvPr/>
        </p:nvCxnSpPr>
        <p:spPr>
          <a:xfrm flipH="1">
            <a:off x="3718840" y="145765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4" name="Straight Connector 833">
            <a:extLst>
              <a:ext uri="{FF2B5EF4-FFF2-40B4-BE49-F238E27FC236}">
                <a16:creationId xmlns:a16="http://schemas.microsoft.com/office/drawing/2014/main" id="{DB2AE6E0-4513-3549-9BB5-DB99AF51E456}"/>
              </a:ext>
            </a:extLst>
          </p:cNvPr>
          <p:cNvCxnSpPr>
            <a:cxnSpLocks/>
          </p:cNvCxnSpPr>
          <p:nvPr/>
        </p:nvCxnSpPr>
        <p:spPr>
          <a:xfrm flipH="1">
            <a:off x="3741274" y="145533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5" name="Straight Connector 834">
            <a:extLst>
              <a:ext uri="{FF2B5EF4-FFF2-40B4-BE49-F238E27FC236}">
                <a16:creationId xmlns:a16="http://schemas.microsoft.com/office/drawing/2014/main" id="{D0494D9A-D491-1F48-8356-47B1035AD907}"/>
              </a:ext>
            </a:extLst>
          </p:cNvPr>
          <p:cNvCxnSpPr>
            <a:cxnSpLocks/>
          </p:cNvCxnSpPr>
          <p:nvPr/>
        </p:nvCxnSpPr>
        <p:spPr>
          <a:xfrm flipH="1">
            <a:off x="3045636" y="150326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6" name="Straight Connector 835">
            <a:extLst>
              <a:ext uri="{FF2B5EF4-FFF2-40B4-BE49-F238E27FC236}">
                <a16:creationId xmlns:a16="http://schemas.microsoft.com/office/drawing/2014/main" id="{3170CED7-8612-FB4A-9C98-5889E3F3ED36}"/>
              </a:ext>
            </a:extLst>
          </p:cNvPr>
          <p:cNvCxnSpPr>
            <a:cxnSpLocks/>
          </p:cNvCxnSpPr>
          <p:nvPr/>
        </p:nvCxnSpPr>
        <p:spPr>
          <a:xfrm flipH="1">
            <a:off x="3105977" y="151099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7" name="Straight Connector 836">
            <a:extLst>
              <a:ext uri="{FF2B5EF4-FFF2-40B4-BE49-F238E27FC236}">
                <a16:creationId xmlns:a16="http://schemas.microsoft.com/office/drawing/2014/main" id="{3E7B1199-AC75-E743-AB36-89D7783FF1DD}"/>
              </a:ext>
            </a:extLst>
          </p:cNvPr>
          <p:cNvCxnSpPr>
            <a:cxnSpLocks/>
          </p:cNvCxnSpPr>
          <p:nvPr/>
        </p:nvCxnSpPr>
        <p:spPr>
          <a:xfrm flipH="1">
            <a:off x="3068070" y="150094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8" name="Straight Connector 837">
            <a:extLst>
              <a:ext uri="{FF2B5EF4-FFF2-40B4-BE49-F238E27FC236}">
                <a16:creationId xmlns:a16="http://schemas.microsoft.com/office/drawing/2014/main" id="{1CB58351-9310-BE46-BB01-3F1EBFE77A38}"/>
              </a:ext>
            </a:extLst>
          </p:cNvPr>
          <p:cNvCxnSpPr>
            <a:cxnSpLocks/>
          </p:cNvCxnSpPr>
          <p:nvPr/>
        </p:nvCxnSpPr>
        <p:spPr>
          <a:xfrm flipH="1">
            <a:off x="3198036" y="148421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9" name="Straight Connector 838">
            <a:extLst>
              <a:ext uri="{FF2B5EF4-FFF2-40B4-BE49-F238E27FC236}">
                <a16:creationId xmlns:a16="http://schemas.microsoft.com/office/drawing/2014/main" id="{3B7CCED2-7D6E-1344-87EE-7135B02006A5}"/>
              </a:ext>
            </a:extLst>
          </p:cNvPr>
          <p:cNvCxnSpPr>
            <a:cxnSpLocks/>
          </p:cNvCxnSpPr>
          <p:nvPr/>
        </p:nvCxnSpPr>
        <p:spPr>
          <a:xfrm flipH="1">
            <a:off x="3220470" y="148189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0" name="Straight Connector 839">
            <a:extLst>
              <a:ext uri="{FF2B5EF4-FFF2-40B4-BE49-F238E27FC236}">
                <a16:creationId xmlns:a16="http://schemas.microsoft.com/office/drawing/2014/main" id="{051FF658-C670-104B-AE5E-E197D6C593EC}"/>
              </a:ext>
            </a:extLst>
          </p:cNvPr>
          <p:cNvCxnSpPr>
            <a:cxnSpLocks/>
          </p:cNvCxnSpPr>
          <p:nvPr/>
        </p:nvCxnSpPr>
        <p:spPr>
          <a:xfrm flipH="1">
            <a:off x="3468333" y="149463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1" name="Straight Connector 840">
            <a:extLst>
              <a:ext uri="{FF2B5EF4-FFF2-40B4-BE49-F238E27FC236}">
                <a16:creationId xmlns:a16="http://schemas.microsoft.com/office/drawing/2014/main" id="{D077311D-9FDB-7D47-844A-8FC310EC4BC5}"/>
              </a:ext>
            </a:extLst>
          </p:cNvPr>
          <p:cNvCxnSpPr>
            <a:cxnSpLocks/>
          </p:cNvCxnSpPr>
          <p:nvPr/>
        </p:nvCxnSpPr>
        <p:spPr>
          <a:xfrm flipH="1">
            <a:off x="3528674" y="150237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2" name="Straight Connector 841">
            <a:extLst>
              <a:ext uri="{FF2B5EF4-FFF2-40B4-BE49-F238E27FC236}">
                <a16:creationId xmlns:a16="http://schemas.microsoft.com/office/drawing/2014/main" id="{CAD0C007-67AA-6A4E-9E29-AFE433928ACD}"/>
              </a:ext>
            </a:extLst>
          </p:cNvPr>
          <p:cNvCxnSpPr>
            <a:cxnSpLocks/>
          </p:cNvCxnSpPr>
          <p:nvPr/>
        </p:nvCxnSpPr>
        <p:spPr>
          <a:xfrm flipH="1">
            <a:off x="3490767" y="149231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3" name="Straight Connector 842">
            <a:extLst>
              <a:ext uri="{FF2B5EF4-FFF2-40B4-BE49-F238E27FC236}">
                <a16:creationId xmlns:a16="http://schemas.microsoft.com/office/drawing/2014/main" id="{F534293C-6F0D-1B4A-9682-911F54E6D7E3}"/>
              </a:ext>
            </a:extLst>
          </p:cNvPr>
          <p:cNvCxnSpPr>
            <a:cxnSpLocks/>
          </p:cNvCxnSpPr>
          <p:nvPr/>
        </p:nvCxnSpPr>
        <p:spPr>
          <a:xfrm flipH="1">
            <a:off x="3620733" y="147558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4" name="Straight Connector 843">
            <a:extLst>
              <a:ext uri="{FF2B5EF4-FFF2-40B4-BE49-F238E27FC236}">
                <a16:creationId xmlns:a16="http://schemas.microsoft.com/office/drawing/2014/main" id="{353671E7-2C1B-6345-8112-6E45865BE8D2}"/>
              </a:ext>
            </a:extLst>
          </p:cNvPr>
          <p:cNvCxnSpPr>
            <a:cxnSpLocks/>
          </p:cNvCxnSpPr>
          <p:nvPr/>
        </p:nvCxnSpPr>
        <p:spPr>
          <a:xfrm flipH="1">
            <a:off x="3643167" y="147326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6" name="Straight Connector 845">
            <a:extLst>
              <a:ext uri="{FF2B5EF4-FFF2-40B4-BE49-F238E27FC236}">
                <a16:creationId xmlns:a16="http://schemas.microsoft.com/office/drawing/2014/main" id="{EC0D6884-30DD-CE48-BCFE-4D86727C95A2}"/>
              </a:ext>
            </a:extLst>
          </p:cNvPr>
          <p:cNvCxnSpPr>
            <a:cxnSpLocks/>
          </p:cNvCxnSpPr>
          <p:nvPr/>
        </p:nvCxnSpPr>
        <p:spPr>
          <a:xfrm flipH="1">
            <a:off x="1512357" y="147968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7" name="Straight Connector 846">
            <a:extLst>
              <a:ext uri="{FF2B5EF4-FFF2-40B4-BE49-F238E27FC236}">
                <a16:creationId xmlns:a16="http://schemas.microsoft.com/office/drawing/2014/main" id="{B50C33BA-5F22-814C-BD4C-E6A05EDB1186}"/>
              </a:ext>
            </a:extLst>
          </p:cNvPr>
          <p:cNvCxnSpPr>
            <a:cxnSpLocks/>
          </p:cNvCxnSpPr>
          <p:nvPr/>
        </p:nvCxnSpPr>
        <p:spPr>
          <a:xfrm flipH="1">
            <a:off x="1572698" y="148742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8" name="Straight Connector 847">
            <a:extLst>
              <a:ext uri="{FF2B5EF4-FFF2-40B4-BE49-F238E27FC236}">
                <a16:creationId xmlns:a16="http://schemas.microsoft.com/office/drawing/2014/main" id="{60B2355C-A193-AE47-985D-88B21DF9CDFB}"/>
              </a:ext>
            </a:extLst>
          </p:cNvPr>
          <p:cNvCxnSpPr>
            <a:cxnSpLocks/>
          </p:cNvCxnSpPr>
          <p:nvPr/>
        </p:nvCxnSpPr>
        <p:spPr>
          <a:xfrm flipH="1">
            <a:off x="1534791" y="147736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9" name="Straight Connector 848">
            <a:extLst>
              <a:ext uri="{FF2B5EF4-FFF2-40B4-BE49-F238E27FC236}">
                <a16:creationId xmlns:a16="http://schemas.microsoft.com/office/drawing/2014/main" id="{E7C65386-BE3F-854D-8398-552DE9FAC3DC}"/>
              </a:ext>
            </a:extLst>
          </p:cNvPr>
          <p:cNvCxnSpPr>
            <a:cxnSpLocks/>
          </p:cNvCxnSpPr>
          <p:nvPr/>
        </p:nvCxnSpPr>
        <p:spPr>
          <a:xfrm flipH="1">
            <a:off x="1664757" y="146063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0" name="Straight Connector 849">
            <a:extLst>
              <a:ext uri="{FF2B5EF4-FFF2-40B4-BE49-F238E27FC236}">
                <a16:creationId xmlns:a16="http://schemas.microsoft.com/office/drawing/2014/main" id="{07B369FC-40E5-D647-964A-58E6AB511442}"/>
              </a:ext>
            </a:extLst>
          </p:cNvPr>
          <p:cNvCxnSpPr>
            <a:cxnSpLocks/>
          </p:cNvCxnSpPr>
          <p:nvPr/>
        </p:nvCxnSpPr>
        <p:spPr>
          <a:xfrm flipH="1">
            <a:off x="1687191" y="145831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1" name="Straight Connector 850">
            <a:extLst>
              <a:ext uri="{FF2B5EF4-FFF2-40B4-BE49-F238E27FC236}">
                <a16:creationId xmlns:a16="http://schemas.microsoft.com/office/drawing/2014/main" id="{7814D9AB-4B43-1145-93D0-2626336628F6}"/>
              </a:ext>
            </a:extLst>
          </p:cNvPr>
          <p:cNvCxnSpPr>
            <a:cxnSpLocks/>
          </p:cNvCxnSpPr>
          <p:nvPr/>
        </p:nvCxnSpPr>
        <p:spPr>
          <a:xfrm flipH="1">
            <a:off x="1935054" y="147105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2" name="Straight Connector 851">
            <a:extLst>
              <a:ext uri="{FF2B5EF4-FFF2-40B4-BE49-F238E27FC236}">
                <a16:creationId xmlns:a16="http://schemas.microsoft.com/office/drawing/2014/main" id="{D53D513B-7872-624A-BA9F-0D13FEFC633F}"/>
              </a:ext>
            </a:extLst>
          </p:cNvPr>
          <p:cNvCxnSpPr>
            <a:cxnSpLocks/>
          </p:cNvCxnSpPr>
          <p:nvPr/>
        </p:nvCxnSpPr>
        <p:spPr>
          <a:xfrm flipH="1">
            <a:off x="1995395" y="147879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3" name="Straight Connector 852">
            <a:extLst>
              <a:ext uri="{FF2B5EF4-FFF2-40B4-BE49-F238E27FC236}">
                <a16:creationId xmlns:a16="http://schemas.microsoft.com/office/drawing/2014/main" id="{ED4DD85B-FC39-454D-A3C2-8C6EAD008CD5}"/>
              </a:ext>
            </a:extLst>
          </p:cNvPr>
          <p:cNvCxnSpPr>
            <a:cxnSpLocks/>
          </p:cNvCxnSpPr>
          <p:nvPr/>
        </p:nvCxnSpPr>
        <p:spPr>
          <a:xfrm flipH="1">
            <a:off x="1957488" y="146873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4" name="Straight Connector 853">
            <a:extLst>
              <a:ext uri="{FF2B5EF4-FFF2-40B4-BE49-F238E27FC236}">
                <a16:creationId xmlns:a16="http://schemas.microsoft.com/office/drawing/2014/main" id="{27047575-9D5E-9C4A-B769-DC466678FFB7}"/>
              </a:ext>
            </a:extLst>
          </p:cNvPr>
          <p:cNvCxnSpPr>
            <a:cxnSpLocks/>
          </p:cNvCxnSpPr>
          <p:nvPr/>
        </p:nvCxnSpPr>
        <p:spPr>
          <a:xfrm flipH="1">
            <a:off x="2087454" y="145200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5" name="Straight Connector 854">
            <a:extLst>
              <a:ext uri="{FF2B5EF4-FFF2-40B4-BE49-F238E27FC236}">
                <a16:creationId xmlns:a16="http://schemas.microsoft.com/office/drawing/2014/main" id="{D0B71529-155D-264E-A99F-5B72C518E010}"/>
              </a:ext>
            </a:extLst>
          </p:cNvPr>
          <p:cNvCxnSpPr>
            <a:cxnSpLocks/>
          </p:cNvCxnSpPr>
          <p:nvPr/>
        </p:nvCxnSpPr>
        <p:spPr>
          <a:xfrm flipH="1">
            <a:off x="2109888" y="144968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6" name="Straight Connector 855">
            <a:extLst>
              <a:ext uri="{FF2B5EF4-FFF2-40B4-BE49-F238E27FC236}">
                <a16:creationId xmlns:a16="http://schemas.microsoft.com/office/drawing/2014/main" id="{7E632815-031D-2D46-BF41-1A017ACD4F9E}"/>
              </a:ext>
            </a:extLst>
          </p:cNvPr>
          <p:cNvCxnSpPr>
            <a:cxnSpLocks/>
          </p:cNvCxnSpPr>
          <p:nvPr/>
        </p:nvCxnSpPr>
        <p:spPr>
          <a:xfrm flipH="1">
            <a:off x="2357751" y="146818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7" name="Straight Connector 856">
            <a:extLst>
              <a:ext uri="{FF2B5EF4-FFF2-40B4-BE49-F238E27FC236}">
                <a16:creationId xmlns:a16="http://schemas.microsoft.com/office/drawing/2014/main" id="{B6BD8CFA-216B-794F-874A-FB1DEBE42673}"/>
              </a:ext>
            </a:extLst>
          </p:cNvPr>
          <p:cNvCxnSpPr>
            <a:cxnSpLocks/>
          </p:cNvCxnSpPr>
          <p:nvPr/>
        </p:nvCxnSpPr>
        <p:spPr>
          <a:xfrm flipH="1">
            <a:off x="2418092" y="147591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8" name="Straight Connector 857">
            <a:extLst>
              <a:ext uri="{FF2B5EF4-FFF2-40B4-BE49-F238E27FC236}">
                <a16:creationId xmlns:a16="http://schemas.microsoft.com/office/drawing/2014/main" id="{ABC46C05-F94C-9045-8CA5-37009E9506F9}"/>
              </a:ext>
            </a:extLst>
          </p:cNvPr>
          <p:cNvCxnSpPr>
            <a:cxnSpLocks/>
          </p:cNvCxnSpPr>
          <p:nvPr/>
        </p:nvCxnSpPr>
        <p:spPr>
          <a:xfrm flipH="1">
            <a:off x="2380185" y="146586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9" name="Straight Connector 858">
            <a:extLst>
              <a:ext uri="{FF2B5EF4-FFF2-40B4-BE49-F238E27FC236}">
                <a16:creationId xmlns:a16="http://schemas.microsoft.com/office/drawing/2014/main" id="{72265475-B7D7-2B45-A3C3-98B5A66F64D2}"/>
              </a:ext>
            </a:extLst>
          </p:cNvPr>
          <p:cNvCxnSpPr>
            <a:cxnSpLocks/>
          </p:cNvCxnSpPr>
          <p:nvPr/>
        </p:nvCxnSpPr>
        <p:spPr>
          <a:xfrm flipH="1">
            <a:off x="2510151" y="144913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0" name="Straight Connector 859">
            <a:extLst>
              <a:ext uri="{FF2B5EF4-FFF2-40B4-BE49-F238E27FC236}">
                <a16:creationId xmlns:a16="http://schemas.microsoft.com/office/drawing/2014/main" id="{737C78EC-E223-A040-B453-AC5CFFC07F6A}"/>
              </a:ext>
            </a:extLst>
          </p:cNvPr>
          <p:cNvCxnSpPr>
            <a:cxnSpLocks/>
          </p:cNvCxnSpPr>
          <p:nvPr/>
        </p:nvCxnSpPr>
        <p:spPr>
          <a:xfrm flipH="1">
            <a:off x="2532585" y="144681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1" name="Straight Connector 860">
            <a:extLst>
              <a:ext uri="{FF2B5EF4-FFF2-40B4-BE49-F238E27FC236}">
                <a16:creationId xmlns:a16="http://schemas.microsoft.com/office/drawing/2014/main" id="{467A0EBC-DCEB-AF4E-9C2E-5D5544D8DC15}"/>
              </a:ext>
            </a:extLst>
          </p:cNvPr>
          <p:cNvCxnSpPr>
            <a:cxnSpLocks/>
          </p:cNvCxnSpPr>
          <p:nvPr/>
        </p:nvCxnSpPr>
        <p:spPr>
          <a:xfrm flipH="1">
            <a:off x="2780451" y="146530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2" name="Straight Connector 861">
            <a:extLst>
              <a:ext uri="{FF2B5EF4-FFF2-40B4-BE49-F238E27FC236}">
                <a16:creationId xmlns:a16="http://schemas.microsoft.com/office/drawing/2014/main" id="{A4D3C8D5-DAAF-AB48-99F3-33788AD8AD80}"/>
              </a:ext>
            </a:extLst>
          </p:cNvPr>
          <p:cNvCxnSpPr>
            <a:cxnSpLocks/>
          </p:cNvCxnSpPr>
          <p:nvPr/>
        </p:nvCxnSpPr>
        <p:spPr>
          <a:xfrm flipH="1">
            <a:off x="2840792" y="147304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3" name="Straight Connector 862">
            <a:extLst>
              <a:ext uri="{FF2B5EF4-FFF2-40B4-BE49-F238E27FC236}">
                <a16:creationId xmlns:a16="http://schemas.microsoft.com/office/drawing/2014/main" id="{8DDF5B64-E640-C441-A547-30CE3A8C8411}"/>
              </a:ext>
            </a:extLst>
          </p:cNvPr>
          <p:cNvCxnSpPr>
            <a:cxnSpLocks/>
          </p:cNvCxnSpPr>
          <p:nvPr/>
        </p:nvCxnSpPr>
        <p:spPr>
          <a:xfrm flipH="1">
            <a:off x="2802885" y="146298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4" name="Straight Connector 863">
            <a:extLst>
              <a:ext uri="{FF2B5EF4-FFF2-40B4-BE49-F238E27FC236}">
                <a16:creationId xmlns:a16="http://schemas.microsoft.com/office/drawing/2014/main" id="{C2BCA983-44D4-754D-BCAF-E18F01660928}"/>
              </a:ext>
            </a:extLst>
          </p:cNvPr>
          <p:cNvCxnSpPr>
            <a:cxnSpLocks/>
          </p:cNvCxnSpPr>
          <p:nvPr/>
        </p:nvCxnSpPr>
        <p:spPr>
          <a:xfrm flipH="1">
            <a:off x="2932851" y="144625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5" name="Straight Connector 864">
            <a:extLst>
              <a:ext uri="{FF2B5EF4-FFF2-40B4-BE49-F238E27FC236}">
                <a16:creationId xmlns:a16="http://schemas.microsoft.com/office/drawing/2014/main" id="{0C33BF38-07FD-FF4A-A2F7-B6E1ABD21475}"/>
              </a:ext>
            </a:extLst>
          </p:cNvPr>
          <p:cNvCxnSpPr>
            <a:cxnSpLocks/>
          </p:cNvCxnSpPr>
          <p:nvPr/>
        </p:nvCxnSpPr>
        <p:spPr>
          <a:xfrm flipH="1">
            <a:off x="2955285" y="144393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6" name="Straight Connector 865">
            <a:extLst>
              <a:ext uri="{FF2B5EF4-FFF2-40B4-BE49-F238E27FC236}">
                <a16:creationId xmlns:a16="http://schemas.microsoft.com/office/drawing/2014/main" id="{8A502E45-F09D-6F43-A0D6-3F9C1271A25D}"/>
              </a:ext>
            </a:extLst>
          </p:cNvPr>
          <p:cNvCxnSpPr>
            <a:cxnSpLocks/>
          </p:cNvCxnSpPr>
          <p:nvPr/>
        </p:nvCxnSpPr>
        <p:spPr>
          <a:xfrm flipH="1">
            <a:off x="3203148" y="145667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7" name="Straight Connector 866">
            <a:extLst>
              <a:ext uri="{FF2B5EF4-FFF2-40B4-BE49-F238E27FC236}">
                <a16:creationId xmlns:a16="http://schemas.microsoft.com/office/drawing/2014/main" id="{EDFC6395-7A6F-0040-9B68-4022EE72967C}"/>
              </a:ext>
            </a:extLst>
          </p:cNvPr>
          <p:cNvCxnSpPr>
            <a:cxnSpLocks/>
          </p:cNvCxnSpPr>
          <p:nvPr/>
        </p:nvCxnSpPr>
        <p:spPr>
          <a:xfrm flipH="1">
            <a:off x="3263489" y="146441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8" name="Straight Connector 867">
            <a:extLst>
              <a:ext uri="{FF2B5EF4-FFF2-40B4-BE49-F238E27FC236}">
                <a16:creationId xmlns:a16="http://schemas.microsoft.com/office/drawing/2014/main" id="{98819700-BA9E-424A-9E1D-6CC56B1133CE}"/>
              </a:ext>
            </a:extLst>
          </p:cNvPr>
          <p:cNvCxnSpPr>
            <a:cxnSpLocks/>
          </p:cNvCxnSpPr>
          <p:nvPr/>
        </p:nvCxnSpPr>
        <p:spPr>
          <a:xfrm flipH="1">
            <a:off x="3225582" y="145435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9" name="Straight Connector 868">
            <a:extLst>
              <a:ext uri="{FF2B5EF4-FFF2-40B4-BE49-F238E27FC236}">
                <a16:creationId xmlns:a16="http://schemas.microsoft.com/office/drawing/2014/main" id="{234A9C0B-575D-074F-B2CB-D824D562848B}"/>
              </a:ext>
            </a:extLst>
          </p:cNvPr>
          <p:cNvCxnSpPr>
            <a:cxnSpLocks/>
          </p:cNvCxnSpPr>
          <p:nvPr/>
        </p:nvCxnSpPr>
        <p:spPr>
          <a:xfrm flipH="1">
            <a:off x="3355548" y="143762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0" name="Straight Connector 869">
            <a:extLst>
              <a:ext uri="{FF2B5EF4-FFF2-40B4-BE49-F238E27FC236}">
                <a16:creationId xmlns:a16="http://schemas.microsoft.com/office/drawing/2014/main" id="{B88A55CE-0996-D949-A6BC-F7D30F124D1E}"/>
              </a:ext>
            </a:extLst>
          </p:cNvPr>
          <p:cNvCxnSpPr>
            <a:cxnSpLocks/>
          </p:cNvCxnSpPr>
          <p:nvPr/>
        </p:nvCxnSpPr>
        <p:spPr>
          <a:xfrm flipH="1">
            <a:off x="3377982" y="143530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1" name="Straight Connector 870">
            <a:extLst>
              <a:ext uri="{FF2B5EF4-FFF2-40B4-BE49-F238E27FC236}">
                <a16:creationId xmlns:a16="http://schemas.microsoft.com/office/drawing/2014/main" id="{6CAB54C3-F6BB-1543-909E-F3FCB6E2AB01}"/>
              </a:ext>
            </a:extLst>
          </p:cNvPr>
          <p:cNvCxnSpPr>
            <a:cxnSpLocks/>
          </p:cNvCxnSpPr>
          <p:nvPr/>
        </p:nvCxnSpPr>
        <p:spPr>
          <a:xfrm flipH="1">
            <a:off x="3625845" y="145380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2" name="Straight Connector 871">
            <a:extLst>
              <a:ext uri="{FF2B5EF4-FFF2-40B4-BE49-F238E27FC236}">
                <a16:creationId xmlns:a16="http://schemas.microsoft.com/office/drawing/2014/main" id="{0440B519-2928-A14C-B124-D905E06BC1EF}"/>
              </a:ext>
            </a:extLst>
          </p:cNvPr>
          <p:cNvCxnSpPr>
            <a:cxnSpLocks/>
          </p:cNvCxnSpPr>
          <p:nvPr/>
        </p:nvCxnSpPr>
        <p:spPr>
          <a:xfrm flipH="1">
            <a:off x="3686186" y="146153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3" name="Straight Connector 872">
            <a:extLst>
              <a:ext uri="{FF2B5EF4-FFF2-40B4-BE49-F238E27FC236}">
                <a16:creationId xmlns:a16="http://schemas.microsoft.com/office/drawing/2014/main" id="{F3DCEE0F-1362-5449-8CE3-F317D4B17D61}"/>
              </a:ext>
            </a:extLst>
          </p:cNvPr>
          <p:cNvCxnSpPr>
            <a:cxnSpLocks/>
          </p:cNvCxnSpPr>
          <p:nvPr/>
        </p:nvCxnSpPr>
        <p:spPr>
          <a:xfrm flipH="1">
            <a:off x="3648279" y="145148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4" name="Straight Connector 873">
            <a:extLst>
              <a:ext uri="{FF2B5EF4-FFF2-40B4-BE49-F238E27FC236}">
                <a16:creationId xmlns:a16="http://schemas.microsoft.com/office/drawing/2014/main" id="{C7AA1D28-20ED-9F4F-A046-F1604A56B68E}"/>
              </a:ext>
            </a:extLst>
          </p:cNvPr>
          <p:cNvCxnSpPr>
            <a:cxnSpLocks/>
          </p:cNvCxnSpPr>
          <p:nvPr/>
        </p:nvCxnSpPr>
        <p:spPr>
          <a:xfrm flipH="1">
            <a:off x="3778245" y="143475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5" name="Straight Connector 874">
            <a:extLst>
              <a:ext uri="{FF2B5EF4-FFF2-40B4-BE49-F238E27FC236}">
                <a16:creationId xmlns:a16="http://schemas.microsoft.com/office/drawing/2014/main" id="{561673C5-D608-1A43-ABE1-685A3CFCF5C0}"/>
              </a:ext>
            </a:extLst>
          </p:cNvPr>
          <p:cNvCxnSpPr>
            <a:cxnSpLocks/>
          </p:cNvCxnSpPr>
          <p:nvPr/>
        </p:nvCxnSpPr>
        <p:spPr>
          <a:xfrm flipH="1">
            <a:off x="3800679" y="143243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6" name="Straight Connector 875">
            <a:extLst>
              <a:ext uri="{FF2B5EF4-FFF2-40B4-BE49-F238E27FC236}">
                <a16:creationId xmlns:a16="http://schemas.microsoft.com/office/drawing/2014/main" id="{3C31E6D0-3703-5A4A-AFB0-A4434CBE2EBD}"/>
              </a:ext>
            </a:extLst>
          </p:cNvPr>
          <p:cNvCxnSpPr>
            <a:cxnSpLocks/>
          </p:cNvCxnSpPr>
          <p:nvPr/>
        </p:nvCxnSpPr>
        <p:spPr>
          <a:xfrm flipH="1">
            <a:off x="3099630" y="149118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7" name="Straight Connector 876">
            <a:extLst>
              <a:ext uri="{FF2B5EF4-FFF2-40B4-BE49-F238E27FC236}">
                <a16:creationId xmlns:a16="http://schemas.microsoft.com/office/drawing/2014/main" id="{41FE424D-BDF7-D442-BD3C-6BD82B3E92BF}"/>
              </a:ext>
            </a:extLst>
          </p:cNvPr>
          <p:cNvCxnSpPr>
            <a:cxnSpLocks/>
          </p:cNvCxnSpPr>
          <p:nvPr/>
        </p:nvCxnSpPr>
        <p:spPr>
          <a:xfrm flipH="1">
            <a:off x="3159971" y="149892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8" name="Straight Connector 877">
            <a:extLst>
              <a:ext uri="{FF2B5EF4-FFF2-40B4-BE49-F238E27FC236}">
                <a16:creationId xmlns:a16="http://schemas.microsoft.com/office/drawing/2014/main" id="{445BB550-0737-D244-AE76-7D3DEF295643}"/>
              </a:ext>
            </a:extLst>
          </p:cNvPr>
          <p:cNvCxnSpPr>
            <a:cxnSpLocks/>
          </p:cNvCxnSpPr>
          <p:nvPr/>
        </p:nvCxnSpPr>
        <p:spPr>
          <a:xfrm flipH="1">
            <a:off x="3122064" y="148886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9" name="Straight Connector 878">
            <a:extLst>
              <a:ext uri="{FF2B5EF4-FFF2-40B4-BE49-F238E27FC236}">
                <a16:creationId xmlns:a16="http://schemas.microsoft.com/office/drawing/2014/main" id="{DF5E3940-3C0C-E040-B980-C675C2FBAB59}"/>
              </a:ext>
            </a:extLst>
          </p:cNvPr>
          <p:cNvCxnSpPr>
            <a:cxnSpLocks/>
          </p:cNvCxnSpPr>
          <p:nvPr/>
        </p:nvCxnSpPr>
        <p:spPr>
          <a:xfrm flipH="1">
            <a:off x="3252030" y="147213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0" name="Straight Connector 879">
            <a:extLst>
              <a:ext uri="{FF2B5EF4-FFF2-40B4-BE49-F238E27FC236}">
                <a16:creationId xmlns:a16="http://schemas.microsoft.com/office/drawing/2014/main" id="{038502DD-32AA-8146-ABEC-01464171A464}"/>
              </a:ext>
            </a:extLst>
          </p:cNvPr>
          <p:cNvCxnSpPr>
            <a:cxnSpLocks/>
          </p:cNvCxnSpPr>
          <p:nvPr/>
        </p:nvCxnSpPr>
        <p:spPr>
          <a:xfrm flipH="1">
            <a:off x="3274464" y="146981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1" name="Straight Connector 880">
            <a:extLst>
              <a:ext uri="{FF2B5EF4-FFF2-40B4-BE49-F238E27FC236}">
                <a16:creationId xmlns:a16="http://schemas.microsoft.com/office/drawing/2014/main" id="{8934DFA3-381B-A549-8BEF-8843000BB31B}"/>
              </a:ext>
            </a:extLst>
          </p:cNvPr>
          <p:cNvCxnSpPr>
            <a:cxnSpLocks/>
          </p:cNvCxnSpPr>
          <p:nvPr/>
        </p:nvCxnSpPr>
        <p:spPr>
          <a:xfrm flipH="1">
            <a:off x="3522327" y="148255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2" name="Straight Connector 881">
            <a:extLst>
              <a:ext uri="{FF2B5EF4-FFF2-40B4-BE49-F238E27FC236}">
                <a16:creationId xmlns:a16="http://schemas.microsoft.com/office/drawing/2014/main" id="{2E216155-B726-AD41-B683-C59F56E2D4C4}"/>
              </a:ext>
            </a:extLst>
          </p:cNvPr>
          <p:cNvCxnSpPr>
            <a:cxnSpLocks/>
          </p:cNvCxnSpPr>
          <p:nvPr/>
        </p:nvCxnSpPr>
        <p:spPr>
          <a:xfrm flipH="1">
            <a:off x="3582668" y="149029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3" name="Straight Connector 882">
            <a:extLst>
              <a:ext uri="{FF2B5EF4-FFF2-40B4-BE49-F238E27FC236}">
                <a16:creationId xmlns:a16="http://schemas.microsoft.com/office/drawing/2014/main" id="{CE2D5722-C986-8143-A1D9-5E44CD408AA4}"/>
              </a:ext>
            </a:extLst>
          </p:cNvPr>
          <p:cNvCxnSpPr>
            <a:cxnSpLocks/>
          </p:cNvCxnSpPr>
          <p:nvPr/>
        </p:nvCxnSpPr>
        <p:spPr>
          <a:xfrm flipH="1">
            <a:off x="3544761" y="148023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4" name="Straight Connector 883">
            <a:extLst>
              <a:ext uri="{FF2B5EF4-FFF2-40B4-BE49-F238E27FC236}">
                <a16:creationId xmlns:a16="http://schemas.microsoft.com/office/drawing/2014/main" id="{3DE43AC1-5979-174E-8E41-8A23F4602D9D}"/>
              </a:ext>
            </a:extLst>
          </p:cNvPr>
          <p:cNvCxnSpPr>
            <a:cxnSpLocks/>
          </p:cNvCxnSpPr>
          <p:nvPr/>
        </p:nvCxnSpPr>
        <p:spPr>
          <a:xfrm flipH="1">
            <a:off x="3674727" y="146350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5" name="Straight Connector 884">
            <a:extLst>
              <a:ext uri="{FF2B5EF4-FFF2-40B4-BE49-F238E27FC236}">
                <a16:creationId xmlns:a16="http://schemas.microsoft.com/office/drawing/2014/main" id="{6A4B76FC-F2BC-0B42-AE5F-EDBE27DCDA8F}"/>
              </a:ext>
            </a:extLst>
          </p:cNvPr>
          <p:cNvCxnSpPr>
            <a:cxnSpLocks/>
          </p:cNvCxnSpPr>
          <p:nvPr/>
        </p:nvCxnSpPr>
        <p:spPr>
          <a:xfrm flipH="1">
            <a:off x="3697161" y="146118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6" name="Straight Connector 885">
            <a:extLst>
              <a:ext uri="{FF2B5EF4-FFF2-40B4-BE49-F238E27FC236}">
                <a16:creationId xmlns:a16="http://schemas.microsoft.com/office/drawing/2014/main" id="{AC6A9822-EDA6-714F-8DFE-562698AA602C}"/>
              </a:ext>
            </a:extLst>
          </p:cNvPr>
          <p:cNvCxnSpPr>
            <a:cxnSpLocks/>
          </p:cNvCxnSpPr>
          <p:nvPr/>
        </p:nvCxnSpPr>
        <p:spPr>
          <a:xfrm flipH="1">
            <a:off x="-140615" y="148598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7" name="Straight Connector 886">
            <a:extLst>
              <a:ext uri="{FF2B5EF4-FFF2-40B4-BE49-F238E27FC236}">
                <a16:creationId xmlns:a16="http://schemas.microsoft.com/office/drawing/2014/main" id="{C6E422F6-08B5-2840-BB41-FB55F9DCEF80}"/>
              </a:ext>
            </a:extLst>
          </p:cNvPr>
          <p:cNvCxnSpPr>
            <a:cxnSpLocks/>
          </p:cNvCxnSpPr>
          <p:nvPr/>
        </p:nvCxnSpPr>
        <p:spPr>
          <a:xfrm flipH="1">
            <a:off x="1443726" y="149372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8" name="Straight Connector 887">
            <a:extLst>
              <a:ext uri="{FF2B5EF4-FFF2-40B4-BE49-F238E27FC236}">
                <a16:creationId xmlns:a16="http://schemas.microsoft.com/office/drawing/2014/main" id="{0DE19963-A576-5E44-8ABA-C8832D26E1F0}"/>
              </a:ext>
            </a:extLst>
          </p:cNvPr>
          <p:cNvCxnSpPr>
            <a:cxnSpLocks/>
          </p:cNvCxnSpPr>
          <p:nvPr/>
        </p:nvCxnSpPr>
        <p:spPr>
          <a:xfrm flipH="1">
            <a:off x="-118182" y="148366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9" name="Straight Connector 888">
            <a:extLst>
              <a:ext uri="{FF2B5EF4-FFF2-40B4-BE49-F238E27FC236}">
                <a16:creationId xmlns:a16="http://schemas.microsoft.com/office/drawing/2014/main" id="{77483ADB-3B62-7145-A994-CC38048D1F1C}"/>
              </a:ext>
            </a:extLst>
          </p:cNvPr>
          <p:cNvCxnSpPr>
            <a:cxnSpLocks/>
          </p:cNvCxnSpPr>
          <p:nvPr/>
        </p:nvCxnSpPr>
        <p:spPr>
          <a:xfrm flipH="1">
            <a:off x="1535785" y="146693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0" name="Straight Connector 889">
            <a:extLst>
              <a:ext uri="{FF2B5EF4-FFF2-40B4-BE49-F238E27FC236}">
                <a16:creationId xmlns:a16="http://schemas.microsoft.com/office/drawing/2014/main" id="{9F7D1F26-A7A5-894F-B344-6677F3AB5C2C}"/>
              </a:ext>
            </a:extLst>
          </p:cNvPr>
          <p:cNvCxnSpPr>
            <a:cxnSpLocks/>
          </p:cNvCxnSpPr>
          <p:nvPr/>
        </p:nvCxnSpPr>
        <p:spPr>
          <a:xfrm flipH="1">
            <a:off x="1558219" y="146461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1" name="Straight Connector 890">
            <a:extLst>
              <a:ext uri="{FF2B5EF4-FFF2-40B4-BE49-F238E27FC236}">
                <a16:creationId xmlns:a16="http://schemas.microsoft.com/office/drawing/2014/main" id="{95AF1DB4-AA4F-C341-808A-1EF7F4FA58B7}"/>
              </a:ext>
            </a:extLst>
          </p:cNvPr>
          <p:cNvCxnSpPr>
            <a:cxnSpLocks/>
          </p:cNvCxnSpPr>
          <p:nvPr/>
        </p:nvCxnSpPr>
        <p:spPr>
          <a:xfrm flipH="1">
            <a:off x="1806082" y="147736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2" name="Straight Connector 891">
            <a:extLst>
              <a:ext uri="{FF2B5EF4-FFF2-40B4-BE49-F238E27FC236}">
                <a16:creationId xmlns:a16="http://schemas.microsoft.com/office/drawing/2014/main" id="{577F46B3-FCE9-CD4C-9132-958149931CC5}"/>
              </a:ext>
            </a:extLst>
          </p:cNvPr>
          <p:cNvCxnSpPr>
            <a:cxnSpLocks/>
          </p:cNvCxnSpPr>
          <p:nvPr/>
        </p:nvCxnSpPr>
        <p:spPr>
          <a:xfrm flipH="1">
            <a:off x="1866423" y="148509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3" name="Straight Connector 892">
            <a:extLst>
              <a:ext uri="{FF2B5EF4-FFF2-40B4-BE49-F238E27FC236}">
                <a16:creationId xmlns:a16="http://schemas.microsoft.com/office/drawing/2014/main" id="{9EACCFF1-76EC-4142-ACDF-059AAFD56D1F}"/>
              </a:ext>
            </a:extLst>
          </p:cNvPr>
          <p:cNvCxnSpPr>
            <a:cxnSpLocks/>
          </p:cNvCxnSpPr>
          <p:nvPr/>
        </p:nvCxnSpPr>
        <p:spPr>
          <a:xfrm flipH="1">
            <a:off x="1828516" y="147504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4" name="Straight Connector 893">
            <a:extLst>
              <a:ext uri="{FF2B5EF4-FFF2-40B4-BE49-F238E27FC236}">
                <a16:creationId xmlns:a16="http://schemas.microsoft.com/office/drawing/2014/main" id="{C53A6A87-C6AE-AF49-AFC2-E3A192D0F662}"/>
              </a:ext>
            </a:extLst>
          </p:cNvPr>
          <p:cNvCxnSpPr>
            <a:cxnSpLocks/>
          </p:cNvCxnSpPr>
          <p:nvPr/>
        </p:nvCxnSpPr>
        <p:spPr>
          <a:xfrm flipH="1">
            <a:off x="1953071" y="146913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5" name="Straight Connector 894">
            <a:extLst>
              <a:ext uri="{FF2B5EF4-FFF2-40B4-BE49-F238E27FC236}">
                <a16:creationId xmlns:a16="http://schemas.microsoft.com/office/drawing/2014/main" id="{C89D1D81-E95A-1449-BC71-B60991AB2C75}"/>
              </a:ext>
            </a:extLst>
          </p:cNvPr>
          <p:cNvCxnSpPr>
            <a:cxnSpLocks/>
          </p:cNvCxnSpPr>
          <p:nvPr/>
        </p:nvCxnSpPr>
        <p:spPr>
          <a:xfrm flipH="1">
            <a:off x="1980916" y="145599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6" name="Straight Connector 895">
            <a:extLst>
              <a:ext uri="{FF2B5EF4-FFF2-40B4-BE49-F238E27FC236}">
                <a16:creationId xmlns:a16="http://schemas.microsoft.com/office/drawing/2014/main" id="{D8ACEF32-4866-7F4E-9247-B65F05DD8E57}"/>
              </a:ext>
            </a:extLst>
          </p:cNvPr>
          <p:cNvCxnSpPr>
            <a:cxnSpLocks/>
          </p:cNvCxnSpPr>
          <p:nvPr/>
        </p:nvCxnSpPr>
        <p:spPr>
          <a:xfrm flipH="1">
            <a:off x="2228779" y="147448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7" name="Straight Connector 896">
            <a:extLst>
              <a:ext uri="{FF2B5EF4-FFF2-40B4-BE49-F238E27FC236}">
                <a16:creationId xmlns:a16="http://schemas.microsoft.com/office/drawing/2014/main" id="{7B34A5C5-3AC6-764A-A4C6-09787A450971}"/>
              </a:ext>
            </a:extLst>
          </p:cNvPr>
          <p:cNvCxnSpPr>
            <a:cxnSpLocks/>
          </p:cNvCxnSpPr>
          <p:nvPr/>
        </p:nvCxnSpPr>
        <p:spPr>
          <a:xfrm flipH="1">
            <a:off x="2289120" y="148222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8" name="Straight Connector 897">
            <a:extLst>
              <a:ext uri="{FF2B5EF4-FFF2-40B4-BE49-F238E27FC236}">
                <a16:creationId xmlns:a16="http://schemas.microsoft.com/office/drawing/2014/main" id="{6707C35A-297B-2447-A2BF-732DC36462E3}"/>
              </a:ext>
            </a:extLst>
          </p:cNvPr>
          <p:cNvCxnSpPr>
            <a:cxnSpLocks/>
          </p:cNvCxnSpPr>
          <p:nvPr/>
        </p:nvCxnSpPr>
        <p:spPr>
          <a:xfrm flipH="1">
            <a:off x="2251213" y="147216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9" name="Straight Connector 898">
            <a:extLst>
              <a:ext uri="{FF2B5EF4-FFF2-40B4-BE49-F238E27FC236}">
                <a16:creationId xmlns:a16="http://schemas.microsoft.com/office/drawing/2014/main" id="{D2D74546-ACE2-334E-B8C5-4F842B522F3A}"/>
              </a:ext>
            </a:extLst>
          </p:cNvPr>
          <p:cNvCxnSpPr>
            <a:cxnSpLocks/>
          </p:cNvCxnSpPr>
          <p:nvPr/>
        </p:nvCxnSpPr>
        <p:spPr>
          <a:xfrm flipH="1">
            <a:off x="2375768" y="146625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0" name="Straight Connector 899">
            <a:extLst>
              <a:ext uri="{FF2B5EF4-FFF2-40B4-BE49-F238E27FC236}">
                <a16:creationId xmlns:a16="http://schemas.microsoft.com/office/drawing/2014/main" id="{C0941A31-BD97-484C-B206-CB8D71FD55A1}"/>
              </a:ext>
            </a:extLst>
          </p:cNvPr>
          <p:cNvCxnSpPr>
            <a:cxnSpLocks/>
          </p:cNvCxnSpPr>
          <p:nvPr/>
        </p:nvCxnSpPr>
        <p:spPr>
          <a:xfrm flipH="1">
            <a:off x="2403613" y="145311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1" name="Straight Connector 900">
            <a:extLst>
              <a:ext uri="{FF2B5EF4-FFF2-40B4-BE49-F238E27FC236}">
                <a16:creationId xmlns:a16="http://schemas.microsoft.com/office/drawing/2014/main" id="{4B3A8583-0249-2E43-A8D3-571C1D4BF8C3}"/>
              </a:ext>
            </a:extLst>
          </p:cNvPr>
          <p:cNvCxnSpPr>
            <a:cxnSpLocks/>
          </p:cNvCxnSpPr>
          <p:nvPr/>
        </p:nvCxnSpPr>
        <p:spPr>
          <a:xfrm flipH="1">
            <a:off x="2651479" y="147161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2" name="Straight Connector 901">
            <a:extLst>
              <a:ext uri="{FF2B5EF4-FFF2-40B4-BE49-F238E27FC236}">
                <a16:creationId xmlns:a16="http://schemas.microsoft.com/office/drawing/2014/main" id="{55054751-B878-2D44-BF3B-474B253F0739}"/>
              </a:ext>
            </a:extLst>
          </p:cNvPr>
          <p:cNvCxnSpPr>
            <a:cxnSpLocks/>
          </p:cNvCxnSpPr>
          <p:nvPr/>
        </p:nvCxnSpPr>
        <p:spPr>
          <a:xfrm flipH="1">
            <a:off x="2711820" y="147934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3" name="Straight Connector 902">
            <a:extLst>
              <a:ext uri="{FF2B5EF4-FFF2-40B4-BE49-F238E27FC236}">
                <a16:creationId xmlns:a16="http://schemas.microsoft.com/office/drawing/2014/main" id="{A969DA01-4D69-EF42-AD1A-E936D3DC95F0}"/>
              </a:ext>
            </a:extLst>
          </p:cNvPr>
          <p:cNvCxnSpPr>
            <a:cxnSpLocks/>
          </p:cNvCxnSpPr>
          <p:nvPr/>
        </p:nvCxnSpPr>
        <p:spPr>
          <a:xfrm flipH="1">
            <a:off x="2673913" y="146928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4" name="Straight Connector 903">
            <a:extLst>
              <a:ext uri="{FF2B5EF4-FFF2-40B4-BE49-F238E27FC236}">
                <a16:creationId xmlns:a16="http://schemas.microsoft.com/office/drawing/2014/main" id="{493DE648-FF9B-FD4A-A9EE-09CF09F63B20}"/>
              </a:ext>
            </a:extLst>
          </p:cNvPr>
          <p:cNvCxnSpPr>
            <a:cxnSpLocks/>
          </p:cNvCxnSpPr>
          <p:nvPr/>
        </p:nvCxnSpPr>
        <p:spPr>
          <a:xfrm flipH="1">
            <a:off x="2798468" y="146338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5" name="Straight Connector 904">
            <a:extLst>
              <a:ext uri="{FF2B5EF4-FFF2-40B4-BE49-F238E27FC236}">
                <a16:creationId xmlns:a16="http://schemas.microsoft.com/office/drawing/2014/main" id="{D08C8D48-1E04-784C-B91A-9E2C6A9DDA64}"/>
              </a:ext>
            </a:extLst>
          </p:cNvPr>
          <p:cNvCxnSpPr>
            <a:cxnSpLocks/>
          </p:cNvCxnSpPr>
          <p:nvPr/>
        </p:nvCxnSpPr>
        <p:spPr>
          <a:xfrm flipH="1">
            <a:off x="2820902" y="146106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6" name="Straight Connector 905">
            <a:extLst>
              <a:ext uri="{FF2B5EF4-FFF2-40B4-BE49-F238E27FC236}">
                <a16:creationId xmlns:a16="http://schemas.microsoft.com/office/drawing/2014/main" id="{A1E711B4-60F1-2140-A56C-9AE47986B1AD}"/>
              </a:ext>
            </a:extLst>
          </p:cNvPr>
          <p:cNvCxnSpPr>
            <a:cxnSpLocks/>
          </p:cNvCxnSpPr>
          <p:nvPr/>
        </p:nvCxnSpPr>
        <p:spPr>
          <a:xfrm flipH="1">
            <a:off x="3068765" y="147380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7" name="Straight Connector 906">
            <a:extLst>
              <a:ext uri="{FF2B5EF4-FFF2-40B4-BE49-F238E27FC236}">
                <a16:creationId xmlns:a16="http://schemas.microsoft.com/office/drawing/2014/main" id="{1D323886-9B08-5049-82AB-2B9FD74046AF}"/>
              </a:ext>
            </a:extLst>
          </p:cNvPr>
          <p:cNvCxnSpPr>
            <a:cxnSpLocks/>
          </p:cNvCxnSpPr>
          <p:nvPr/>
        </p:nvCxnSpPr>
        <p:spPr>
          <a:xfrm flipH="1">
            <a:off x="3134517" y="147071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8" name="Straight Connector 907">
            <a:extLst>
              <a:ext uri="{FF2B5EF4-FFF2-40B4-BE49-F238E27FC236}">
                <a16:creationId xmlns:a16="http://schemas.microsoft.com/office/drawing/2014/main" id="{A6B79F68-1503-2E45-82BC-E21477C1FC32}"/>
              </a:ext>
            </a:extLst>
          </p:cNvPr>
          <p:cNvCxnSpPr>
            <a:cxnSpLocks/>
          </p:cNvCxnSpPr>
          <p:nvPr/>
        </p:nvCxnSpPr>
        <p:spPr>
          <a:xfrm flipH="1">
            <a:off x="3096610" y="146066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9" name="Straight Connector 908">
            <a:extLst>
              <a:ext uri="{FF2B5EF4-FFF2-40B4-BE49-F238E27FC236}">
                <a16:creationId xmlns:a16="http://schemas.microsoft.com/office/drawing/2014/main" id="{65AC956F-63C0-1249-9FE4-B8E5229995E1}"/>
              </a:ext>
            </a:extLst>
          </p:cNvPr>
          <p:cNvCxnSpPr>
            <a:cxnSpLocks/>
          </p:cNvCxnSpPr>
          <p:nvPr/>
        </p:nvCxnSpPr>
        <p:spPr>
          <a:xfrm flipH="1">
            <a:off x="3221165" y="145475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0" name="Straight Connector 909">
            <a:extLst>
              <a:ext uri="{FF2B5EF4-FFF2-40B4-BE49-F238E27FC236}">
                <a16:creationId xmlns:a16="http://schemas.microsoft.com/office/drawing/2014/main" id="{F0645EF4-192F-584D-904B-33AFC80A32B5}"/>
              </a:ext>
            </a:extLst>
          </p:cNvPr>
          <p:cNvCxnSpPr>
            <a:cxnSpLocks/>
          </p:cNvCxnSpPr>
          <p:nvPr/>
        </p:nvCxnSpPr>
        <p:spPr>
          <a:xfrm flipH="1">
            <a:off x="3243599" y="145243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1" name="Straight Connector 910">
            <a:extLst>
              <a:ext uri="{FF2B5EF4-FFF2-40B4-BE49-F238E27FC236}">
                <a16:creationId xmlns:a16="http://schemas.microsoft.com/office/drawing/2014/main" id="{90AEA35A-D37E-E544-A5A6-50EAAC9F8B1A}"/>
              </a:ext>
            </a:extLst>
          </p:cNvPr>
          <p:cNvCxnSpPr>
            <a:cxnSpLocks/>
          </p:cNvCxnSpPr>
          <p:nvPr/>
        </p:nvCxnSpPr>
        <p:spPr>
          <a:xfrm flipH="1">
            <a:off x="3491462" y="147092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2" name="Straight Connector 911">
            <a:extLst>
              <a:ext uri="{FF2B5EF4-FFF2-40B4-BE49-F238E27FC236}">
                <a16:creationId xmlns:a16="http://schemas.microsoft.com/office/drawing/2014/main" id="{C3015BE7-2603-FD41-89D1-9B6F25FDA489}"/>
              </a:ext>
            </a:extLst>
          </p:cNvPr>
          <p:cNvCxnSpPr>
            <a:cxnSpLocks/>
          </p:cNvCxnSpPr>
          <p:nvPr/>
        </p:nvCxnSpPr>
        <p:spPr>
          <a:xfrm flipH="1">
            <a:off x="3557214" y="146784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3" name="Straight Connector 912">
            <a:extLst>
              <a:ext uri="{FF2B5EF4-FFF2-40B4-BE49-F238E27FC236}">
                <a16:creationId xmlns:a16="http://schemas.microsoft.com/office/drawing/2014/main" id="{B8455231-12E0-2443-BB31-E375EAB54DF2}"/>
              </a:ext>
            </a:extLst>
          </p:cNvPr>
          <p:cNvCxnSpPr>
            <a:cxnSpLocks/>
          </p:cNvCxnSpPr>
          <p:nvPr/>
        </p:nvCxnSpPr>
        <p:spPr>
          <a:xfrm flipH="1">
            <a:off x="3519307" y="145778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4" name="Straight Connector 913">
            <a:extLst>
              <a:ext uri="{FF2B5EF4-FFF2-40B4-BE49-F238E27FC236}">
                <a16:creationId xmlns:a16="http://schemas.microsoft.com/office/drawing/2014/main" id="{19D386A4-D251-C64D-884B-AB3BE77054D3}"/>
              </a:ext>
            </a:extLst>
          </p:cNvPr>
          <p:cNvCxnSpPr>
            <a:cxnSpLocks/>
          </p:cNvCxnSpPr>
          <p:nvPr/>
        </p:nvCxnSpPr>
        <p:spPr>
          <a:xfrm flipH="1">
            <a:off x="3643862" y="145187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5" name="Straight Connector 914">
            <a:extLst>
              <a:ext uri="{FF2B5EF4-FFF2-40B4-BE49-F238E27FC236}">
                <a16:creationId xmlns:a16="http://schemas.microsoft.com/office/drawing/2014/main" id="{9B0E01BC-AE55-DF41-BE9E-B6A46F46B224}"/>
              </a:ext>
            </a:extLst>
          </p:cNvPr>
          <p:cNvCxnSpPr>
            <a:cxnSpLocks/>
          </p:cNvCxnSpPr>
          <p:nvPr/>
        </p:nvCxnSpPr>
        <p:spPr>
          <a:xfrm flipH="1">
            <a:off x="3666296" y="144955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6" name="Straight Connector 915">
            <a:extLst>
              <a:ext uri="{FF2B5EF4-FFF2-40B4-BE49-F238E27FC236}">
                <a16:creationId xmlns:a16="http://schemas.microsoft.com/office/drawing/2014/main" id="{C38556A5-F0D5-8541-B87B-1D1ED816B922}"/>
              </a:ext>
            </a:extLst>
          </p:cNvPr>
          <p:cNvCxnSpPr>
            <a:cxnSpLocks/>
          </p:cNvCxnSpPr>
          <p:nvPr/>
        </p:nvCxnSpPr>
        <p:spPr>
          <a:xfrm flipH="1">
            <a:off x="2970658" y="149748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7" name="Straight Connector 916">
            <a:extLst>
              <a:ext uri="{FF2B5EF4-FFF2-40B4-BE49-F238E27FC236}">
                <a16:creationId xmlns:a16="http://schemas.microsoft.com/office/drawing/2014/main" id="{2F99BF9F-ADAA-9C4E-BFBD-A6D5BB24E36D}"/>
              </a:ext>
            </a:extLst>
          </p:cNvPr>
          <p:cNvCxnSpPr>
            <a:cxnSpLocks/>
          </p:cNvCxnSpPr>
          <p:nvPr/>
        </p:nvCxnSpPr>
        <p:spPr>
          <a:xfrm flipH="1">
            <a:off x="3030999" y="150522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8" name="Straight Connector 917">
            <a:extLst>
              <a:ext uri="{FF2B5EF4-FFF2-40B4-BE49-F238E27FC236}">
                <a16:creationId xmlns:a16="http://schemas.microsoft.com/office/drawing/2014/main" id="{0EF90FE8-85E0-3A47-AB05-5BE6601D254A}"/>
              </a:ext>
            </a:extLst>
          </p:cNvPr>
          <p:cNvCxnSpPr>
            <a:cxnSpLocks/>
          </p:cNvCxnSpPr>
          <p:nvPr/>
        </p:nvCxnSpPr>
        <p:spPr>
          <a:xfrm flipH="1">
            <a:off x="2993092" y="149516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9" name="Straight Connector 918">
            <a:extLst>
              <a:ext uri="{FF2B5EF4-FFF2-40B4-BE49-F238E27FC236}">
                <a16:creationId xmlns:a16="http://schemas.microsoft.com/office/drawing/2014/main" id="{A96634AC-AE30-0E4D-BCE0-E1CAF546CBAD}"/>
              </a:ext>
            </a:extLst>
          </p:cNvPr>
          <p:cNvCxnSpPr>
            <a:cxnSpLocks/>
          </p:cNvCxnSpPr>
          <p:nvPr/>
        </p:nvCxnSpPr>
        <p:spPr>
          <a:xfrm flipH="1">
            <a:off x="3123058" y="147843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911FAA91-D4AC-9D41-9E1A-E4634082416A}"/>
              </a:ext>
            </a:extLst>
          </p:cNvPr>
          <p:cNvCxnSpPr>
            <a:cxnSpLocks/>
          </p:cNvCxnSpPr>
          <p:nvPr/>
        </p:nvCxnSpPr>
        <p:spPr>
          <a:xfrm flipH="1">
            <a:off x="3145492" y="147611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36473BFF-05E8-4041-9B08-B0A808B279B3}"/>
              </a:ext>
            </a:extLst>
          </p:cNvPr>
          <p:cNvCxnSpPr>
            <a:cxnSpLocks/>
          </p:cNvCxnSpPr>
          <p:nvPr/>
        </p:nvCxnSpPr>
        <p:spPr>
          <a:xfrm flipH="1">
            <a:off x="3393355" y="148886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2" name="Straight Connector 921">
            <a:extLst>
              <a:ext uri="{FF2B5EF4-FFF2-40B4-BE49-F238E27FC236}">
                <a16:creationId xmlns:a16="http://schemas.microsoft.com/office/drawing/2014/main" id="{38762A7C-37BE-E849-9AEE-275ED0D22C7C}"/>
              </a:ext>
            </a:extLst>
          </p:cNvPr>
          <p:cNvCxnSpPr>
            <a:cxnSpLocks/>
          </p:cNvCxnSpPr>
          <p:nvPr/>
        </p:nvCxnSpPr>
        <p:spPr>
          <a:xfrm flipH="1">
            <a:off x="3453696" y="149659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3" name="Straight Connector 922">
            <a:extLst>
              <a:ext uri="{FF2B5EF4-FFF2-40B4-BE49-F238E27FC236}">
                <a16:creationId xmlns:a16="http://schemas.microsoft.com/office/drawing/2014/main" id="{8FDA462E-C53D-824F-B4D2-865DBA20A3E0}"/>
              </a:ext>
            </a:extLst>
          </p:cNvPr>
          <p:cNvCxnSpPr>
            <a:cxnSpLocks/>
          </p:cNvCxnSpPr>
          <p:nvPr/>
        </p:nvCxnSpPr>
        <p:spPr>
          <a:xfrm flipH="1">
            <a:off x="3415789" y="148653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4" name="Straight Connector 923">
            <a:extLst>
              <a:ext uri="{FF2B5EF4-FFF2-40B4-BE49-F238E27FC236}">
                <a16:creationId xmlns:a16="http://schemas.microsoft.com/office/drawing/2014/main" id="{472EB4E9-1996-C34F-BBF3-953B73E393E0}"/>
              </a:ext>
            </a:extLst>
          </p:cNvPr>
          <p:cNvCxnSpPr>
            <a:cxnSpLocks/>
          </p:cNvCxnSpPr>
          <p:nvPr/>
        </p:nvCxnSpPr>
        <p:spPr>
          <a:xfrm flipH="1">
            <a:off x="3545755" y="146981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5" name="Straight Connector 924">
            <a:extLst>
              <a:ext uri="{FF2B5EF4-FFF2-40B4-BE49-F238E27FC236}">
                <a16:creationId xmlns:a16="http://schemas.microsoft.com/office/drawing/2014/main" id="{1C199E00-97F6-8247-AF5A-9DD7C083EEFD}"/>
              </a:ext>
            </a:extLst>
          </p:cNvPr>
          <p:cNvCxnSpPr>
            <a:cxnSpLocks/>
          </p:cNvCxnSpPr>
          <p:nvPr/>
        </p:nvCxnSpPr>
        <p:spPr>
          <a:xfrm flipH="1">
            <a:off x="3568189" y="146748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8" name="Straight Connector 927">
            <a:extLst>
              <a:ext uri="{FF2B5EF4-FFF2-40B4-BE49-F238E27FC236}">
                <a16:creationId xmlns:a16="http://schemas.microsoft.com/office/drawing/2014/main" id="{9FE2A8DF-5CD5-5641-B095-2FA65C3D64FF}"/>
              </a:ext>
            </a:extLst>
          </p:cNvPr>
          <p:cNvCxnSpPr>
            <a:cxnSpLocks/>
          </p:cNvCxnSpPr>
          <p:nvPr/>
        </p:nvCxnSpPr>
        <p:spPr>
          <a:xfrm flipH="1">
            <a:off x="3780110" y="148626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9" name="Straight Connector 928">
            <a:extLst>
              <a:ext uri="{FF2B5EF4-FFF2-40B4-BE49-F238E27FC236}">
                <a16:creationId xmlns:a16="http://schemas.microsoft.com/office/drawing/2014/main" id="{0D39CE57-835F-CA4B-AA19-D49088BEB8B0}"/>
              </a:ext>
            </a:extLst>
          </p:cNvPr>
          <p:cNvCxnSpPr>
            <a:cxnSpLocks/>
          </p:cNvCxnSpPr>
          <p:nvPr/>
        </p:nvCxnSpPr>
        <p:spPr>
          <a:xfrm flipH="1">
            <a:off x="3742203" y="147620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0" name="Straight Connector 929">
            <a:extLst>
              <a:ext uri="{FF2B5EF4-FFF2-40B4-BE49-F238E27FC236}">
                <a16:creationId xmlns:a16="http://schemas.microsoft.com/office/drawing/2014/main" id="{95F2C71F-3B02-5C4A-8CD8-CFCA718CCBCB}"/>
              </a:ext>
            </a:extLst>
          </p:cNvPr>
          <p:cNvCxnSpPr>
            <a:cxnSpLocks/>
          </p:cNvCxnSpPr>
          <p:nvPr/>
        </p:nvCxnSpPr>
        <p:spPr>
          <a:xfrm flipH="1">
            <a:off x="3768651" y="148822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1" name="Straight Connector 930">
            <a:extLst>
              <a:ext uri="{FF2B5EF4-FFF2-40B4-BE49-F238E27FC236}">
                <a16:creationId xmlns:a16="http://schemas.microsoft.com/office/drawing/2014/main" id="{8A6026EC-BFD5-034C-9B38-65D00C8967BA}"/>
              </a:ext>
            </a:extLst>
          </p:cNvPr>
          <p:cNvCxnSpPr>
            <a:cxnSpLocks/>
          </p:cNvCxnSpPr>
          <p:nvPr/>
        </p:nvCxnSpPr>
        <p:spPr>
          <a:xfrm flipH="1">
            <a:off x="3791085" y="148590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2" name="Straight Connector 931">
            <a:extLst>
              <a:ext uri="{FF2B5EF4-FFF2-40B4-BE49-F238E27FC236}">
                <a16:creationId xmlns:a16="http://schemas.microsoft.com/office/drawing/2014/main" id="{3B2EE906-F369-1841-AE92-0D7D28FB55F1}"/>
              </a:ext>
            </a:extLst>
          </p:cNvPr>
          <p:cNvCxnSpPr>
            <a:cxnSpLocks/>
          </p:cNvCxnSpPr>
          <p:nvPr/>
        </p:nvCxnSpPr>
        <p:spPr>
          <a:xfrm flipH="1">
            <a:off x="3737786" y="147659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3" name="Straight Connector 932">
            <a:extLst>
              <a:ext uri="{FF2B5EF4-FFF2-40B4-BE49-F238E27FC236}">
                <a16:creationId xmlns:a16="http://schemas.microsoft.com/office/drawing/2014/main" id="{2ABBD9D5-3B41-654B-B471-525B294B44AF}"/>
              </a:ext>
            </a:extLst>
          </p:cNvPr>
          <p:cNvCxnSpPr>
            <a:cxnSpLocks/>
          </p:cNvCxnSpPr>
          <p:nvPr/>
        </p:nvCxnSpPr>
        <p:spPr>
          <a:xfrm flipH="1">
            <a:off x="3760220" y="147427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4" name="Straight Connector 933">
            <a:extLst>
              <a:ext uri="{FF2B5EF4-FFF2-40B4-BE49-F238E27FC236}">
                <a16:creationId xmlns:a16="http://schemas.microsoft.com/office/drawing/2014/main" id="{6903F947-B583-C14C-A14F-DAF7E3406112}"/>
              </a:ext>
            </a:extLst>
          </p:cNvPr>
          <p:cNvCxnSpPr>
            <a:cxnSpLocks/>
          </p:cNvCxnSpPr>
          <p:nvPr/>
        </p:nvCxnSpPr>
        <p:spPr>
          <a:xfrm flipH="1">
            <a:off x="3797191" y="145369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5" name="Straight Connector 934">
            <a:extLst>
              <a:ext uri="{FF2B5EF4-FFF2-40B4-BE49-F238E27FC236}">
                <a16:creationId xmlns:a16="http://schemas.microsoft.com/office/drawing/2014/main" id="{5B0D7CA8-5E12-D944-96AB-3F6B382B6675}"/>
              </a:ext>
            </a:extLst>
          </p:cNvPr>
          <p:cNvCxnSpPr>
            <a:cxnSpLocks/>
          </p:cNvCxnSpPr>
          <p:nvPr/>
        </p:nvCxnSpPr>
        <p:spPr>
          <a:xfrm flipH="1">
            <a:off x="3819625" y="145137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7">
            <p14:nvContentPartPr>
              <p14:cNvPr id="802" name="Ink 801">
                <a:extLst>
                  <a:ext uri="{FF2B5EF4-FFF2-40B4-BE49-F238E27FC236}">
                    <a16:creationId xmlns:a16="http://schemas.microsoft.com/office/drawing/2014/main" id="{CE685D5E-CCD6-9549-9318-04BDBD790932}"/>
                  </a:ext>
                </a:extLst>
              </p14:cNvPr>
              <p14:cNvContentPartPr/>
              <p14:nvPr/>
            </p14:nvContentPartPr>
            <p14:xfrm>
              <a:off x="5590239" y="1897610"/>
              <a:ext cx="360" cy="360"/>
            </p14:xfrm>
          </p:contentPart>
        </mc:Choice>
        <mc:Fallback xmlns="">
          <p:pic>
            <p:nvPicPr>
              <p:cNvPr id="802" name="Ink 801">
                <a:extLst>
                  <a:ext uri="{FF2B5EF4-FFF2-40B4-BE49-F238E27FC236}">
                    <a16:creationId xmlns:a16="http://schemas.microsoft.com/office/drawing/2014/main" id="{CE685D5E-CCD6-9549-9318-04BDBD790932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572239" y="178961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9">
            <p14:nvContentPartPr>
              <p14:cNvPr id="845" name="Ink 844">
                <a:extLst>
                  <a:ext uri="{FF2B5EF4-FFF2-40B4-BE49-F238E27FC236}">
                    <a16:creationId xmlns:a16="http://schemas.microsoft.com/office/drawing/2014/main" id="{131FEC77-EAAF-134F-955A-7C408F068E97}"/>
                  </a:ext>
                </a:extLst>
              </p14:cNvPr>
              <p14:cNvContentPartPr/>
              <p14:nvPr/>
            </p14:nvContentPartPr>
            <p14:xfrm>
              <a:off x="5881839" y="1897610"/>
              <a:ext cx="360" cy="360"/>
            </p14:xfrm>
          </p:contentPart>
        </mc:Choice>
        <mc:Fallback xmlns="">
          <p:pic>
            <p:nvPicPr>
              <p:cNvPr id="845" name="Ink 844">
                <a:extLst>
                  <a:ext uri="{FF2B5EF4-FFF2-40B4-BE49-F238E27FC236}">
                    <a16:creationId xmlns:a16="http://schemas.microsoft.com/office/drawing/2014/main" id="{131FEC77-EAAF-134F-955A-7C408F068E9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5863839" y="178961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926" name="Straight Connector 925">
            <a:extLst>
              <a:ext uri="{FF2B5EF4-FFF2-40B4-BE49-F238E27FC236}">
                <a16:creationId xmlns:a16="http://schemas.microsoft.com/office/drawing/2014/main" id="{8FF36C75-A993-0F40-9325-76B764F6A747}"/>
              </a:ext>
            </a:extLst>
          </p:cNvPr>
          <p:cNvCxnSpPr>
            <a:cxnSpLocks/>
          </p:cNvCxnSpPr>
          <p:nvPr/>
        </p:nvCxnSpPr>
        <p:spPr>
          <a:xfrm flipH="1">
            <a:off x="5658195" y="141729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7" name="Straight Connector 926">
            <a:extLst>
              <a:ext uri="{FF2B5EF4-FFF2-40B4-BE49-F238E27FC236}">
                <a16:creationId xmlns:a16="http://schemas.microsoft.com/office/drawing/2014/main" id="{D0A43363-D074-1742-935E-9E8DAD6CE29E}"/>
              </a:ext>
            </a:extLst>
          </p:cNvPr>
          <p:cNvCxnSpPr>
            <a:cxnSpLocks/>
          </p:cNvCxnSpPr>
          <p:nvPr/>
        </p:nvCxnSpPr>
        <p:spPr>
          <a:xfrm flipH="1">
            <a:off x="5680630" y="142580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8" name="Straight Connector 937">
            <a:extLst>
              <a:ext uri="{FF2B5EF4-FFF2-40B4-BE49-F238E27FC236}">
                <a16:creationId xmlns:a16="http://schemas.microsoft.com/office/drawing/2014/main" id="{1932FA66-4805-104B-BD39-CB332AE85680}"/>
              </a:ext>
            </a:extLst>
          </p:cNvPr>
          <p:cNvCxnSpPr>
            <a:cxnSpLocks/>
          </p:cNvCxnSpPr>
          <p:nvPr/>
        </p:nvCxnSpPr>
        <p:spPr>
          <a:xfrm flipH="1">
            <a:off x="5716989" y="141110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9" name="Straight Connector 938">
            <a:extLst>
              <a:ext uri="{FF2B5EF4-FFF2-40B4-BE49-F238E27FC236}">
                <a16:creationId xmlns:a16="http://schemas.microsoft.com/office/drawing/2014/main" id="{729FF67D-5AAF-BA4B-926F-59FE56C0FB36}"/>
              </a:ext>
            </a:extLst>
          </p:cNvPr>
          <p:cNvCxnSpPr>
            <a:cxnSpLocks/>
          </p:cNvCxnSpPr>
          <p:nvPr/>
        </p:nvCxnSpPr>
        <p:spPr>
          <a:xfrm flipH="1">
            <a:off x="5615413" y="142828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0" name="Straight Connector 939">
            <a:extLst>
              <a:ext uri="{FF2B5EF4-FFF2-40B4-BE49-F238E27FC236}">
                <a16:creationId xmlns:a16="http://schemas.microsoft.com/office/drawing/2014/main" id="{ACD50452-066B-A242-9A47-CEA5A06107A3}"/>
              </a:ext>
            </a:extLst>
          </p:cNvPr>
          <p:cNvCxnSpPr>
            <a:cxnSpLocks/>
          </p:cNvCxnSpPr>
          <p:nvPr/>
        </p:nvCxnSpPr>
        <p:spPr>
          <a:xfrm flipH="1">
            <a:off x="5752574" y="142812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1" name="Straight Connector 940">
            <a:extLst>
              <a:ext uri="{FF2B5EF4-FFF2-40B4-BE49-F238E27FC236}">
                <a16:creationId xmlns:a16="http://schemas.microsoft.com/office/drawing/2014/main" id="{010FFBCD-0FA2-F24F-8CEB-C936F71E4769}"/>
              </a:ext>
            </a:extLst>
          </p:cNvPr>
          <p:cNvCxnSpPr>
            <a:cxnSpLocks/>
          </p:cNvCxnSpPr>
          <p:nvPr/>
        </p:nvCxnSpPr>
        <p:spPr>
          <a:xfrm flipH="1">
            <a:off x="5853144" y="144591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2" name="Straight Connector 941">
            <a:extLst>
              <a:ext uri="{FF2B5EF4-FFF2-40B4-BE49-F238E27FC236}">
                <a16:creationId xmlns:a16="http://schemas.microsoft.com/office/drawing/2014/main" id="{8E2CCAF3-98B3-4E4A-B573-AFDD4C110554}"/>
              </a:ext>
            </a:extLst>
          </p:cNvPr>
          <p:cNvCxnSpPr>
            <a:cxnSpLocks/>
          </p:cNvCxnSpPr>
          <p:nvPr/>
        </p:nvCxnSpPr>
        <p:spPr>
          <a:xfrm flipH="1">
            <a:off x="5996260" y="142116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3" name="Straight Connector 942">
            <a:extLst>
              <a:ext uri="{FF2B5EF4-FFF2-40B4-BE49-F238E27FC236}">
                <a16:creationId xmlns:a16="http://schemas.microsoft.com/office/drawing/2014/main" id="{8DA43C8B-E529-E14E-BA60-1119F66C1C64}"/>
              </a:ext>
            </a:extLst>
          </p:cNvPr>
          <p:cNvCxnSpPr>
            <a:cxnSpLocks/>
          </p:cNvCxnSpPr>
          <p:nvPr/>
        </p:nvCxnSpPr>
        <p:spPr>
          <a:xfrm flipH="1">
            <a:off x="5913485" y="145365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4" name="Straight Connector 943">
            <a:extLst>
              <a:ext uri="{FF2B5EF4-FFF2-40B4-BE49-F238E27FC236}">
                <a16:creationId xmlns:a16="http://schemas.microsoft.com/office/drawing/2014/main" id="{252D064E-4747-F64E-AB25-710BC51A3654}"/>
              </a:ext>
            </a:extLst>
          </p:cNvPr>
          <p:cNvCxnSpPr>
            <a:cxnSpLocks/>
          </p:cNvCxnSpPr>
          <p:nvPr/>
        </p:nvCxnSpPr>
        <p:spPr>
          <a:xfrm flipH="1">
            <a:off x="5939787" y="141110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5" name="Straight Connector 944">
            <a:extLst>
              <a:ext uri="{FF2B5EF4-FFF2-40B4-BE49-F238E27FC236}">
                <a16:creationId xmlns:a16="http://schemas.microsoft.com/office/drawing/2014/main" id="{0DA9196D-B852-9546-8535-4CF3A8FED18F}"/>
              </a:ext>
            </a:extLst>
          </p:cNvPr>
          <p:cNvCxnSpPr>
            <a:cxnSpLocks/>
          </p:cNvCxnSpPr>
          <p:nvPr/>
        </p:nvCxnSpPr>
        <p:spPr>
          <a:xfrm flipH="1">
            <a:off x="5875578" y="144359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1">
            <p14:nvContentPartPr>
              <p14:cNvPr id="946" name="Ink 945">
                <a:extLst>
                  <a:ext uri="{FF2B5EF4-FFF2-40B4-BE49-F238E27FC236}">
                    <a16:creationId xmlns:a16="http://schemas.microsoft.com/office/drawing/2014/main" id="{1FBFE647-A146-264D-A791-E211A2DE3187}"/>
                  </a:ext>
                </a:extLst>
              </p14:cNvPr>
              <p14:cNvContentPartPr/>
              <p14:nvPr/>
            </p14:nvContentPartPr>
            <p14:xfrm>
              <a:off x="5742639" y="1878560"/>
              <a:ext cx="360" cy="360"/>
            </p14:xfrm>
          </p:contentPart>
        </mc:Choice>
        <mc:Fallback xmlns="">
          <p:pic>
            <p:nvPicPr>
              <p:cNvPr id="946" name="Ink 945">
                <a:extLst>
                  <a:ext uri="{FF2B5EF4-FFF2-40B4-BE49-F238E27FC236}">
                    <a16:creationId xmlns:a16="http://schemas.microsoft.com/office/drawing/2014/main" id="{1FBFE647-A146-264D-A791-E211A2DE3187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724639" y="177056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3">
            <p14:nvContentPartPr>
              <p14:cNvPr id="947" name="Ink 946">
                <a:extLst>
                  <a:ext uri="{FF2B5EF4-FFF2-40B4-BE49-F238E27FC236}">
                    <a16:creationId xmlns:a16="http://schemas.microsoft.com/office/drawing/2014/main" id="{5E715450-2E50-9441-BE07-E6ED821177F5}"/>
                  </a:ext>
                </a:extLst>
              </p14:cNvPr>
              <p14:cNvContentPartPr/>
              <p14:nvPr/>
            </p14:nvContentPartPr>
            <p14:xfrm>
              <a:off x="6034239" y="1878560"/>
              <a:ext cx="360" cy="360"/>
            </p14:xfrm>
          </p:contentPart>
        </mc:Choice>
        <mc:Fallback xmlns="">
          <p:pic>
            <p:nvPicPr>
              <p:cNvPr id="947" name="Ink 946">
                <a:extLst>
                  <a:ext uri="{FF2B5EF4-FFF2-40B4-BE49-F238E27FC236}">
                    <a16:creationId xmlns:a16="http://schemas.microsoft.com/office/drawing/2014/main" id="{5E715450-2E50-9441-BE07-E6ED821177F5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016239" y="177056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948" name="Straight Connector 947">
            <a:extLst>
              <a:ext uri="{FF2B5EF4-FFF2-40B4-BE49-F238E27FC236}">
                <a16:creationId xmlns:a16="http://schemas.microsoft.com/office/drawing/2014/main" id="{094CB9B3-105E-A343-9BD5-FA100A5B8C19}"/>
              </a:ext>
            </a:extLst>
          </p:cNvPr>
          <p:cNvCxnSpPr>
            <a:cxnSpLocks/>
          </p:cNvCxnSpPr>
          <p:nvPr/>
        </p:nvCxnSpPr>
        <p:spPr>
          <a:xfrm flipH="1">
            <a:off x="5810595" y="139824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9" name="Straight Connector 948">
            <a:extLst>
              <a:ext uri="{FF2B5EF4-FFF2-40B4-BE49-F238E27FC236}">
                <a16:creationId xmlns:a16="http://schemas.microsoft.com/office/drawing/2014/main" id="{5073FB49-6B8C-F348-8B59-DAB7F16FAE67}"/>
              </a:ext>
            </a:extLst>
          </p:cNvPr>
          <p:cNvCxnSpPr>
            <a:cxnSpLocks/>
          </p:cNvCxnSpPr>
          <p:nvPr/>
        </p:nvCxnSpPr>
        <p:spPr>
          <a:xfrm flipH="1">
            <a:off x="5833030" y="140675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0" name="Straight Connector 949">
            <a:extLst>
              <a:ext uri="{FF2B5EF4-FFF2-40B4-BE49-F238E27FC236}">
                <a16:creationId xmlns:a16="http://schemas.microsoft.com/office/drawing/2014/main" id="{4CBE0BCF-855A-EA4F-8268-CDD8112BE3B1}"/>
              </a:ext>
            </a:extLst>
          </p:cNvPr>
          <p:cNvCxnSpPr>
            <a:cxnSpLocks/>
          </p:cNvCxnSpPr>
          <p:nvPr/>
        </p:nvCxnSpPr>
        <p:spPr>
          <a:xfrm flipH="1">
            <a:off x="5869389" y="139205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1" name="Straight Connector 950">
            <a:extLst>
              <a:ext uri="{FF2B5EF4-FFF2-40B4-BE49-F238E27FC236}">
                <a16:creationId xmlns:a16="http://schemas.microsoft.com/office/drawing/2014/main" id="{2EAFAC81-F67D-774F-8CB9-BE473588B9C8}"/>
              </a:ext>
            </a:extLst>
          </p:cNvPr>
          <p:cNvCxnSpPr>
            <a:cxnSpLocks/>
          </p:cNvCxnSpPr>
          <p:nvPr/>
        </p:nvCxnSpPr>
        <p:spPr>
          <a:xfrm flipH="1">
            <a:off x="5904974" y="140907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2" name="Straight Connector 951">
            <a:extLst>
              <a:ext uri="{FF2B5EF4-FFF2-40B4-BE49-F238E27FC236}">
                <a16:creationId xmlns:a16="http://schemas.microsoft.com/office/drawing/2014/main" id="{C723FCFA-9980-BA46-90B7-3937741E62AE}"/>
              </a:ext>
            </a:extLst>
          </p:cNvPr>
          <p:cNvCxnSpPr>
            <a:cxnSpLocks/>
          </p:cNvCxnSpPr>
          <p:nvPr/>
        </p:nvCxnSpPr>
        <p:spPr>
          <a:xfrm flipH="1">
            <a:off x="6005544" y="142686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3" name="Straight Connector 952">
            <a:extLst>
              <a:ext uri="{FF2B5EF4-FFF2-40B4-BE49-F238E27FC236}">
                <a16:creationId xmlns:a16="http://schemas.microsoft.com/office/drawing/2014/main" id="{EB0EEBAA-7DC9-C74E-A340-C83D74BF95A2}"/>
              </a:ext>
            </a:extLst>
          </p:cNvPr>
          <p:cNvCxnSpPr>
            <a:cxnSpLocks/>
          </p:cNvCxnSpPr>
          <p:nvPr/>
        </p:nvCxnSpPr>
        <p:spPr>
          <a:xfrm flipH="1">
            <a:off x="6027978" y="142454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5">
            <p14:nvContentPartPr>
              <p14:cNvPr id="954" name="Ink 953">
                <a:extLst>
                  <a:ext uri="{FF2B5EF4-FFF2-40B4-BE49-F238E27FC236}">
                    <a16:creationId xmlns:a16="http://schemas.microsoft.com/office/drawing/2014/main" id="{4E061626-A2A4-2649-97B8-E5452164E9D2}"/>
                  </a:ext>
                </a:extLst>
              </p14:cNvPr>
              <p14:cNvContentPartPr/>
              <p14:nvPr/>
            </p14:nvContentPartPr>
            <p14:xfrm>
              <a:off x="5552139" y="1935710"/>
              <a:ext cx="360" cy="360"/>
            </p14:xfrm>
          </p:contentPart>
        </mc:Choice>
        <mc:Fallback xmlns="">
          <p:pic>
            <p:nvPicPr>
              <p:cNvPr id="954" name="Ink 953">
                <a:extLst>
                  <a:ext uri="{FF2B5EF4-FFF2-40B4-BE49-F238E27FC236}">
                    <a16:creationId xmlns:a16="http://schemas.microsoft.com/office/drawing/2014/main" id="{4E061626-A2A4-2649-97B8-E5452164E9D2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534139" y="182771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6">
            <p14:nvContentPartPr>
              <p14:cNvPr id="955" name="Ink 954">
                <a:extLst>
                  <a:ext uri="{FF2B5EF4-FFF2-40B4-BE49-F238E27FC236}">
                    <a16:creationId xmlns:a16="http://schemas.microsoft.com/office/drawing/2014/main" id="{74876248-0277-AB4E-ACDA-60A392A75B8F}"/>
                  </a:ext>
                </a:extLst>
              </p14:cNvPr>
              <p14:cNvContentPartPr/>
              <p14:nvPr/>
            </p14:nvContentPartPr>
            <p14:xfrm>
              <a:off x="5843739" y="1935710"/>
              <a:ext cx="360" cy="360"/>
            </p14:xfrm>
          </p:contentPart>
        </mc:Choice>
        <mc:Fallback xmlns="">
          <p:pic>
            <p:nvPicPr>
              <p:cNvPr id="955" name="Ink 954">
                <a:extLst>
                  <a:ext uri="{FF2B5EF4-FFF2-40B4-BE49-F238E27FC236}">
                    <a16:creationId xmlns:a16="http://schemas.microsoft.com/office/drawing/2014/main" id="{74876248-0277-AB4E-ACDA-60A392A75B8F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5825739" y="182771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7">
            <p14:nvContentPartPr>
              <p14:cNvPr id="956" name="Ink 955">
                <a:extLst>
                  <a:ext uri="{FF2B5EF4-FFF2-40B4-BE49-F238E27FC236}">
                    <a16:creationId xmlns:a16="http://schemas.microsoft.com/office/drawing/2014/main" id="{F9205196-C09E-A244-A3B9-1A4ABF9B8F42}"/>
                  </a:ext>
                </a:extLst>
              </p14:cNvPr>
              <p14:cNvContentPartPr/>
              <p14:nvPr/>
            </p14:nvContentPartPr>
            <p14:xfrm>
              <a:off x="5704539" y="1916660"/>
              <a:ext cx="360" cy="360"/>
            </p14:xfrm>
          </p:contentPart>
        </mc:Choice>
        <mc:Fallback xmlns="">
          <p:pic>
            <p:nvPicPr>
              <p:cNvPr id="956" name="Ink 955">
                <a:extLst>
                  <a:ext uri="{FF2B5EF4-FFF2-40B4-BE49-F238E27FC236}">
                    <a16:creationId xmlns:a16="http://schemas.microsoft.com/office/drawing/2014/main" id="{F9205196-C09E-A244-A3B9-1A4ABF9B8F42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686539" y="180866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8">
            <p14:nvContentPartPr>
              <p14:cNvPr id="957" name="Ink 956">
                <a:extLst>
                  <a:ext uri="{FF2B5EF4-FFF2-40B4-BE49-F238E27FC236}">
                    <a16:creationId xmlns:a16="http://schemas.microsoft.com/office/drawing/2014/main" id="{7C4BEA41-F274-E448-BF7A-8DF07238E60E}"/>
                  </a:ext>
                </a:extLst>
              </p14:cNvPr>
              <p14:cNvContentPartPr/>
              <p14:nvPr/>
            </p14:nvContentPartPr>
            <p14:xfrm>
              <a:off x="5996139" y="1916660"/>
              <a:ext cx="360" cy="360"/>
            </p14:xfrm>
          </p:contentPart>
        </mc:Choice>
        <mc:Fallback xmlns="">
          <p:pic>
            <p:nvPicPr>
              <p:cNvPr id="957" name="Ink 956">
                <a:extLst>
                  <a:ext uri="{FF2B5EF4-FFF2-40B4-BE49-F238E27FC236}">
                    <a16:creationId xmlns:a16="http://schemas.microsoft.com/office/drawing/2014/main" id="{7C4BEA41-F274-E448-BF7A-8DF07238E60E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978139" y="180866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9">
            <p14:nvContentPartPr>
              <p14:cNvPr id="958" name="Ink 957">
                <a:extLst>
                  <a:ext uri="{FF2B5EF4-FFF2-40B4-BE49-F238E27FC236}">
                    <a16:creationId xmlns:a16="http://schemas.microsoft.com/office/drawing/2014/main" id="{94EA763B-5CA6-F741-809F-47A67D5306A6}"/>
                  </a:ext>
                </a:extLst>
              </p14:cNvPr>
              <p14:cNvContentPartPr/>
              <p14:nvPr/>
            </p14:nvContentPartPr>
            <p14:xfrm>
              <a:off x="6012936" y="1888982"/>
              <a:ext cx="360" cy="360"/>
            </p14:xfrm>
          </p:contentPart>
        </mc:Choice>
        <mc:Fallback xmlns="">
          <p:pic>
            <p:nvPicPr>
              <p:cNvPr id="958" name="Ink 957">
                <a:extLst>
                  <a:ext uri="{FF2B5EF4-FFF2-40B4-BE49-F238E27FC236}">
                    <a16:creationId xmlns:a16="http://schemas.microsoft.com/office/drawing/2014/main" id="{94EA763B-5CA6-F741-809F-47A67D5306A6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5994936" y="178098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1">
            <p14:nvContentPartPr>
              <p14:cNvPr id="959" name="Ink 958">
                <a:extLst>
                  <a:ext uri="{FF2B5EF4-FFF2-40B4-BE49-F238E27FC236}">
                    <a16:creationId xmlns:a16="http://schemas.microsoft.com/office/drawing/2014/main" id="{75759B30-B49C-394C-825E-190C77ED2903}"/>
                  </a:ext>
                </a:extLst>
              </p14:cNvPr>
              <p14:cNvContentPartPr/>
              <p14:nvPr/>
            </p14:nvContentPartPr>
            <p14:xfrm>
              <a:off x="6304536" y="1888982"/>
              <a:ext cx="360" cy="360"/>
            </p14:xfrm>
          </p:contentPart>
        </mc:Choice>
        <mc:Fallback xmlns="">
          <p:pic>
            <p:nvPicPr>
              <p:cNvPr id="959" name="Ink 958">
                <a:extLst>
                  <a:ext uri="{FF2B5EF4-FFF2-40B4-BE49-F238E27FC236}">
                    <a16:creationId xmlns:a16="http://schemas.microsoft.com/office/drawing/2014/main" id="{75759B30-B49C-394C-825E-190C77ED290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286536" y="1780982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960" name="Straight Connector 959">
            <a:extLst>
              <a:ext uri="{FF2B5EF4-FFF2-40B4-BE49-F238E27FC236}">
                <a16:creationId xmlns:a16="http://schemas.microsoft.com/office/drawing/2014/main" id="{1FB58923-96AC-E649-A9A7-0DE84B5A13CE}"/>
              </a:ext>
            </a:extLst>
          </p:cNvPr>
          <p:cNvCxnSpPr>
            <a:cxnSpLocks/>
          </p:cNvCxnSpPr>
          <p:nvPr/>
        </p:nvCxnSpPr>
        <p:spPr>
          <a:xfrm flipH="1">
            <a:off x="6080892" y="140866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1" name="Straight Connector 960">
            <a:extLst>
              <a:ext uri="{FF2B5EF4-FFF2-40B4-BE49-F238E27FC236}">
                <a16:creationId xmlns:a16="http://schemas.microsoft.com/office/drawing/2014/main" id="{D3A0208C-4EDD-9040-9F2E-34A688F6D293}"/>
              </a:ext>
            </a:extLst>
          </p:cNvPr>
          <p:cNvCxnSpPr>
            <a:cxnSpLocks/>
          </p:cNvCxnSpPr>
          <p:nvPr/>
        </p:nvCxnSpPr>
        <p:spPr>
          <a:xfrm flipH="1">
            <a:off x="6103327" y="141717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2" name="Straight Connector 961">
            <a:extLst>
              <a:ext uri="{FF2B5EF4-FFF2-40B4-BE49-F238E27FC236}">
                <a16:creationId xmlns:a16="http://schemas.microsoft.com/office/drawing/2014/main" id="{E046D96B-48E4-CA4D-B38B-4ADE1ECDC934}"/>
              </a:ext>
            </a:extLst>
          </p:cNvPr>
          <p:cNvCxnSpPr>
            <a:cxnSpLocks/>
          </p:cNvCxnSpPr>
          <p:nvPr/>
        </p:nvCxnSpPr>
        <p:spPr>
          <a:xfrm flipH="1">
            <a:off x="6139686" y="140247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3" name="Straight Connector 962">
            <a:extLst>
              <a:ext uri="{FF2B5EF4-FFF2-40B4-BE49-F238E27FC236}">
                <a16:creationId xmlns:a16="http://schemas.microsoft.com/office/drawing/2014/main" id="{D0D3572F-6DB8-E848-A4E4-58786D80F2BC}"/>
              </a:ext>
            </a:extLst>
          </p:cNvPr>
          <p:cNvCxnSpPr>
            <a:cxnSpLocks/>
          </p:cNvCxnSpPr>
          <p:nvPr/>
        </p:nvCxnSpPr>
        <p:spPr>
          <a:xfrm flipH="1">
            <a:off x="6038110" y="141965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4" name="Straight Connector 963">
            <a:extLst>
              <a:ext uri="{FF2B5EF4-FFF2-40B4-BE49-F238E27FC236}">
                <a16:creationId xmlns:a16="http://schemas.microsoft.com/office/drawing/2014/main" id="{E257AC05-A7BB-AE47-B093-D4FC7F40D58C}"/>
              </a:ext>
            </a:extLst>
          </p:cNvPr>
          <p:cNvCxnSpPr>
            <a:cxnSpLocks/>
          </p:cNvCxnSpPr>
          <p:nvPr/>
        </p:nvCxnSpPr>
        <p:spPr>
          <a:xfrm flipH="1">
            <a:off x="6175271" y="141949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5" name="Straight Connector 964">
            <a:extLst>
              <a:ext uri="{FF2B5EF4-FFF2-40B4-BE49-F238E27FC236}">
                <a16:creationId xmlns:a16="http://schemas.microsoft.com/office/drawing/2014/main" id="{092EBD58-FF9E-7C47-A849-EF3DF28242B8}"/>
              </a:ext>
            </a:extLst>
          </p:cNvPr>
          <p:cNvCxnSpPr>
            <a:cxnSpLocks/>
          </p:cNvCxnSpPr>
          <p:nvPr/>
        </p:nvCxnSpPr>
        <p:spPr>
          <a:xfrm flipH="1">
            <a:off x="6275841" y="143728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6" name="Straight Connector 965">
            <a:extLst>
              <a:ext uri="{FF2B5EF4-FFF2-40B4-BE49-F238E27FC236}">
                <a16:creationId xmlns:a16="http://schemas.microsoft.com/office/drawing/2014/main" id="{695BE743-C60B-D843-8641-A4795FDD1F7B}"/>
              </a:ext>
            </a:extLst>
          </p:cNvPr>
          <p:cNvCxnSpPr>
            <a:cxnSpLocks/>
          </p:cNvCxnSpPr>
          <p:nvPr/>
        </p:nvCxnSpPr>
        <p:spPr>
          <a:xfrm flipH="1">
            <a:off x="6418957" y="141253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7" name="Straight Connector 966">
            <a:extLst>
              <a:ext uri="{FF2B5EF4-FFF2-40B4-BE49-F238E27FC236}">
                <a16:creationId xmlns:a16="http://schemas.microsoft.com/office/drawing/2014/main" id="{D69AD4AB-4E76-994E-A19A-8D32B8C9672F}"/>
              </a:ext>
            </a:extLst>
          </p:cNvPr>
          <p:cNvCxnSpPr>
            <a:cxnSpLocks/>
          </p:cNvCxnSpPr>
          <p:nvPr/>
        </p:nvCxnSpPr>
        <p:spPr>
          <a:xfrm flipH="1">
            <a:off x="6336182" y="144502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8" name="Straight Connector 967">
            <a:extLst>
              <a:ext uri="{FF2B5EF4-FFF2-40B4-BE49-F238E27FC236}">
                <a16:creationId xmlns:a16="http://schemas.microsoft.com/office/drawing/2014/main" id="{C9F1FD16-2DF6-6B45-9C8E-D1B9FE7ADA12}"/>
              </a:ext>
            </a:extLst>
          </p:cNvPr>
          <p:cNvCxnSpPr>
            <a:cxnSpLocks/>
          </p:cNvCxnSpPr>
          <p:nvPr/>
        </p:nvCxnSpPr>
        <p:spPr>
          <a:xfrm flipH="1">
            <a:off x="6362484" y="140247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9" name="Straight Connector 968">
            <a:extLst>
              <a:ext uri="{FF2B5EF4-FFF2-40B4-BE49-F238E27FC236}">
                <a16:creationId xmlns:a16="http://schemas.microsoft.com/office/drawing/2014/main" id="{530C59EA-C5E3-324C-9DAA-6180D1F521DA}"/>
              </a:ext>
            </a:extLst>
          </p:cNvPr>
          <p:cNvCxnSpPr>
            <a:cxnSpLocks/>
          </p:cNvCxnSpPr>
          <p:nvPr/>
        </p:nvCxnSpPr>
        <p:spPr>
          <a:xfrm flipH="1">
            <a:off x="6298275" y="143496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3">
            <p14:nvContentPartPr>
              <p14:cNvPr id="970" name="Ink 969">
                <a:extLst>
                  <a:ext uri="{FF2B5EF4-FFF2-40B4-BE49-F238E27FC236}">
                    <a16:creationId xmlns:a16="http://schemas.microsoft.com/office/drawing/2014/main" id="{98A2C832-1B6B-0743-9FD8-9AE64D3CDF81}"/>
                  </a:ext>
                </a:extLst>
              </p14:cNvPr>
              <p14:cNvContentPartPr/>
              <p14:nvPr/>
            </p14:nvContentPartPr>
            <p14:xfrm>
              <a:off x="6165336" y="1869932"/>
              <a:ext cx="360" cy="360"/>
            </p14:xfrm>
          </p:contentPart>
        </mc:Choice>
        <mc:Fallback xmlns="">
          <p:pic>
            <p:nvPicPr>
              <p:cNvPr id="970" name="Ink 969">
                <a:extLst>
                  <a:ext uri="{FF2B5EF4-FFF2-40B4-BE49-F238E27FC236}">
                    <a16:creationId xmlns:a16="http://schemas.microsoft.com/office/drawing/2014/main" id="{98A2C832-1B6B-0743-9FD8-9AE64D3CDF8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147336" y="176193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4">
            <p14:nvContentPartPr>
              <p14:cNvPr id="971" name="Ink 970">
                <a:extLst>
                  <a:ext uri="{FF2B5EF4-FFF2-40B4-BE49-F238E27FC236}">
                    <a16:creationId xmlns:a16="http://schemas.microsoft.com/office/drawing/2014/main" id="{B492E436-6291-9A4B-9DB0-E44B3018318F}"/>
                  </a:ext>
                </a:extLst>
              </p14:cNvPr>
              <p14:cNvContentPartPr/>
              <p14:nvPr/>
            </p14:nvContentPartPr>
            <p14:xfrm>
              <a:off x="6456936" y="1869932"/>
              <a:ext cx="360" cy="360"/>
            </p14:xfrm>
          </p:contentPart>
        </mc:Choice>
        <mc:Fallback xmlns="">
          <p:pic>
            <p:nvPicPr>
              <p:cNvPr id="971" name="Ink 970">
                <a:extLst>
                  <a:ext uri="{FF2B5EF4-FFF2-40B4-BE49-F238E27FC236}">
                    <a16:creationId xmlns:a16="http://schemas.microsoft.com/office/drawing/2014/main" id="{B492E436-6291-9A4B-9DB0-E44B3018318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38936" y="1761932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972" name="Straight Connector 971">
            <a:extLst>
              <a:ext uri="{FF2B5EF4-FFF2-40B4-BE49-F238E27FC236}">
                <a16:creationId xmlns:a16="http://schemas.microsoft.com/office/drawing/2014/main" id="{0EB5E9BE-4774-934B-94A6-128BFBD6C352}"/>
              </a:ext>
            </a:extLst>
          </p:cNvPr>
          <p:cNvCxnSpPr>
            <a:cxnSpLocks/>
          </p:cNvCxnSpPr>
          <p:nvPr/>
        </p:nvCxnSpPr>
        <p:spPr>
          <a:xfrm flipH="1">
            <a:off x="6233292" y="138961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3" name="Straight Connector 972">
            <a:extLst>
              <a:ext uri="{FF2B5EF4-FFF2-40B4-BE49-F238E27FC236}">
                <a16:creationId xmlns:a16="http://schemas.microsoft.com/office/drawing/2014/main" id="{AA5729A6-E5AF-C34F-891A-F9114245AB3F}"/>
              </a:ext>
            </a:extLst>
          </p:cNvPr>
          <p:cNvCxnSpPr>
            <a:cxnSpLocks/>
          </p:cNvCxnSpPr>
          <p:nvPr/>
        </p:nvCxnSpPr>
        <p:spPr>
          <a:xfrm flipH="1">
            <a:off x="6255727" y="139812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4" name="Straight Connector 973">
            <a:extLst>
              <a:ext uri="{FF2B5EF4-FFF2-40B4-BE49-F238E27FC236}">
                <a16:creationId xmlns:a16="http://schemas.microsoft.com/office/drawing/2014/main" id="{6C038CB8-AA4A-8A42-939E-E8B4C98A6CD1}"/>
              </a:ext>
            </a:extLst>
          </p:cNvPr>
          <p:cNvCxnSpPr>
            <a:cxnSpLocks/>
          </p:cNvCxnSpPr>
          <p:nvPr/>
        </p:nvCxnSpPr>
        <p:spPr>
          <a:xfrm flipH="1">
            <a:off x="6292086" y="138342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5" name="Straight Connector 974">
            <a:extLst>
              <a:ext uri="{FF2B5EF4-FFF2-40B4-BE49-F238E27FC236}">
                <a16:creationId xmlns:a16="http://schemas.microsoft.com/office/drawing/2014/main" id="{273165B4-B0EE-6E43-84B5-E7C61FA26166}"/>
              </a:ext>
            </a:extLst>
          </p:cNvPr>
          <p:cNvCxnSpPr>
            <a:cxnSpLocks/>
          </p:cNvCxnSpPr>
          <p:nvPr/>
        </p:nvCxnSpPr>
        <p:spPr>
          <a:xfrm flipH="1">
            <a:off x="6327671" y="140044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6" name="Straight Connector 975">
            <a:extLst>
              <a:ext uri="{FF2B5EF4-FFF2-40B4-BE49-F238E27FC236}">
                <a16:creationId xmlns:a16="http://schemas.microsoft.com/office/drawing/2014/main" id="{0416BA46-3F12-DF44-B842-38ADEF539065}"/>
              </a:ext>
            </a:extLst>
          </p:cNvPr>
          <p:cNvCxnSpPr>
            <a:cxnSpLocks/>
          </p:cNvCxnSpPr>
          <p:nvPr/>
        </p:nvCxnSpPr>
        <p:spPr>
          <a:xfrm flipH="1">
            <a:off x="6428241" y="141823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7" name="Straight Connector 976">
            <a:extLst>
              <a:ext uri="{FF2B5EF4-FFF2-40B4-BE49-F238E27FC236}">
                <a16:creationId xmlns:a16="http://schemas.microsoft.com/office/drawing/2014/main" id="{7BD4DD21-B5CA-574C-9FC7-D0B0E4269650}"/>
              </a:ext>
            </a:extLst>
          </p:cNvPr>
          <p:cNvCxnSpPr>
            <a:cxnSpLocks/>
          </p:cNvCxnSpPr>
          <p:nvPr/>
        </p:nvCxnSpPr>
        <p:spPr>
          <a:xfrm flipH="1">
            <a:off x="6450675" y="141591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5">
            <p14:nvContentPartPr>
              <p14:cNvPr id="978" name="Ink 977">
                <a:extLst>
                  <a:ext uri="{FF2B5EF4-FFF2-40B4-BE49-F238E27FC236}">
                    <a16:creationId xmlns:a16="http://schemas.microsoft.com/office/drawing/2014/main" id="{ECE810C2-8B48-3843-A16E-76E505FEC5DF}"/>
                  </a:ext>
                </a:extLst>
              </p14:cNvPr>
              <p14:cNvContentPartPr/>
              <p14:nvPr/>
            </p14:nvContentPartPr>
            <p14:xfrm>
              <a:off x="5974836" y="1927082"/>
              <a:ext cx="360" cy="360"/>
            </p14:xfrm>
          </p:contentPart>
        </mc:Choice>
        <mc:Fallback xmlns="">
          <p:pic>
            <p:nvPicPr>
              <p:cNvPr id="978" name="Ink 977">
                <a:extLst>
                  <a:ext uri="{FF2B5EF4-FFF2-40B4-BE49-F238E27FC236}">
                    <a16:creationId xmlns:a16="http://schemas.microsoft.com/office/drawing/2014/main" id="{ECE810C2-8B48-3843-A16E-76E505FEC5DF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5956836" y="181908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6">
            <p14:nvContentPartPr>
              <p14:cNvPr id="979" name="Ink 978">
                <a:extLst>
                  <a:ext uri="{FF2B5EF4-FFF2-40B4-BE49-F238E27FC236}">
                    <a16:creationId xmlns:a16="http://schemas.microsoft.com/office/drawing/2014/main" id="{E146CDA5-22E1-2245-B67B-2C98A956CB41}"/>
                  </a:ext>
                </a:extLst>
              </p14:cNvPr>
              <p14:cNvContentPartPr/>
              <p14:nvPr/>
            </p14:nvContentPartPr>
            <p14:xfrm>
              <a:off x="6266436" y="1927082"/>
              <a:ext cx="360" cy="360"/>
            </p14:xfrm>
          </p:contentPart>
        </mc:Choice>
        <mc:Fallback xmlns="">
          <p:pic>
            <p:nvPicPr>
              <p:cNvPr id="979" name="Ink 978">
                <a:extLst>
                  <a:ext uri="{FF2B5EF4-FFF2-40B4-BE49-F238E27FC236}">
                    <a16:creationId xmlns:a16="http://schemas.microsoft.com/office/drawing/2014/main" id="{E146CDA5-22E1-2245-B67B-2C98A956CB41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248436" y="181908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7">
            <p14:nvContentPartPr>
              <p14:cNvPr id="980" name="Ink 979">
                <a:extLst>
                  <a:ext uri="{FF2B5EF4-FFF2-40B4-BE49-F238E27FC236}">
                    <a16:creationId xmlns:a16="http://schemas.microsoft.com/office/drawing/2014/main" id="{E49E0C3B-74BE-B843-AC0F-659DA0C2AD3D}"/>
                  </a:ext>
                </a:extLst>
              </p14:cNvPr>
              <p14:cNvContentPartPr/>
              <p14:nvPr/>
            </p14:nvContentPartPr>
            <p14:xfrm>
              <a:off x="6127236" y="1908032"/>
              <a:ext cx="360" cy="360"/>
            </p14:xfrm>
          </p:contentPart>
        </mc:Choice>
        <mc:Fallback xmlns="">
          <p:pic>
            <p:nvPicPr>
              <p:cNvPr id="980" name="Ink 979">
                <a:extLst>
                  <a:ext uri="{FF2B5EF4-FFF2-40B4-BE49-F238E27FC236}">
                    <a16:creationId xmlns:a16="http://schemas.microsoft.com/office/drawing/2014/main" id="{E49E0C3B-74BE-B843-AC0F-659DA0C2AD3D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109236" y="180003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9">
            <p14:nvContentPartPr>
              <p14:cNvPr id="981" name="Ink 980">
                <a:extLst>
                  <a:ext uri="{FF2B5EF4-FFF2-40B4-BE49-F238E27FC236}">
                    <a16:creationId xmlns:a16="http://schemas.microsoft.com/office/drawing/2014/main" id="{B934B799-8C02-274A-91E7-8ADAE2ADB9FD}"/>
                  </a:ext>
                </a:extLst>
              </p14:cNvPr>
              <p14:cNvContentPartPr/>
              <p14:nvPr/>
            </p14:nvContentPartPr>
            <p14:xfrm>
              <a:off x="6418836" y="1908032"/>
              <a:ext cx="360" cy="360"/>
            </p14:xfrm>
          </p:contentPart>
        </mc:Choice>
        <mc:Fallback xmlns="">
          <p:pic>
            <p:nvPicPr>
              <p:cNvPr id="981" name="Ink 980">
                <a:extLst>
                  <a:ext uri="{FF2B5EF4-FFF2-40B4-BE49-F238E27FC236}">
                    <a16:creationId xmlns:a16="http://schemas.microsoft.com/office/drawing/2014/main" id="{B934B799-8C02-274A-91E7-8ADAE2ADB9F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00836" y="180003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0">
            <p14:nvContentPartPr>
              <p14:cNvPr id="982" name="Ink 981">
                <a:extLst>
                  <a:ext uri="{FF2B5EF4-FFF2-40B4-BE49-F238E27FC236}">
                    <a16:creationId xmlns:a16="http://schemas.microsoft.com/office/drawing/2014/main" id="{A2766B76-E945-6146-8BCC-B0287967222E}"/>
                  </a:ext>
                </a:extLst>
              </p14:cNvPr>
              <p14:cNvContentPartPr/>
              <p14:nvPr/>
            </p14:nvContentPartPr>
            <p14:xfrm>
              <a:off x="6435633" y="1886105"/>
              <a:ext cx="360" cy="360"/>
            </p14:xfrm>
          </p:contentPart>
        </mc:Choice>
        <mc:Fallback xmlns="">
          <p:pic>
            <p:nvPicPr>
              <p:cNvPr id="982" name="Ink 981">
                <a:extLst>
                  <a:ext uri="{FF2B5EF4-FFF2-40B4-BE49-F238E27FC236}">
                    <a16:creationId xmlns:a16="http://schemas.microsoft.com/office/drawing/2014/main" id="{A2766B76-E945-6146-8BCC-B0287967222E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417633" y="177810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2">
            <p14:nvContentPartPr>
              <p14:cNvPr id="983" name="Ink 982">
                <a:extLst>
                  <a:ext uri="{FF2B5EF4-FFF2-40B4-BE49-F238E27FC236}">
                    <a16:creationId xmlns:a16="http://schemas.microsoft.com/office/drawing/2014/main" id="{456F4FC8-7DDD-5F49-8180-5191C52FFAF3}"/>
                  </a:ext>
                </a:extLst>
              </p14:cNvPr>
              <p14:cNvContentPartPr/>
              <p14:nvPr/>
            </p14:nvContentPartPr>
            <p14:xfrm>
              <a:off x="6727233" y="1886105"/>
              <a:ext cx="360" cy="360"/>
            </p14:xfrm>
          </p:contentPart>
        </mc:Choice>
        <mc:Fallback xmlns="">
          <p:pic>
            <p:nvPicPr>
              <p:cNvPr id="983" name="Ink 982">
                <a:extLst>
                  <a:ext uri="{FF2B5EF4-FFF2-40B4-BE49-F238E27FC236}">
                    <a16:creationId xmlns:a16="http://schemas.microsoft.com/office/drawing/2014/main" id="{456F4FC8-7DDD-5F49-8180-5191C52FFAF3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709233" y="177810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984" name="Straight Connector 983">
            <a:extLst>
              <a:ext uri="{FF2B5EF4-FFF2-40B4-BE49-F238E27FC236}">
                <a16:creationId xmlns:a16="http://schemas.microsoft.com/office/drawing/2014/main" id="{84F7B5A6-993B-B34C-B041-FF78E6AAC831}"/>
              </a:ext>
            </a:extLst>
          </p:cNvPr>
          <p:cNvCxnSpPr>
            <a:cxnSpLocks/>
          </p:cNvCxnSpPr>
          <p:nvPr/>
        </p:nvCxnSpPr>
        <p:spPr>
          <a:xfrm flipH="1">
            <a:off x="6503589" y="140578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5" name="Straight Connector 984">
            <a:extLst>
              <a:ext uri="{FF2B5EF4-FFF2-40B4-BE49-F238E27FC236}">
                <a16:creationId xmlns:a16="http://schemas.microsoft.com/office/drawing/2014/main" id="{4028DC03-4041-EF4E-9F11-6E966C072E44}"/>
              </a:ext>
            </a:extLst>
          </p:cNvPr>
          <p:cNvCxnSpPr>
            <a:cxnSpLocks/>
          </p:cNvCxnSpPr>
          <p:nvPr/>
        </p:nvCxnSpPr>
        <p:spPr>
          <a:xfrm flipH="1">
            <a:off x="6526024" y="141429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6" name="Straight Connector 985">
            <a:extLst>
              <a:ext uri="{FF2B5EF4-FFF2-40B4-BE49-F238E27FC236}">
                <a16:creationId xmlns:a16="http://schemas.microsoft.com/office/drawing/2014/main" id="{5E78325A-279F-F14A-9B85-72D1B9AF7AE5}"/>
              </a:ext>
            </a:extLst>
          </p:cNvPr>
          <p:cNvCxnSpPr>
            <a:cxnSpLocks/>
          </p:cNvCxnSpPr>
          <p:nvPr/>
        </p:nvCxnSpPr>
        <p:spPr>
          <a:xfrm flipH="1">
            <a:off x="6562383" y="139960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7" name="Straight Connector 986">
            <a:extLst>
              <a:ext uri="{FF2B5EF4-FFF2-40B4-BE49-F238E27FC236}">
                <a16:creationId xmlns:a16="http://schemas.microsoft.com/office/drawing/2014/main" id="{D4760C67-C1E8-ED45-83F1-D0D581FCC6C4}"/>
              </a:ext>
            </a:extLst>
          </p:cNvPr>
          <p:cNvCxnSpPr>
            <a:cxnSpLocks/>
          </p:cNvCxnSpPr>
          <p:nvPr/>
        </p:nvCxnSpPr>
        <p:spPr>
          <a:xfrm flipH="1">
            <a:off x="6460807" y="141677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8" name="Straight Connector 987">
            <a:extLst>
              <a:ext uri="{FF2B5EF4-FFF2-40B4-BE49-F238E27FC236}">
                <a16:creationId xmlns:a16="http://schemas.microsoft.com/office/drawing/2014/main" id="{9065ADC4-286D-6B4B-AC86-A8846007B922}"/>
              </a:ext>
            </a:extLst>
          </p:cNvPr>
          <p:cNvCxnSpPr>
            <a:cxnSpLocks/>
          </p:cNvCxnSpPr>
          <p:nvPr/>
        </p:nvCxnSpPr>
        <p:spPr>
          <a:xfrm flipH="1">
            <a:off x="6597968" y="141661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9" name="Straight Connector 988">
            <a:extLst>
              <a:ext uri="{FF2B5EF4-FFF2-40B4-BE49-F238E27FC236}">
                <a16:creationId xmlns:a16="http://schemas.microsoft.com/office/drawing/2014/main" id="{3C4B1D07-4A63-7343-8DF9-D564FB3A378F}"/>
              </a:ext>
            </a:extLst>
          </p:cNvPr>
          <p:cNvCxnSpPr>
            <a:cxnSpLocks/>
          </p:cNvCxnSpPr>
          <p:nvPr/>
        </p:nvCxnSpPr>
        <p:spPr>
          <a:xfrm flipH="1">
            <a:off x="6698538" y="143441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0" name="Straight Connector 989">
            <a:extLst>
              <a:ext uri="{FF2B5EF4-FFF2-40B4-BE49-F238E27FC236}">
                <a16:creationId xmlns:a16="http://schemas.microsoft.com/office/drawing/2014/main" id="{7A50F7DE-25B8-604A-8E25-93DBEE146447}"/>
              </a:ext>
            </a:extLst>
          </p:cNvPr>
          <p:cNvCxnSpPr>
            <a:cxnSpLocks/>
          </p:cNvCxnSpPr>
          <p:nvPr/>
        </p:nvCxnSpPr>
        <p:spPr>
          <a:xfrm flipH="1">
            <a:off x="6841654" y="140965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1" name="Straight Connector 990">
            <a:extLst>
              <a:ext uri="{FF2B5EF4-FFF2-40B4-BE49-F238E27FC236}">
                <a16:creationId xmlns:a16="http://schemas.microsoft.com/office/drawing/2014/main" id="{DEBE941D-AF7C-4745-9434-5B0B58808017}"/>
              </a:ext>
            </a:extLst>
          </p:cNvPr>
          <p:cNvCxnSpPr>
            <a:cxnSpLocks/>
          </p:cNvCxnSpPr>
          <p:nvPr/>
        </p:nvCxnSpPr>
        <p:spPr>
          <a:xfrm flipH="1">
            <a:off x="6758879" y="144214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2" name="Straight Connector 991">
            <a:extLst>
              <a:ext uri="{FF2B5EF4-FFF2-40B4-BE49-F238E27FC236}">
                <a16:creationId xmlns:a16="http://schemas.microsoft.com/office/drawing/2014/main" id="{78A971FC-EBA5-E64F-896E-CA0CF8397E58}"/>
              </a:ext>
            </a:extLst>
          </p:cNvPr>
          <p:cNvCxnSpPr>
            <a:cxnSpLocks/>
          </p:cNvCxnSpPr>
          <p:nvPr/>
        </p:nvCxnSpPr>
        <p:spPr>
          <a:xfrm flipH="1">
            <a:off x="6785181" y="139959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3" name="Straight Connector 992">
            <a:extLst>
              <a:ext uri="{FF2B5EF4-FFF2-40B4-BE49-F238E27FC236}">
                <a16:creationId xmlns:a16="http://schemas.microsoft.com/office/drawing/2014/main" id="{EC27C48D-24AC-3741-B525-91C01DE9E782}"/>
              </a:ext>
            </a:extLst>
          </p:cNvPr>
          <p:cNvCxnSpPr>
            <a:cxnSpLocks/>
          </p:cNvCxnSpPr>
          <p:nvPr/>
        </p:nvCxnSpPr>
        <p:spPr>
          <a:xfrm flipH="1">
            <a:off x="6720972" y="143209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4">
            <p14:nvContentPartPr>
              <p14:cNvPr id="994" name="Ink 993">
                <a:extLst>
                  <a:ext uri="{FF2B5EF4-FFF2-40B4-BE49-F238E27FC236}">
                    <a16:creationId xmlns:a16="http://schemas.microsoft.com/office/drawing/2014/main" id="{2C45EDFF-7CC0-684A-A9F3-D9076DBB3CCA}"/>
                  </a:ext>
                </a:extLst>
              </p14:cNvPr>
              <p14:cNvContentPartPr/>
              <p14:nvPr/>
            </p14:nvContentPartPr>
            <p14:xfrm>
              <a:off x="6588033" y="1867055"/>
              <a:ext cx="360" cy="360"/>
            </p14:xfrm>
          </p:contentPart>
        </mc:Choice>
        <mc:Fallback xmlns="">
          <p:pic>
            <p:nvPicPr>
              <p:cNvPr id="994" name="Ink 993">
                <a:extLst>
                  <a:ext uri="{FF2B5EF4-FFF2-40B4-BE49-F238E27FC236}">
                    <a16:creationId xmlns:a16="http://schemas.microsoft.com/office/drawing/2014/main" id="{2C45EDFF-7CC0-684A-A9F3-D9076DBB3CCA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6570033" y="175905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6">
            <p14:nvContentPartPr>
              <p14:cNvPr id="995" name="Ink 994">
                <a:extLst>
                  <a:ext uri="{FF2B5EF4-FFF2-40B4-BE49-F238E27FC236}">
                    <a16:creationId xmlns:a16="http://schemas.microsoft.com/office/drawing/2014/main" id="{3D0BF04D-4883-B64B-825A-03EB5D54F53F}"/>
                  </a:ext>
                </a:extLst>
              </p14:cNvPr>
              <p14:cNvContentPartPr/>
              <p14:nvPr/>
            </p14:nvContentPartPr>
            <p14:xfrm>
              <a:off x="6879633" y="1867055"/>
              <a:ext cx="360" cy="360"/>
            </p14:xfrm>
          </p:contentPart>
        </mc:Choice>
        <mc:Fallback xmlns="">
          <p:pic>
            <p:nvPicPr>
              <p:cNvPr id="995" name="Ink 994">
                <a:extLst>
                  <a:ext uri="{FF2B5EF4-FFF2-40B4-BE49-F238E27FC236}">
                    <a16:creationId xmlns:a16="http://schemas.microsoft.com/office/drawing/2014/main" id="{3D0BF04D-4883-B64B-825A-03EB5D54F53F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6861633" y="175905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996" name="Straight Connector 995">
            <a:extLst>
              <a:ext uri="{FF2B5EF4-FFF2-40B4-BE49-F238E27FC236}">
                <a16:creationId xmlns:a16="http://schemas.microsoft.com/office/drawing/2014/main" id="{6E6147F4-535F-634A-A4E1-DF3FA039D978}"/>
              </a:ext>
            </a:extLst>
          </p:cNvPr>
          <p:cNvCxnSpPr>
            <a:cxnSpLocks/>
          </p:cNvCxnSpPr>
          <p:nvPr/>
        </p:nvCxnSpPr>
        <p:spPr>
          <a:xfrm flipH="1">
            <a:off x="6655989" y="138673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7" name="Straight Connector 996">
            <a:extLst>
              <a:ext uri="{FF2B5EF4-FFF2-40B4-BE49-F238E27FC236}">
                <a16:creationId xmlns:a16="http://schemas.microsoft.com/office/drawing/2014/main" id="{6822CF75-B429-FF4B-8C9E-D739DBE65FA6}"/>
              </a:ext>
            </a:extLst>
          </p:cNvPr>
          <p:cNvCxnSpPr>
            <a:cxnSpLocks/>
          </p:cNvCxnSpPr>
          <p:nvPr/>
        </p:nvCxnSpPr>
        <p:spPr>
          <a:xfrm flipH="1">
            <a:off x="6678424" y="139524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8" name="Straight Connector 997">
            <a:extLst>
              <a:ext uri="{FF2B5EF4-FFF2-40B4-BE49-F238E27FC236}">
                <a16:creationId xmlns:a16="http://schemas.microsoft.com/office/drawing/2014/main" id="{F320050F-4AE4-724F-BB9B-A11B9302DB77}"/>
              </a:ext>
            </a:extLst>
          </p:cNvPr>
          <p:cNvCxnSpPr>
            <a:cxnSpLocks/>
          </p:cNvCxnSpPr>
          <p:nvPr/>
        </p:nvCxnSpPr>
        <p:spPr>
          <a:xfrm flipH="1">
            <a:off x="6714783" y="138055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9" name="Straight Connector 998">
            <a:extLst>
              <a:ext uri="{FF2B5EF4-FFF2-40B4-BE49-F238E27FC236}">
                <a16:creationId xmlns:a16="http://schemas.microsoft.com/office/drawing/2014/main" id="{28A39B01-47AD-4E48-BD7A-EADA74222AB0}"/>
              </a:ext>
            </a:extLst>
          </p:cNvPr>
          <p:cNvCxnSpPr>
            <a:cxnSpLocks/>
          </p:cNvCxnSpPr>
          <p:nvPr/>
        </p:nvCxnSpPr>
        <p:spPr>
          <a:xfrm flipH="1">
            <a:off x="6750368" y="139756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0" name="Straight Connector 999">
            <a:extLst>
              <a:ext uri="{FF2B5EF4-FFF2-40B4-BE49-F238E27FC236}">
                <a16:creationId xmlns:a16="http://schemas.microsoft.com/office/drawing/2014/main" id="{688FA804-7486-EC41-B67D-C4FB19CDEBB4}"/>
              </a:ext>
            </a:extLst>
          </p:cNvPr>
          <p:cNvCxnSpPr>
            <a:cxnSpLocks/>
          </p:cNvCxnSpPr>
          <p:nvPr/>
        </p:nvCxnSpPr>
        <p:spPr>
          <a:xfrm flipH="1">
            <a:off x="6850938" y="141536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1" name="Straight Connector 1000">
            <a:extLst>
              <a:ext uri="{FF2B5EF4-FFF2-40B4-BE49-F238E27FC236}">
                <a16:creationId xmlns:a16="http://schemas.microsoft.com/office/drawing/2014/main" id="{13D1F979-AED8-8F40-B9F0-2881BA1B4EB3}"/>
              </a:ext>
            </a:extLst>
          </p:cNvPr>
          <p:cNvCxnSpPr>
            <a:cxnSpLocks/>
          </p:cNvCxnSpPr>
          <p:nvPr/>
        </p:nvCxnSpPr>
        <p:spPr>
          <a:xfrm flipH="1">
            <a:off x="6873372" y="141304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8">
            <p14:nvContentPartPr>
              <p14:cNvPr id="1002" name="Ink 1001">
                <a:extLst>
                  <a:ext uri="{FF2B5EF4-FFF2-40B4-BE49-F238E27FC236}">
                    <a16:creationId xmlns:a16="http://schemas.microsoft.com/office/drawing/2014/main" id="{4C6206AC-79FF-864F-96D0-6157427DC266}"/>
                  </a:ext>
                </a:extLst>
              </p14:cNvPr>
              <p14:cNvContentPartPr/>
              <p14:nvPr/>
            </p14:nvContentPartPr>
            <p14:xfrm>
              <a:off x="6397533" y="1924205"/>
              <a:ext cx="360" cy="360"/>
            </p14:xfrm>
          </p:contentPart>
        </mc:Choice>
        <mc:Fallback xmlns="">
          <p:pic>
            <p:nvPicPr>
              <p:cNvPr id="1002" name="Ink 1001">
                <a:extLst>
                  <a:ext uri="{FF2B5EF4-FFF2-40B4-BE49-F238E27FC236}">
                    <a16:creationId xmlns:a16="http://schemas.microsoft.com/office/drawing/2014/main" id="{4C6206AC-79FF-864F-96D0-6157427DC266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379533" y="181620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9">
            <p14:nvContentPartPr>
              <p14:cNvPr id="1003" name="Ink 1002">
                <a:extLst>
                  <a:ext uri="{FF2B5EF4-FFF2-40B4-BE49-F238E27FC236}">
                    <a16:creationId xmlns:a16="http://schemas.microsoft.com/office/drawing/2014/main" id="{36DC4264-E4DA-5F40-8101-C799C846F480}"/>
                  </a:ext>
                </a:extLst>
              </p14:cNvPr>
              <p14:cNvContentPartPr/>
              <p14:nvPr/>
            </p14:nvContentPartPr>
            <p14:xfrm>
              <a:off x="6689133" y="1924205"/>
              <a:ext cx="360" cy="360"/>
            </p14:xfrm>
          </p:contentPart>
        </mc:Choice>
        <mc:Fallback xmlns="">
          <p:pic>
            <p:nvPicPr>
              <p:cNvPr id="1003" name="Ink 1002">
                <a:extLst>
                  <a:ext uri="{FF2B5EF4-FFF2-40B4-BE49-F238E27FC236}">
                    <a16:creationId xmlns:a16="http://schemas.microsoft.com/office/drawing/2014/main" id="{36DC4264-E4DA-5F40-8101-C799C846F480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671133" y="181620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0">
            <p14:nvContentPartPr>
              <p14:cNvPr id="1004" name="Ink 1003">
                <a:extLst>
                  <a:ext uri="{FF2B5EF4-FFF2-40B4-BE49-F238E27FC236}">
                    <a16:creationId xmlns:a16="http://schemas.microsoft.com/office/drawing/2014/main" id="{9FC87128-6003-9247-8C6C-51BC3C0E7BAE}"/>
                  </a:ext>
                </a:extLst>
              </p14:cNvPr>
              <p14:cNvContentPartPr/>
              <p14:nvPr/>
            </p14:nvContentPartPr>
            <p14:xfrm>
              <a:off x="6549933" y="1905155"/>
              <a:ext cx="360" cy="360"/>
            </p14:xfrm>
          </p:contentPart>
        </mc:Choice>
        <mc:Fallback xmlns="">
          <p:pic>
            <p:nvPicPr>
              <p:cNvPr id="1004" name="Ink 1003">
                <a:extLst>
                  <a:ext uri="{FF2B5EF4-FFF2-40B4-BE49-F238E27FC236}">
                    <a16:creationId xmlns:a16="http://schemas.microsoft.com/office/drawing/2014/main" id="{9FC87128-6003-9247-8C6C-51BC3C0E7BAE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6531933" y="179715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1">
            <p14:nvContentPartPr>
              <p14:cNvPr id="1005" name="Ink 1004">
                <a:extLst>
                  <a:ext uri="{FF2B5EF4-FFF2-40B4-BE49-F238E27FC236}">
                    <a16:creationId xmlns:a16="http://schemas.microsoft.com/office/drawing/2014/main" id="{890F895F-1857-0C47-9068-A765963C73A8}"/>
                  </a:ext>
                </a:extLst>
              </p14:cNvPr>
              <p14:cNvContentPartPr/>
              <p14:nvPr/>
            </p14:nvContentPartPr>
            <p14:xfrm>
              <a:off x="6841533" y="1905155"/>
              <a:ext cx="360" cy="360"/>
            </p14:xfrm>
          </p:contentPart>
        </mc:Choice>
        <mc:Fallback xmlns="">
          <p:pic>
            <p:nvPicPr>
              <p:cNvPr id="1005" name="Ink 1004">
                <a:extLst>
                  <a:ext uri="{FF2B5EF4-FFF2-40B4-BE49-F238E27FC236}">
                    <a16:creationId xmlns:a16="http://schemas.microsoft.com/office/drawing/2014/main" id="{890F895F-1857-0C47-9068-A765963C73A8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6823533" y="179715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2">
            <p14:nvContentPartPr>
              <p14:cNvPr id="1006" name="Ink 1005">
                <a:extLst>
                  <a:ext uri="{FF2B5EF4-FFF2-40B4-BE49-F238E27FC236}">
                    <a16:creationId xmlns:a16="http://schemas.microsoft.com/office/drawing/2014/main" id="{3C7459E1-1950-8D4F-890F-03DF06AFACCC}"/>
                  </a:ext>
                </a:extLst>
              </p14:cNvPr>
              <p14:cNvContentPartPr/>
              <p14:nvPr/>
            </p14:nvContentPartPr>
            <p14:xfrm>
              <a:off x="6858333" y="1883231"/>
              <a:ext cx="360" cy="360"/>
            </p14:xfrm>
          </p:contentPart>
        </mc:Choice>
        <mc:Fallback xmlns="">
          <p:pic>
            <p:nvPicPr>
              <p:cNvPr id="1006" name="Ink 1005">
                <a:extLst>
                  <a:ext uri="{FF2B5EF4-FFF2-40B4-BE49-F238E27FC236}">
                    <a16:creationId xmlns:a16="http://schemas.microsoft.com/office/drawing/2014/main" id="{3C7459E1-1950-8D4F-890F-03DF06AFACCC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6840333" y="177523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4">
            <p14:nvContentPartPr>
              <p14:cNvPr id="1007" name="Ink 1006">
                <a:extLst>
                  <a:ext uri="{FF2B5EF4-FFF2-40B4-BE49-F238E27FC236}">
                    <a16:creationId xmlns:a16="http://schemas.microsoft.com/office/drawing/2014/main" id="{DD13E833-1887-0943-B8D2-EB9DED9E8B3E}"/>
                  </a:ext>
                </a:extLst>
              </p14:cNvPr>
              <p14:cNvContentPartPr/>
              <p14:nvPr/>
            </p14:nvContentPartPr>
            <p14:xfrm>
              <a:off x="7149933" y="1883231"/>
              <a:ext cx="360" cy="360"/>
            </p14:xfrm>
          </p:contentPart>
        </mc:Choice>
        <mc:Fallback xmlns="">
          <p:pic>
            <p:nvPicPr>
              <p:cNvPr id="1007" name="Ink 1006">
                <a:extLst>
                  <a:ext uri="{FF2B5EF4-FFF2-40B4-BE49-F238E27FC236}">
                    <a16:creationId xmlns:a16="http://schemas.microsoft.com/office/drawing/2014/main" id="{DD13E833-1887-0943-B8D2-EB9DED9E8B3E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7131933" y="1775231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008" name="Straight Connector 1007">
            <a:extLst>
              <a:ext uri="{FF2B5EF4-FFF2-40B4-BE49-F238E27FC236}">
                <a16:creationId xmlns:a16="http://schemas.microsoft.com/office/drawing/2014/main" id="{758F81C1-3DE8-C04D-AFFF-337052094DA5}"/>
              </a:ext>
            </a:extLst>
          </p:cNvPr>
          <p:cNvCxnSpPr>
            <a:cxnSpLocks/>
          </p:cNvCxnSpPr>
          <p:nvPr/>
        </p:nvCxnSpPr>
        <p:spPr>
          <a:xfrm flipH="1">
            <a:off x="6926289" y="140291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9" name="Straight Connector 1008">
            <a:extLst>
              <a:ext uri="{FF2B5EF4-FFF2-40B4-BE49-F238E27FC236}">
                <a16:creationId xmlns:a16="http://schemas.microsoft.com/office/drawing/2014/main" id="{AAFC1910-FE21-CB4D-B3AE-0CD2AD2EF0CC}"/>
              </a:ext>
            </a:extLst>
          </p:cNvPr>
          <p:cNvCxnSpPr>
            <a:cxnSpLocks/>
          </p:cNvCxnSpPr>
          <p:nvPr/>
        </p:nvCxnSpPr>
        <p:spPr>
          <a:xfrm flipH="1">
            <a:off x="6948724" y="141142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0" name="Straight Connector 1009">
            <a:extLst>
              <a:ext uri="{FF2B5EF4-FFF2-40B4-BE49-F238E27FC236}">
                <a16:creationId xmlns:a16="http://schemas.microsoft.com/office/drawing/2014/main" id="{68FA49AA-4A55-2247-8891-8A96C17C6757}"/>
              </a:ext>
            </a:extLst>
          </p:cNvPr>
          <p:cNvCxnSpPr>
            <a:cxnSpLocks/>
          </p:cNvCxnSpPr>
          <p:nvPr/>
        </p:nvCxnSpPr>
        <p:spPr>
          <a:xfrm flipH="1">
            <a:off x="6985083" y="139672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1" name="Straight Connector 1010">
            <a:extLst>
              <a:ext uri="{FF2B5EF4-FFF2-40B4-BE49-F238E27FC236}">
                <a16:creationId xmlns:a16="http://schemas.microsoft.com/office/drawing/2014/main" id="{08C1ADBA-23B6-4A4E-87CD-316BCBDC2F76}"/>
              </a:ext>
            </a:extLst>
          </p:cNvPr>
          <p:cNvCxnSpPr>
            <a:cxnSpLocks/>
          </p:cNvCxnSpPr>
          <p:nvPr/>
        </p:nvCxnSpPr>
        <p:spPr>
          <a:xfrm flipH="1">
            <a:off x="6883507" y="141390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2" name="Straight Connector 1011">
            <a:extLst>
              <a:ext uri="{FF2B5EF4-FFF2-40B4-BE49-F238E27FC236}">
                <a16:creationId xmlns:a16="http://schemas.microsoft.com/office/drawing/2014/main" id="{B4684AAD-96A2-5549-B8AF-34DC32FF5D60}"/>
              </a:ext>
            </a:extLst>
          </p:cNvPr>
          <p:cNvCxnSpPr>
            <a:cxnSpLocks/>
          </p:cNvCxnSpPr>
          <p:nvPr/>
        </p:nvCxnSpPr>
        <p:spPr>
          <a:xfrm flipH="1">
            <a:off x="7020668" y="141374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3" name="Straight Connector 1012">
            <a:extLst>
              <a:ext uri="{FF2B5EF4-FFF2-40B4-BE49-F238E27FC236}">
                <a16:creationId xmlns:a16="http://schemas.microsoft.com/office/drawing/2014/main" id="{5CC5D222-2A97-474D-BC42-7794783E282D}"/>
              </a:ext>
            </a:extLst>
          </p:cNvPr>
          <p:cNvCxnSpPr>
            <a:cxnSpLocks/>
          </p:cNvCxnSpPr>
          <p:nvPr/>
        </p:nvCxnSpPr>
        <p:spPr>
          <a:xfrm flipH="1">
            <a:off x="7121238" y="143153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4" name="Straight Connector 1013">
            <a:extLst>
              <a:ext uri="{FF2B5EF4-FFF2-40B4-BE49-F238E27FC236}">
                <a16:creationId xmlns:a16="http://schemas.microsoft.com/office/drawing/2014/main" id="{347C153D-058C-EE46-B907-EED2BB45C2F0}"/>
              </a:ext>
            </a:extLst>
          </p:cNvPr>
          <p:cNvCxnSpPr>
            <a:cxnSpLocks/>
          </p:cNvCxnSpPr>
          <p:nvPr/>
        </p:nvCxnSpPr>
        <p:spPr>
          <a:xfrm flipH="1">
            <a:off x="7264354" y="140678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5" name="Straight Connector 1014">
            <a:extLst>
              <a:ext uri="{FF2B5EF4-FFF2-40B4-BE49-F238E27FC236}">
                <a16:creationId xmlns:a16="http://schemas.microsoft.com/office/drawing/2014/main" id="{B3A62257-C77A-A146-A53C-2743D1CF4882}"/>
              </a:ext>
            </a:extLst>
          </p:cNvPr>
          <p:cNvCxnSpPr>
            <a:cxnSpLocks/>
          </p:cNvCxnSpPr>
          <p:nvPr/>
        </p:nvCxnSpPr>
        <p:spPr>
          <a:xfrm flipH="1">
            <a:off x="7181579" y="143927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6" name="Straight Connector 1015">
            <a:extLst>
              <a:ext uri="{FF2B5EF4-FFF2-40B4-BE49-F238E27FC236}">
                <a16:creationId xmlns:a16="http://schemas.microsoft.com/office/drawing/2014/main" id="{60973EA5-A435-AF41-87F3-BE372E4EEFA2}"/>
              </a:ext>
            </a:extLst>
          </p:cNvPr>
          <p:cNvCxnSpPr>
            <a:cxnSpLocks/>
          </p:cNvCxnSpPr>
          <p:nvPr/>
        </p:nvCxnSpPr>
        <p:spPr>
          <a:xfrm flipH="1">
            <a:off x="7207881" y="139672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7" name="Straight Connector 1016">
            <a:extLst>
              <a:ext uri="{FF2B5EF4-FFF2-40B4-BE49-F238E27FC236}">
                <a16:creationId xmlns:a16="http://schemas.microsoft.com/office/drawing/2014/main" id="{4FE1ADA3-F066-6149-A5C9-1A36AD9AFA77}"/>
              </a:ext>
            </a:extLst>
          </p:cNvPr>
          <p:cNvCxnSpPr>
            <a:cxnSpLocks/>
          </p:cNvCxnSpPr>
          <p:nvPr/>
        </p:nvCxnSpPr>
        <p:spPr>
          <a:xfrm flipH="1">
            <a:off x="7143672" y="142921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5">
            <p14:nvContentPartPr>
              <p14:cNvPr id="1018" name="Ink 1017">
                <a:extLst>
                  <a:ext uri="{FF2B5EF4-FFF2-40B4-BE49-F238E27FC236}">
                    <a16:creationId xmlns:a16="http://schemas.microsoft.com/office/drawing/2014/main" id="{5B939007-FC54-524C-A27B-E8F9DAC3CB15}"/>
                  </a:ext>
                </a:extLst>
              </p14:cNvPr>
              <p14:cNvContentPartPr/>
              <p14:nvPr/>
            </p14:nvContentPartPr>
            <p14:xfrm>
              <a:off x="7010733" y="1864181"/>
              <a:ext cx="360" cy="360"/>
            </p14:xfrm>
          </p:contentPart>
        </mc:Choice>
        <mc:Fallback xmlns="">
          <p:pic>
            <p:nvPicPr>
              <p:cNvPr id="1018" name="Ink 1017">
                <a:extLst>
                  <a:ext uri="{FF2B5EF4-FFF2-40B4-BE49-F238E27FC236}">
                    <a16:creationId xmlns:a16="http://schemas.microsoft.com/office/drawing/2014/main" id="{5B939007-FC54-524C-A27B-E8F9DAC3CB15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6992733" y="175618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7">
            <p14:nvContentPartPr>
              <p14:cNvPr id="1019" name="Ink 1018">
                <a:extLst>
                  <a:ext uri="{FF2B5EF4-FFF2-40B4-BE49-F238E27FC236}">
                    <a16:creationId xmlns:a16="http://schemas.microsoft.com/office/drawing/2014/main" id="{CB07B9E1-0344-4749-B314-A6534987BB9C}"/>
                  </a:ext>
                </a:extLst>
              </p14:cNvPr>
              <p14:cNvContentPartPr/>
              <p14:nvPr/>
            </p14:nvContentPartPr>
            <p14:xfrm>
              <a:off x="7302333" y="1864181"/>
              <a:ext cx="360" cy="360"/>
            </p14:xfrm>
          </p:contentPart>
        </mc:Choice>
        <mc:Fallback xmlns="">
          <p:pic>
            <p:nvPicPr>
              <p:cNvPr id="1019" name="Ink 1018">
                <a:extLst>
                  <a:ext uri="{FF2B5EF4-FFF2-40B4-BE49-F238E27FC236}">
                    <a16:creationId xmlns:a16="http://schemas.microsoft.com/office/drawing/2014/main" id="{CB07B9E1-0344-4749-B314-A6534987BB9C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7284333" y="1756181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020" name="Straight Connector 1019">
            <a:extLst>
              <a:ext uri="{FF2B5EF4-FFF2-40B4-BE49-F238E27FC236}">
                <a16:creationId xmlns:a16="http://schemas.microsoft.com/office/drawing/2014/main" id="{1601F405-B8FE-AF4E-9D89-08BEA83FC84B}"/>
              </a:ext>
            </a:extLst>
          </p:cNvPr>
          <p:cNvCxnSpPr>
            <a:cxnSpLocks/>
          </p:cNvCxnSpPr>
          <p:nvPr/>
        </p:nvCxnSpPr>
        <p:spPr>
          <a:xfrm flipH="1">
            <a:off x="7078689" y="138386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1" name="Straight Connector 1020">
            <a:extLst>
              <a:ext uri="{FF2B5EF4-FFF2-40B4-BE49-F238E27FC236}">
                <a16:creationId xmlns:a16="http://schemas.microsoft.com/office/drawing/2014/main" id="{2FDD946B-231F-194E-A94E-A164208F16AD}"/>
              </a:ext>
            </a:extLst>
          </p:cNvPr>
          <p:cNvCxnSpPr>
            <a:cxnSpLocks/>
          </p:cNvCxnSpPr>
          <p:nvPr/>
        </p:nvCxnSpPr>
        <p:spPr>
          <a:xfrm flipH="1">
            <a:off x="7101124" y="139237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2" name="Straight Connector 1021">
            <a:extLst>
              <a:ext uri="{FF2B5EF4-FFF2-40B4-BE49-F238E27FC236}">
                <a16:creationId xmlns:a16="http://schemas.microsoft.com/office/drawing/2014/main" id="{50A118FC-2F5B-8F4C-B5B6-EEAF26ACBABC}"/>
              </a:ext>
            </a:extLst>
          </p:cNvPr>
          <p:cNvCxnSpPr>
            <a:cxnSpLocks/>
          </p:cNvCxnSpPr>
          <p:nvPr/>
        </p:nvCxnSpPr>
        <p:spPr>
          <a:xfrm flipH="1">
            <a:off x="7137483" y="137767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3" name="Straight Connector 1022">
            <a:extLst>
              <a:ext uri="{FF2B5EF4-FFF2-40B4-BE49-F238E27FC236}">
                <a16:creationId xmlns:a16="http://schemas.microsoft.com/office/drawing/2014/main" id="{5052DE2F-9C34-DB46-9B4F-F757833B1770}"/>
              </a:ext>
            </a:extLst>
          </p:cNvPr>
          <p:cNvCxnSpPr>
            <a:cxnSpLocks/>
          </p:cNvCxnSpPr>
          <p:nvPr/>
        </p:nvCxnSpPr>
        <p:spPr>
          <a:xfrm flipH="1">
            <a:off x="7173068" y="139469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0580BA78-8587-5143-9C98-27356850AE5B}"/>
              </a:ext>
            </a:extLst>
          </p:cNvPr>
          <p:cNvCxnSpPr>
            <a:cxnSpLocks/>
          </p:cNvCxnSpPr>
          <p:nvPr/>
        </p:nvCxnSpPr>
        <p:spPr>
          <a:xfrm flipH="1">
            <a:off x="7273638" y="141248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Connector 1024">
            <a:extLst>
              <a:ext uri="{FF2B5EF4-FFF2-40B4-BE49-F238E27FC236}">
                <a16:creationId xmlns:a16="http://schemas.microsoft.com/office/drawing/2014/main" id="{DBAA1CED-19C3-E447-BFD4-3AE421B77703}"/>
              </a:ext>
            </a:extLst>
          </p:cNvPr>
          <p:cNvCxnSpPr>
            <a:cxnSpLocks/>
          </p:cNvCxnSpPr>
          <p:nvPr/>
        </p:nvCxnSpPr>
        <p:spPr>
          <a:xfrm flipH="1">
            <a:off x="7296072" y="141016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9">
            <p14:nvContentPartPr>
              <p14:cNvPr id="1026" name="Ink 1025">
                <a:extLst>
                  <a:ext uri="{FF2B5EF4-FFF2-40B4-BE49-F238E27FC236}">
                    <a16:creationId xmlns:a16="http://schemas.microsoft.com/office/drawing/2014/main" id="{5E4FC0DA-756E-8F42-9C2E-8113509A2E0B}"/>
                  </a:ext>
                </a:extLst>
              </p14:cNvPr>
              <p14:cNvContentPartPr/>
              <p14:nvPr/>
            </p14:nvContentPartPr>
            <p14:xfrm>
              <a:off x="6820233" y="1921331"/>
              <a:ext cx="360" cy="360"/>
            </p14:xfrm>
          </p:contentPart>
        </mc:Choice>
        <mc:Fallback xmlns="">
          <p:pic>
            <p:nvPicPr>
              <p:cNvPr id="1026" name="Ink 1025">
                <a:extLst>
                  <a:ext uri="{FF2B5EF4-FFF2-40B4-BE49-F238E27FC236}">
                    <a16:creationId xmlns:a16="http://schemas.microsoft.com/office/drawing/2014/main" id="{5E4FC0DA-756E-8F42-9C2E-8113509A2E0B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6802233" y="181333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0">
            <p14:nvContentPartPr>
              <p14:cNvPr id="1027" name="Ink 1026">
                <a:extLst>
                  <a:ext uri="{FF2B5EF4-FFF2-40B4-BE49-F238E27FC236}">
                    <a16:creationId xmlns:a16="http://schemas.microsoft.com/office/drawing/2014/main" id="{CC10AC52-CD53-F044-9289-55A45B604BFD}"/>
                  </a:ext>
                </a:extLst>
              </p14:cNvPr>
              <p14:cNvContentPartPr/>
              <p14:nvPr/>
            </p14:nvContentPartPr>
            <p14:xfrm>
              <a:off x="7111833" y="1921331"/>
              <a:ext cx="360" cy="360"/>
            </p14:xfrm>
          </p:contentPart>
        </mc:Choice>
        <mc:Fallback xmlns="">
          <p:pic>
            <p:nvPicPr>
              <p:cNvPr id="1027" name="Ink 1026">
                <a:extLst>
                  <a:ext uri="{FF2B5EF4-FFF2-40B4-BE49-F238E27FC236}">
                    <a16:creationId xmlns:a16="http://schemas.microsoft.com/office/drawing/2014/main" id="{CC10AC52-CD53-F044-9289-55A45B604BFD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7093833" y="181333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1">
            <p14:nvContentPartPr>
              <p14:cNvPr id="1028" name="Ink 1027">
                <a:extLst>
                  <a:ext uri="{FF2B5EF4-FFF2-40B4-BE49-F238E27FC236}">
                    <a16:creationId xmlns:a16="http://schemas.microsoft.com/office/drawing/2014/main" id="{C18B5ABC-D79F-6344-B68A-F5B73E6E9E23}"/>
                  </a:ext>
                </a:extLst>
              </p14:cNvPr>
              <p14:cNvContentPartPr/>
              <p14:nvPr/>
            </p14:nvContentPartPr>
            <p14:xfrm>
              <a:off x="6972633" y="1902281"/>
              <a:ext cx="360" cy="360"/>
            </p14:xfrm>
          </p:contentPart>
        </mc:Choice>
        <mc:Fallback xmlns="">
          <p:pic>
            <p:nvPicPr>
              <p:cNvPr id="1028" name="Ink 1027">
                <a:extLst>
                  <a:ext uri="{FF2B5EF4-FFF2-40B4-BE49-F238E27FC236}">
                    <a16:creationId xmlns:a16="http://schemas.microsoft.com/office/drawing/2014/main" id="{C18B5ABC-D79F-6344-B68A-F5B73E6E9E23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6954633" y="179428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2">
            <p14:nvContentPartPr>
              <p14:cNvPr id="1029" name="Ink 1028">
                <a:extLst>
                  <a:ext uri="{FF2B5EF4-FFF2-40B4-BE49-F238E27FC236}">
                    <a16:creationId xmlns:a16="http://schemas.microsoft.com/office/drawing/2014/main" id="{3B1BD31D-353E-8248-9E98-7979F905E957}"/>
                  </a:ext>
                </a:extLst>
              </p14:cNvPr>
              <p14:cNvContentPartPr/>
              <p14:nvPr/>
            </p14:nvContentPartPr>
            <p14:xfrm>
              <a:off x="7264233" y="1902281"/>
              <a:ext cx="360" cy="360"/>
            </p14:xfrm>
          </p:contentPart>
        </mc:Choice>
        <mc:Fallback xmlns="">
          <p:pic>
            <p:nvPicPr>
              <p:cNvPr id="1029" name="Ink 1028">
                <a:extLst>
                  <a:ext uri="{FF2B5EF4-FFF2-40B4-BE49-F238E27FC236}">
                    <a16:creationId xmlns:a16="http://schemas.microsoft.com/office/drawing/2014/main" id="{3B1BD31D-353E-8248-9E98-7979F905E957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7246233" y="179428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3">
            <p14:nvContentPartPr>
              <p14:cNvPr id="1030" name="Ink 1029">
                <a:extLst>
                  <a:ext uri="{FF2B5EF4-FFF2-40B4-BE49-F238E27FC236}">
                    <a16:creationId xmlns:a16="http://schemas.microsoft.com/office/drawing/2014/main" id="{30EB4FC8-E4CF-D846-8C98-290E66337D37}"/>
                  </a:ext>
                </a:extLst>
              </p14:cNvPr>
              <p14:cNvContentPartPr/>
              <p14:nvPr/>
            </p14:nvContentPartPr>
            <p14:xfrm>
              <a:off x="7281030" y="1874603"/>
              <a:ext cx="360" cy="360"/>
            </p14:xfrm>
          </p:contentPart>
        </mc:Choice>
        <mc:Fallback xmlns="">
          <p:pic>
            <p:nvPicPr>
              <p:cNvPr id="1030" name="Ink 1029">
                <a:extLst>
                  <a:ext uri="{FF2B5EF4-FFF2-40B4-BE49-F238E27FC236}">
                    <a16:creationId xmlns:a16="http://schemas.microsoft.com/office/drawing/2014/main" id="{30EB4FC8-E4CF-D846-8C98-290E66337D37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7263030" y="176660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5">
            <p14:nvContentPartPr>
              <p14:cNvPr id="1031" name="Ink 1030">
                <a:extLst>
                  <a:ext uri="{FF2B5EF4-FFF2-40B4-BE49-F238E27FC236}">
                    <a16:creationId xmlns:a16="http://schemas.microsoft.com/office/drawing/2014/main" id="{C871A28D-DA19-F94B-9FB0-92C3E5E11ABE}"/>
                  </a:ext>
                </a:extLst>
              </p14:cNvPr>
              <p14:cNvContentPartPr/>
              <p14:nvPr/>
            </p14:nvContentPartPr>
            <p14:xfrm>
              <a:off x="7572630" y="1874603"/>
              <a:ext cx="360" cy="360"/>
            </p14:xfrm>
          </p:contentPart>
        </mc:Choice>
        <mc:Fallback xmlns="">
          <p:pic>
            <p:nvPicPr>
              <p:cNvPr id="1031" name="Ink 1030">
                <a:extLst>
                  <a:ext uri="{FF2B5EF4-FFF2-40B4-BE49-F238E27FC236}">
                    <a16:creationId xmlns:a16="http://schemas.microsoft.com/office/drawing/2014/main" id="{C871A28D-DA19-F94B-9FB0-92C3E5E11ABE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7554630" y="176660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032" name="Straight Connector 1031">
            <a:extLst>
              <a:ext uri="{FF2B5EF4-FFF2-40B4-BE49-F238E27FC236}">
                <a16:creationId xmlns:a16="http://schemas.microsoft.com/office/drawing/2014/main" id="{02F1C738-F034-CA46-ABF7-97AA90CECDD7}"/>
              </a:ext>
            </a:extLst>
          </p:cNvPr>
          <p:cNvCxnSpPr>
            <a:cxnSpLocks/>
          </p:cNvCxnSpPr>
          <p:nvPr/>
        </p:nvCxnSpPr>
        <p:spPr>
          <a:xfrm flipH="1">
            <a:off x="7348986" y="139428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BD20433E-4ADA-DB4F-86DA-DCD1E956325F}"/>
              </a:ext>
            </a:extLst>
          </p:cNvPr>
          <p:cNvCxnSpPr>
            <a:cxnSpLocks/>
          </p:cNvCxnSpPr>
          <p:nvPr/>
        </p:nvCxnSpPr>
        <p:spPr>
          <a:xfrm flipH="1">
            <a:off x="7371421" y="140279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4" name="Straight Connector 1033">
            <a:extLst>
              <a:ext uri="{FF2B5EF4-FFF2-40B4-BE49-F238E27FC236}">
                <a16:creationId xmlns:a16="http://schemas.microsoft.com/office/drawing/2014/main" id="{DE1D667D-6B92-AA4D-AEE6-E5CC77D4BD45}"/>
              </a:ext>
            </a:extLst>
          </p:cNvPr>
          <p:cNvCxnSpPr>
            <a:cxnSpLocks/>
          </p:cNvCxnSpPr>
          <p:nvPr/>
        </p:nvCxnSpPr>
        <p:spPr>
          <a:xfrm flipH="1">
            <a:off x="7407780" y="138809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E0C6CCF6-7A74-434F-AA14-D40D24F9516F}"/>
              </a:ext>
            </a:extLst>
          </p:cNvPr>
          <p:cNvCxnSpPr>
            <a:cxnSpLocks/>
          </p:cNvCxnSpPr>
          <p:nvPr/>
        </p:nvCxnSpPr>
        <p:spPr>
          <a:xfrm flipH="1">
            <a:off x="7306204" y="140527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6" name="Straight Connector 1035">
            <a:extLst>
              <a:ext uri="{FF2B5EF4-FFF2-40B4-BE49-F238E27FC236}">
                <a16:creationId xmlns:a16="http://schemas.microsoft.com/office/drawing/2014/main" id="{82260884-269A-CF48-9390-88DB533DE5F7}"/>
              </a:ext>
            </a:extLst>
          </p:cNvPr>
          <p:cNvCxnSpPr>
            <a:cxnSpLocks/>
          </p:cNvCxnSpPr>
          <p:nvPr/>
        </p:nvCxnSpPr>
        <p:spPr>
          <a:xfrm flipH="1">
            <a:off x="7443365" y="140511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0CAFC360-03AC-934B-BB2D-1BD50FE3F669}"/>
              </a:ext>
            </a:extLst>
          </p:cNvPr>
          <p:cNvCxnSpPr>
            <a:cxnSpLocks/>
          </p:cNvCxnSpPr>
          <p:nvPr/>
        </p:nvCxnSpPr>
        <p:spPr>
          <a:xfrm flipH="1">
            <a:off x="7543935" y="142291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B5E53A5D-DCF6-4547-B91A-B1CEA75D27E5}"/>
              </a:ext>
            </a:extLst>
          </p:cNvPr>
          <p:cNvCxnSpPr>
            <a:cxnSpLocks/>
          </p:cNvCxnSpPr>
          <p:nvPr/>
        </p:nvCxnSpPr>
        <p:spPr>
          <a:xfrm flipH="1">
            <a:off x="7687051" y="139815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EF9E3567-6A2B-D849-9AE0-116DC10DF13B}"/>
              </a:ext>
            </a:extLst>
          </p:cNvPr>
          <p:cNvCxnSpPr>
            <a:cxnSpLocks/>
          </p:cNvCxnSpPr>
          <p:nvPr/>
        </p:nvCxnSpPr>
        <p:spPr>
          <a:xfrm flipH="1">
            <a:off x="7604276" y="143064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F25D748D-4D09-CA4D-AAB2-D00F9F83899F}"/>
              </a:ext>
            </a:extLst>
          </p:cNvPr>
          <p:cNvCxnSpPr>
            <a:cxnSpLocks/>
          </p:cNvCxnSpPr>
          <p:nvPr/>
        </p:nvCxnSpPr>
        <p:spPr>
          <a:xfrm flipH="1">
            <a:off x="7630578" y="138809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DA386ED1-E190-B048-BA28-8B8871052080}"/>
              </a:ext>
            </a:extLst>
          </p:cNvPr>
          <p:cNvCxnSpPr>
            <a:cxnSpLocks/>
          </p:cNvCxnSpPr>
          <p:nvPr/>
        </p:nvCxnSpPr>
        <p:spPr>
          <a:xfrm flipH="1">
            <a:off x="7566369" y="142058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6">
            <p14:nvContentPartPr>
              <p14:cNvPr id="1042" name="Ink 1041">
                <a:extLst>
                  <a:ext uri="{FF2B5EF4-FFF2-40B4-BE49-F238E27FC236}">
                    <a16:creationId xmlns:a16="http://schemas.microsoft.com/office/drawing/2014/main" id="{275B0613-B9EA-6543-9C95-C30A2B05533B}"/>
                  </a:ext>
                </a:extLst>
              </p14:cNvPr>
              <p14:cNvContentPartPr/>
              <p14:nvPr/>
            </p14:nvContentPartPr>
            <p14:xfrm>
              <a:off x="7433430" y="1855553"/>
              <a:ext cx="360" cy="360"/>
            </p14:xfrm>
          </p:contentPart>
        </mc:Choice>
        <mc:Fallback xmlns="">
          <p:pic>
            <p:nvPicPr>
              <p:cNvPr id="1042" name="Ink 1041">
                <a:extLst>
                  <a:ext uri="{FF2B5EF4-FFF2-40B4-BE49-F238E27FC236}">
                    <a16:creationId xmlns:a16="http://schemas.microsoft.com/office/drawing/2014/main" id="{275B0613-B9EA-6543-9C95-C30A2B05533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15430" y="174755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7">
            <p14:nvContentPartPr>
              <p14:cNvPr id="1043" name="Ink 1042">
                <a:extLst>
                  <a:ext uri="{FF2B5EF4-FFF2-40B4-BE49-F238E27FC236}">
                    <a16:creationId xmlns:a16="http://schemas.microsoft.com/office/drawing/2014/main" id="{A399624C-2E4E-7D4A-A5E3-6927E62B16F5}"/>
                  </a:ext>
                </a:extLst>
              </p14:cNvPr>
              <p14:cNvContentPartPr/>
              <p14:nvPr/>
            </p14:nvContentPartPr>
            <p14:xfrm>
              <a:off x="7725030" y="1855553"/>
              <a:ext cx="360" cy="360"/>
            </p14:xfrm>
          </p:contentPart>
        </mc:Choice>
        <mc:Fallback xmlns="">
          <p:pic>
            <p:nvPicPr>
              <p:cNvPr id="1043" name="Ink 1042">
                <a:extLst>
                  <a:ext uri="{FF2B5EF4-FFF2-40B4-BE49-F238E27FC236}">
                    <a16:creationId xmlns:a16="http://schemas.microsoft.com/office/drawing/2014/main" id="{A399624C-2E4E-7D4A-A5E3-6927E62B16F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707030" y="174755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044" name="Straight Connector 1043">
            <a:extLst>
              <a:ext uri="{FF2B5EF4-FFF2-40B4-BE49-F238E27FC236}">
                <a16:creationId xmlns:a16="http://schemas.microsoft.com/office/drawing/2014/main" id="{BDAE6EA2-D78D-9546-81C6-40A581879E67}"/>
              </a:ext>
            </a:extLst>
          </p:cNvPr>
          <p:cNvCxnSpPr>
            <a:cxnSpLocks/>
          </p:cNvCxnSpPr>
          <p:nvPr/>
        </p:nvCxnSpPr>
        <p:spPr>
          <a:xfrm flipH="1">
            <a:off x="7501386" y="137523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841A8281-CCE9-8249-B45B-1A549A589BBC}"/>
              </a:ext>
            </a:extLst>
          </p:cNvPr>
          <p:cNvCxnSpPr>
            <a:cxnSpLocks/>
          </p:cNvCxnSpPr>
          <p:nvPr/>
        </p:nvCxnSpPr>
        <p:spPr>
          <a:xfrm flipH="1">
            <a:off x="7523821" y="138374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6" name="Straight Connector 1045">
            <a:extLst>
              <a:ext uri="{FF2B5EF4-FFF2-40B4-BE49-F238E27FC236}">
                <a16:creationId xmlns:a16="http://schemas.microsoft.com/office/drawing/2014/main" id="{21A19330-0859-3143-970D-D89EAB46781E}"/>
              </a:ext>
            </a:extLst>
          </p:cNvPr>
          <p:cNvCxnSpPr>
            <a:cxnSpLocks/>
          </p:cNvCxnSpPr>
          <p:nvPr/>
        </p:nvCxnSpPr>
        <p:spPr>
          <a:xfrm flipH="1">
            <a:off x="7560180" y="136904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995B8DBF-443D-1D46-8FCE-EB9331FA43A6}"/>
              </a:ext>
            </a:extLst>
          </p:cNvPr>
          <p:cNvCxnSpPr>
            <a:cxnSpLocks/>
          </p:cNvCxnSpPr>
          <p:nvPr/>
        </p:nvCxnSpPr>
        <p:spPr>
          <a:xfrm flipH="1">
            <a:off x="7595765" y="138606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8" name="Straight Connector 1047">
            <a:extLst>
              <a:ext uri="{FF2B5EF4-FFF2-40B4-BE49-F238E27FC236}">
                <a16:creationId xmlns:a16="http://schemas.microsoft.com/office/drawing/2014/main" id="{684C6B63-B919-C843-99B0-E072265E22B7}"/>
              </a:ext>
            </a:extLst>
          </p:cNvPr>
          <p:cNvCxnSpPr>
            <a:cxnSpLocks/>
          </p:cNvCxnSpPr>
          <p:nvPr/>
        </p:nvCxnSpPr>
        <p:spPr>
          <a:xfrm flipH="1">
            <a:off x="7696335" y="140386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9" name="Straight Connector 1048">
            <a:extLst>
              <a:ext uri="{FF2B5EF4-FFF2-40B4-BE49-F238E27FC236}">
                <a16:creationId xmlns:a16="http://schemas.microsoft.com/office/drawing/2014/main" id="{E1548817-7791-DC4A-8579-D9D331A5F77F}"/>
              </a:ext>
            </a:extLst>
          </p:cNvPr>
          <p:cNvCxnSpPr>
            <a:cxnSpLocks/>
          </p:cNvCxnSpPr>
          <p:nvPr/>
        </p:nvCxnSpPr>
        <p:spPr>
          <a:xfrm flipH="1">
            <a:off x="7718769" y="140153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8">
            <p14:nvContentPartPr>
              <p14:cNvPr id="1050" name="Ink 1049">
                <a:extLst>
                  <a:ext uri="{FF2B5EF4-FFF2-40B4-BE49-F238E27FC236}">
                    <a16:creationId xmlns:a16="http://schemas.microsoft.com/office/drawing/2014/main" id="{71E8D82E-9938-6F42-B6BB-56F6351940D3}"/>
                  </a:ext>
                </a:extLst>
              </p14:cNvPr>
              <p14:cNvContentPartPr/>
              <p14:nvPr/>
            </p14:nvContentPartPr>
            <p14:xfrm>
              <a:off x="7242930" y="1912703"/>
              <a:ext cx="360" cy="360"/>
            </p14:xfrm>
          </p:contentPart>
        </mc:Choice>
        <mc:Fallback xmlns="">
          <p:pic>
            <p:nvPicPr>
              <p:cNvPr id="1050" name="Ink 1049">
                <a:extLst>
                  <a:ext uri="{FF2B5EF4-FFF2-40B4-BE49-F238E27FC236}">
                    <a16:creationId xmlns:a16="http://schemas.microsoft.com/office/drawing/2014/main" id="{71E8D82E-9938-6F42-B6BB-56F6351940D3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7224930" y="180470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9">
            <p14:nvContentPartPr>
              <p14:cNvPr id="1051" name="Ink 1050">
                <a:extLst>
                  <a:ext uri="{FF2B5EF4-FFF2-40B4-BE49-F238E27FC236}">
                    <a16:creationId xmlns:a16="http://schemas.microsoft.com/office/drawing/2014/main" id="{98052B1E-B41C-C44A-A146-9190A853583C}"/>
                  </a:ext>
                </a:extLst>
              </p14:cNvPr>
              <p14:cNvContentPartPr/>
              <p14:nvPr/>
            </p14:nvContentPartPr>
            <p14:xfrm>
              <a:off x="7534530" y="1912703"/>
              <a:ext cx="360" cy="360"/>
            </p14:xfrm>
          </p:contentPart>
        </mc:Choice>
        <mc:Fallback xmlns="">
          <p:pic>
            <p:nvPicPr>
              <p:cNvPr id="1051" name="Ink 1050">
                <a:extLst>
                  <a:ext uri="{FF2B5EF4-FFF2-40B4-BE49-F238E27FC236}">
                    <a16:creationId xmlns:a16="http://schemas.microsoft.com/office/drawing/2014/main" id="{98052B1E-B41C-C44A-A146-9190A853583C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7516530" y="180470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0">
            <p14:nvContentPartPr>
              <p14:cNvPr id="1052" name="Ink 1051">
                <a:extLst>
                  <a:ext uri="{FF2B5EF4-FFF2-40B4-BE49-F238E27FC236}">
                    <a16:creationId xmlns:a16="http://schemas.microsoft.com/office/drawing/2014/main" id="{4F520ACA-BD14-4643-8F17-B1C7D81A0849}"/>
                  </a:ext>
                </a:extLst>
              </p14:cNvPr>
              <p14:cNvContentPartPr/>
              <p14:nvPr/>
            </p14:nvContentPartPr>
            <p14:xfrm>
              <a:off x="7395330" y="1893653"/>
              <a:ext cx="360" cy="360"/>
            </p14:xfrm>
          </p:contentPart>
        </mc:Choice>
        <mc:Fallback xmlns="">
          <p:pic>
            <p:nvPicPr>
              <p:cNvPr id="1052" name="Ink 1051">
                <a:extLst>
                  <a:ext uri="{FF2B5EF4-FFF2-40B4-BE49-F238E27FC236}">
                    <a16:creationId xmlns:a16="http://schemas.microsoft.com/office/drawing/2014/main" id="{4F520ACA-BD14-4643-8F17-B1C7D81A084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377330" y="178565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1">
            <p14:nvContentPartPr>
              <p14:cNvPr id="1053" name="Ink 1052">
                <a:extLst>
                  <a:ext uri="{FF2B5EF4-FFF2-40B4-BE49-F238E27FC236}">
                    <a16:creationId xmlns:a16="http://schemas.microsoft.com/office/drawing/2014/main" id="{B6D5AD8D-A529-4144-B5C9-7A3A66C83C89}"/>
                  </a:ext>
                </a:extLst>
              </p14:cNvPr>
              <p14:cNvContentPartPr/>
              <p14:nvPr/>
            </p14:nvContentPartPr>
            <p14:xfrm>
              <a:off x="7686930" y="1893653"/>
              <a:ext cx="360" cy="360"/>
            </p14:xfrm>
          </p:contentPart>
        </mc:Choice>
        <mc:Fallback xmlns="">
          <p:pic>
            <p:nvPicPr>
              <p:cNvPr id="1053" name="Ink 1052">
                <a:extLst>
                  <a:ext uri="{FF2B5EF4-FFF2-40B4-BE49-F238E27FC236}">
                    <a16:creationId xmlns:a16="http://schemas.microsoft.com/office/drawing/2014/main" id="{B6D5AD8D-A529-4144-B5C9-7A3A66C83C8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668930" y="178565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2">
            <p14:nvContentPartPr>
              <p14:cNvPr id="1054" name="Ink 1053">
                <a:extLst>
                  <a:ext uri="{FF2B5EF4-FFF2-40B4-BE49-F238E27FC236}">
                    <a16:creationId xmlns:a16="http://schemas.microsoft.com/office/drawing/2014/main" id="{DBD85252-E3C2-5F48-B3C3-F5B6EFAD0854}"/>
                  </a:ext>
                </a:extLst>
              </p14:cNvPr>
              <p14:cNvContentPartPr/>
              <p14:nvPr/>
            </p14:nvContentPartPr>
            <p14:xfrm>
              <a:off x="7703727" y="1871726"/>
              <a:ext cx="360" cy="360"/>
            </p14:xfrm>
          </p:contentPart>
        </mc:Choice>
        <mc:Fallback xmlns="">
          <p:pic>
            <p:nvPicPr>
              <p:cNvPr id="1054" name="Ink 1053">
                <a:extLst>
                  <a:ext uri="{FF2B5EF4-FFF2-40B4-BE49-F238E27FC236}">
                    <a16:creationId xmlns:a16="http://schemas.microsoft.com/office/drawing/2014/main" id="{DBD85252-E3C2-5F48-B3C3-F5B6EFAD085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685727" y="176372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3">
            <p14:nvContentPartPr>
              <p14:cNvPr id="1055" name="Ink 1054">
                <a:extLst>
                  <a:ext uri="{FF2B5EF4-FFF2-40B4-BE49-F238E27FC236}">
                    <a16:creationId xmlns:a16="http://schemas.microsoft.com/office/drawing/2014/main" id="{196A3F1F-33C3-B54F-B918-B0646FC7256D}"/>
                  </a:ext>
                </a:extLst>
              </p14:cNvPr>
              <p14:cNvContentPartPr/>
              <p14:nvPr/>
            </p14:nvContentPartPr>
            <p14:xfrm>
              <a:off x="7995327" y="1871726"/>
              <a:ext cx="360" cy="360"/>
            </p14:xfrm>
          </p:contentPart>
        </mc:Choice>
        <mc:Fallback xmlns="">
          <p:pic>
            <p:nvPicPr>
              <p:cNvPr id="1055" name="Ink 1054">
                <a:extLst>
                  <a:ext uri="{FF2B5EF4-FFF2-40B4-BE49-F238E27FC236}">
                    <a16:creationId xmlns:a16="http://schemas.microsoft.com/office/drawing/2014/main" id="{196A3F1F-33C3-B54F-B918-B0646FC7256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977327" y="1763726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056" name="Straight Connector 1055">
            <a:extLst>
              <a:ext uri="{FF2B5EF4-FFF2-40B4-BE49-F238E27FC236}">
                <a16:creationId xmlns:a16="http://schemas.microsoft.com/office/drawing/2014/main" id="{BF60F494-3831-3F47-8BE2-0301C7342FF5}"/>
              </a:ext>
            </a:extLst>
          </p:cNvPr>
          <p:cNvCxnSpPr>
            <a:cxnSpLocks/>
          </p:cNvCxnSpPr>
          <p:nvPr/>
        </p:nvCxnSpPr>
        <p:spPr>
          <a:xfrm flipH="1">
            <a:off x="7771683" y="139140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7" name="Straight Connector 1056">
            <a:extLst>
              <a:ext uri="{FF2B5EF4-FFF2-40B4-BE49-F238E27FC236}">
                <a16:creationId xmlns:a16="http://schemas.microsoft.com/office/drawing/2014/main" id="{D62413B4-29D1-B14F-B52A-C06D799CD433}"/>
              </a:ext>
            </a:extLst>
          </p:cNvPr>
          <p:cNvCxnSpPr>
            <a:cxnSpLocks/>
          </p:cNvCxnSpPr>
          <p:nvPr/>
        </p:nvCxnSpPr>
        <p:spPr>
          <a:xfrm flipH="1">
            <a:off x="7794118" y="139991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8" name="Straight Connector 1057">
            <a:extLst>
              <a:ext uri="{FF2B5EF4-FFF2-40B4-BE49-F238E27FC236}">
                <a16:creationId xmlns:a16="http://schemas.microsoft.com/office/drawing/2014/main" id="{8145A1E5-705A-8543-BAE5-FC9A36E8F6CF}"/>
              </a:ext>
            </a:extLst>
          </p:cNvPr>
          <p:cNvCxnSpPr>
            <a:cxnSpLocks/>
          </p:cNvCxnSpPr>
          <p:nvPr/>
        </p:nvCxnSpPr>
        <p:spPr>
          <a:xfrm flipH="1">
            <a:off x="7830477" y="138522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9" name="Straight Connector 1058">
            <a:extLst>
              <a:ext uri="{FF2B5EF4-FFF2-40B4-BE49-F238E27FC236}">
                <a16:creationId xmlns:a16="http://schemas.microsoft.com/office/drawing/2014/main" id="{356CAFFE-5A61-E24A-BC34-F4C873CB8134}"/>
              </a:ext>
            </a:extLst>
          </p:cNvPr>
          <p:cNvCxnSpPr>
            <a:cxnSpLocks/>
          </p:cNvCxnSpPr>
          <p:nvPr/>
        </p:nvCxnSpPr>
        <p:spPr>
          <a:xfrm flipH="1">
            <a:off x="7728901" y="140240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0" name="Straight Connector 1059">
            <a:extLst>
              <a:ext uri="{FF2B5EF4-FFF2-40B4-BE49-F238E27FC236}">
                <a16:creationId xmlns:a16="http://schemas.microsoft.com/office/drawing/2014/main" id="{064BA267-9D4B-8949-A777-45E7E4930FC8}"/>
              </a:ext>
            </a:extLst>
          </p:cNvPr>
          <p:cNvCxnSpPr>
            <a:cxnSpLocks/>
          </p:cNvCxnSpPr>
          <p:nvPr/>
        </p:nvCxnSpPr>
        <p:spPr>
          <a:xfrm flipH="1">
            <a:off x="7866062" y="140224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1" name="Straight Connector 1060">
            <a:extLst>
              <a:ext uri="{FF2B5EF4-FFF2-40B4-BE49-F238E27FC236}">
                <a16:creationId xmlns:a16="http://schemas.microsoft.com/office/drawing/2014/main" id="{3E9259AF-822A-F542-BE3F-8294566A0984}"/>
              </a:ext>
            </a:extLst>
          </p:cNvPr>
          <p:cNvCxnSpPr>
            <a:cxnSpLocks/>
          </p:cNvCxnSpPr>
          <p:nvPr/>
        </p:nvCxnSpPr>
        <p:spPr>
          <a:xfrm flipH="1">
            <a:off x="7966632" y="142003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2" name="Straight Connector 1061">
            <a:extLst>
              <a:ext uri="{FF2B5EF4-FFF2-40B4-BE49-F238E27FC236}">
                <a16:creationId xmlns:a16="http://schemas.microsoft.com/office/drawing/2014/main" id="{B8E23F9C-9A60-2A43-88B3-A7D43126F484}"/>
              </a:ext>
            </a:extLst>
          </p:cNvPr>
          <p:cNvCxnSpPr>
            <a:cxnSpLocks/>
          </p:cNvCxnSpPr>
          <p:nvPr/>
        </p:nvCxnSpPr>
        <p:spPr>
          <a:xfrm flipH="1">
            <a:off x="8109748" y="139527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3" name="Straight Connector 1062">
            <a:extLst>
              <a:ext uri="{FF2B5EF4-FFF2-40B4-BE49-F238E27FC236}">
                <a16:creationId xmlns:a16="http://schemas.microsoft.com/office/drawing/2014/main" id="{EA0CE447-EB85-9145-AFD8-D0BB625E3F3E}"/>
              </a:ext>
            </a:extLst>
          </p:cNvPr>
          <p:cNvCxnSpPr>
            <a:cxnSpLocks/>
          </p:cNvCxnSpPr>
          <p:nvPr/>
        </p:nvCxnSpPr>
        <p:spPr>
          <a:xfrm flipH="1">
            <a:off x="8026973" y="142776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4" name="Straight Connector 1063">
            <a:extLst>
              <a:ext uri="{FF2B5EF4-FFF2-40B4-BE49-F238E27FC236}">
                <a16:creationId xmlns:a16="http://schemas.microsoft.com/office/drawing/2014/main" id="{D9894AC1-AB8B-BF43-BDA3-A910687510EB}"/>
              </a:ext>
            </a:extLst>
          </p:cNvPr>
          <p:cNvCxnSpPr>
            <a:cxnSpLocks/>
          </p:cNvCxnSpPr>
          <p:nvPr/>
        </p:nvCxnSpPr>
        <p:spPr>
          <a:xfrm flipH="1">
            <a:off x="8053275" y="138522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5" name="Straight Connector 1064">
            <a:extLst>
              <a:ext uri="{FF2B5EF4-FFF2-40B4-BE49-F238E27FC236}">
                <a16:creationId xmlns:a16="http://schemas.microsoft.com/office/drawing/2014/main" id="{F87974EA-72BC-F243-8DE1-0C9CC8A6086F}"/>
              </a:ext>
            </a:extLst>
          </p:cNvPr>
          <p:cNvCxnSpPr>
            <a:cxnSpLocks/>
          </p:cNvCxnSpPr>
          <p:nvPr/>
        </p:nvCxnSpPr>
        <p:spPr>
          <a:xfrm flipH="1">
            <a:off x="7989066" y="141771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4">
            <p14:nvContentPartPr>
              <p14:cNvPr id="1066" name="Ink 1065">
                <a:extLst>
                  <a:ext uri="{FF2B5EF4-FFF2-40B4-BE49-F238E27FC236}">
                    <a16:creationId xmlns:a16="http://schemas.microsoft.com/office/drawing/2014/main" id="{D8B65C90-E437-6E4D-BBDB-E306B323036D}"/>
                  </a:ext>
                </a:extLst>
              </p14:cNvPr>
              <p14:cNvContentPartPr/>
              <p14:nvPr/>
            </p14:nvContentPartPr>
            <p14:xfrm>
              <a:off x="7856127" y="1852676"/>
              <a:ext cx="360" cy="360"/>
            </p14:xfrm>
          </p:contentPart>
        </mc:Choice>
        <mc:Fallback xmlns="">
          <p:pic>
            <p:nvPicPr>
              <p:cNvPr id="1066" name="Ink 1065">
                <a:extLst>
                  <a:ext uri="{FF2B5EF4-FFF2-40B4-BE49-F238E27FC236}">
                    <a16:creationId xmlns:a16="http://schemas.microsoft.com/office/drawing/2014/main" id="{D8B65C90-E437-6E4D-BBDB-E306B323036D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7838127" y="1744676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067" name="Straight Connector 1066">
            <a:extLst>
              <a:ext uri="{FF2B5EF4-FFF2-40B4-BE49-F238E27FC236}">
                <a16:creationId xmlns:a16="http://schemas.microsoft.com/office/drawing/2014/main" id="{2027A1E2-71E9-1644-8125-15CC2A21B0CC}"/>
              </a:ext>
            </a:extLst>
          </p:cNvPr>
          <p:cNvCxnSpPr>
            <a:cxnSpLocks/>
          </p:cNvCxnSpPr>
          <p:nvPr/>
        </p:nvCxnSpPr>
        <p:spPr>
          <a:xfrm flipH="1">
            <a:off x="7924083" y="137235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8" name="Straight Connector 1067">
            <a:extLst>
              <a:ext uri="{FF2B5EF4-FFF2-40B4-BE49-F238E27FC236}">
                <a16:creationId xmlns:a16="http://schemas.microsoft.com/office/drawing/2014/main" id="{580E349E-D405-5141-90BC-93BCB2FFAB76}"/>
              </a:ext>
            </a:extLst>
          </p:cNvPr>
          <p:cNvCxnSpPr>
            <a:cxnSpLocks/>
          </p:cNvCxnSpPr>
          <p:nvPr/>
        </p:nvCxnSpPr>
        <p:spPr>
          <a:xfrm flipH="1">
            <a:off x="7946518" y="138086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9" name="Straight Connector 1068">
            <a:extLst>
              <a:ext uri="{FF2B5EF4-FFF2-40B4-BE49-F238E27FC236}">
                <a16:creationId xmlns:a16="http://schemas.microsoft.com/office/drawing/2014/main" id="{7E6A8BBC-9EA3-1A45-82F2-1164578A31DD}"/>
              </a:ext>
            </a:extLst>
          </p:cNvPr>
          <p:cNvCxnSpPr>
            <a:cxnSpLocks/>
          </p:cNvCxnSpPr>
          <p:nvPr/>
        </p:nvCxnSpPr>
        <p:spPr>
          <a:xfrm flipH="1">
            <a:off x="7982877" y="136617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0" name="Straight Connector 1069">
            <a:extLst>
              <a:ext uri="{FF2B5EF4-FFF2-40B4-BE49-F238E27FC236}">
                <a16:creationId xmlns:a16="http://schemas.microsoft.com/office/drawing/2014/main" id="{174BA744-08C1-0A49-A123-8E10C37439E9}"/>
              </a:ext>
            </a:extLst>
          </p:cNvPr>
          <p:cNvCxnSpPr>
            <a:cxnSpLocks/>
          </p:cNvCxnSpPr>
          <p:nvPr/>
        </p:nvCxnSpPr>
        <p:spPr>
          <a:xfrm flipH="1">
            <a:off x="8018462" y="138319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1" name="Straight Connector 1070">
            <a:extLst>
              <a:ext uri="{FF2B5EF4-FFF2-40B4-BE49-F238E27FC236}">
                <a16:creationId xmlns:a16="http://schemas.microsoft.com/office/drawing/2014/main" id="{A71AFA44-E28C-4643-A016-3FD39D8E5ECF}"/>
              </a:ext>
            </a:extLst>
          </p:cNvPr>
          <p:cNvCxnSpPr>
            <a:cxnSpLocks/>
          </p:cNvCxnSpPr>
          <p:nvPr/>
        </p:nvCxnSpPr>
        <p:spPr>
          <a:xfrm flipH="1">
            <a:off x="8119032" y="140098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2" name="Straight Connector 1071">
            <a:extLst>
              <a:ext uri="{FF2B5EF4-FFF2-40B4-BE49-F238E27FC236}">
                <a16:creationId xmlns:a16="http://schemas.microsoft.com/office/drawing/2014/main" id="{E4064986-E5CE-5444-B409-4A3E2953D7E4}"/>
              </a:ext>
            </a:extLst>
          </p:cNvPr>
          <p:cNvCxnSpPr>
            <a:cxnSpLocks/>
          </p:cNvCxnSpPr>
          <p:nvPr/>
        </p:nvCxnSpPr>
        <p:spPr>
          <a:xfrm flipH="1">
            <a:off x="8141466" y="139866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6">
            <p14:nvContentPartPr>
              <p14:cNvPr id="1073" name="Ink 1072">
                <a:extLst>
                  <a:ext uri="{FF2B5EF4-FFF2-40B4-BE49-F238E27FC236}">
                    <a16:creationId xmlns:a16="http://schemas.microsoft.com/office/drawing/2014/main" id="{BB2CF080-8A9D-2746-90D5-E20D11C8988F}"/>
                  </a:ext>
                </a:extLst>
              </p14:cNvPr>
              <p14:cNvContentPartPr/>
              <p14:nvPr/>
            </p14:nvContentPartPr>
            <p14:xfrm>
              <a:off x="7665627" y="1909826"/>
              <a:ext cx="360" cy="360"/>
            </p14:xfrm>
          </p:contentPart>
        </mc:Choice>
        <mc:Fallback xmlns="">
          <p:pic>
            <p:nvPicPr>
              <p:cNvPr id="1073" name="Ink 1072">
                <a:extLst>
                  <a:ext uri="{FF2B5EF4-FFF2-40B4-BE49-F238E27FC236}">
                    <a16:creationId xmlns:a16="http://schemas.microsoft.com/office/drawing/2014/main" id="{BB2CF080-8A9D-2746-90D5-E20D11C8988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647627" y="180182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7">
            <p14:nvContentPartPr>
              <p14:cNvPr id="1074" name="Ink 1073">
                <a:extLst>
                  <a:ext uri="{FF2B5EF4-FFF2-40B4-BE49-F238E27FC236}">
                    <a16:creationId xmlns:a16="http://schemas.microsoft.com/office/drawing/2014/main" id="{637A8E50-35ED-E140-9783-59870D935AB4}"/>
                  </a:ext>
                </a:extLst>
              </p14:cNvPr>
              <p14:cNvContentPartPr/>
              <p14:nvPr/>
            </p14:nvContentPartPr>
            <p14:xfrm>
              <a:off x="7957227" y="1909826"/>
              <a:ext cx="360" cy="360"/>
            </p14:xfrm>
          </p:contentPart>
        </mc:Choice>
        <mc:Fallback xmlns="">
          <p:pic>
            <p:nvPicPr>
              <p:cNvPr id="1074" name="Ink 1073">
                <a:extLst>
                  <a:ext uri="{FF2B5EF4-FFF2-40B4-BE49-F238E27FC236}">
                    <a16:creationId xmlns:a16="http://schemas.microsoft.com/office/drawing/2014/main" id="{637A8E50-35ED-E140-9783-59870D935AB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939227" y="180182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8">
            <p14:nvContentPartPr>
              <p14:cNvPr id="1075" name="Ink 1074">
                <a:extLst>
                  <a:ext uri="{FF2B5EF4-FFF2-40B4-BE49-F238E27FC236}">
                    <a16:creationId xmlns:a16="http://schemas.microsoft.com/office/drawing/2014/main" id="{5A30A2D9-9622-B747-B57F-C7CBF59A64D9}"/>
                  </a:ext>
                </a:extLst>
              </p14:cNvPr>
              <p14:cNvContentPartPr/>
              <p14:nvPr/>
            </p14:nvContentPartPr>
            <p14:xfrm>
              <a:off x="7818027" y="1890776"/>
              <a:ext cx="360" cy="360"/>
            </p14:xfrm>
          </p:contentPart>
        </mc:Choice>
        <mc:Fallback xmlns="">
          <p:pic>
            <p:nvPicPr>
              <p:cNvPr id="1075" name="Ink 1074">
                <a:extLst>
                  <a:ext uri="{FF2B5EF4-FFF2-40B4-BE49-F238E27FC236}">
                    <a16:creationId xmlns:a16="http://schemas.microsoft.com/office/drawing/2014/main" id="{5A30A2D9-9622-B747-B57F-C7CBF59A64D9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7800027" y="178277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9">
            <p14:nvContentPartPr>
              <p14:cNvPr id="1076" name="Ink 1075">
                <a:extLst>
                  <a:ext uri="{FF2B5EF4-FFF2-40B4-BE49-F238E27FC236}">
                    <a16:creationId xmlns:a16="http://schemas.microsoft.com/office/drawing/2014/main" id="{29BB5C8D-B102-C24A-A279-A4AC67FE69CE}"/>
                  </a:ext>
                </a:extLst>
              </p14:cNvPr>
              <p14:cNvContentPartPr/>
              <p14:nvPr/>
            </p14:nvContentPartPr>
            <p14:xfrm>
              <a:off x="8109627" y="1890776"/>
              <a:ext cx="360" cy="360"/>
            </p14:xfrm>
          </p:contentPart>
        </mc:Choice>
        <mc:Fallback xmlns="">
          <p:pic>
            <p:nvPicPr>
              <p:cNvPr id="1076" name="Ink 1075">
                <a:extLst>
                  <a:ext uri="{FF2B5EF4-FFF2-40B4-BE49-F238E27FC236}">
                    <a16:creationId xmlns:a16="http://schemas.microsoft.com/office/drawing/2014/main" id="{29BB5C8D-B102-C24A-A279-A4AC67FE69CE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8091627" y="178277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1">
            <p14:nvContentPartPr>
              <p14:cNvPr id="1077" name="Ink 1076">
                <a:extLst>
                  <a:ext uri="{FF2B5EF4-FFF2-40B4-BE49-F238E27FC236}">
                    <a16:creationId xmlns:a16="http://schemas.microsoft.com/office/drawing/2014/main" id="{7446CE90-15C8-7848-BECB-6D29E506DDD9}"/>
                  </a:ext>
                </a:extLst>
              </p14:cNvPr>
              <p14:cNvContentPartPr/>
              <p14:nvPr/>
            </p14:nvContentPartPr>
            <p14:xfrm>
              <a:off x="7177512" y="1909109"/>
              <a:ext cx="360" cy="360"/>
            </p14:xfrm>
          </p:contentPart>
        </mc:Choice>
        <mc:Fallback xmlns="">
          <p:pic>
            <p:nvPicPr>
              <p:cNvPr id="1077" name="Ink 1076">
                <a:extLst>
                  <a:ext uri="{FF2B5EF4-FFF2-40B4-BE49-F238E27FC236}">
                    <a16:creationId xmlns:a16="http://schemas.microsoft.com/office/drawing/2014/main" id="{7446CE90-15C8-7848-BECB-6D29E506DDD9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7159512" y="180110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2">
            <p14:nvContentPartPr>
              <p14:cNvPr id="1078" name="Ink 1077">
                <a:extLst>
                  <a:ext uri="{FF2B5EF4-FFF2-40B4-BE49-F238E27FC236}">
                    <a16:creationId xmlns:a16="http://schemas.microsoft.com/office/drawing/2014/main" id="{51D436B7-05A7-0C40-8E88-84997E618C7F}"/>
                  </a:ext>
                </a:extLst>
              </p14:cNvPr>
              <p14:cNvContentPartPr/>
              <p14:nvPr/>
            </p14:nvContentPartPr>
            <p14:xfrm>
              <a:off x="7469112" y="1909109"/>
              <a:ext cx="360" cy="360"/>
            </p14:xfrm>
          </p:contentPart>
        </mc:Choice>
        <mc:Fallback xmlns="">
          <p:pic>
            <p:nvPicPr>
              <p:cNvPr id="1078" name="Ink 1077">
                <a:extLst>
                  <a:ext uri="{FF2B5EF4-FFF2-40B4-BE49-F238E27FC236}">
                    <a16:creationId xmlns:a16="http://schemas.microsoft.com/office/drawing/2014/main" id="{51D436B7-05A7-0C40-8E88-84997E618C7F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7451112" y="180110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079" name="Straight Connector 1078">
            <a:extLst>
              <a:ext uri="{FF2B5EF4-FFF2-40B4-BE49-F238E27FC236}">
                <a16:creationId xmlns:a16="http://schemas.microsoft.com/office/drawing/2014/main" id="{73F59437-9ACD-2A44-887F-1730CE178F03}"/>
              </a:ext>
            </a:extLst>
          </p:cNvPr>
          <p:cNvCxnSpPr>
            <a:cxnSpLocks/>
          </p:cNvCxnSpPr>
          <p:nvPr/>
        </p:nvCxnSpPr>
        <p:spPr>
          <a:xfrm flipH="1">
            <a:off x="7245468" y="142879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0" name="Straight Connector 1079">
            <a:extLst>
              <a:ext uri="{FF2B5EF4-FFF2-40B4-BE49-F238E27FC236}">
                <a16:creationId xmlns:a16="http://schemas.microsoft.com/office/drawing/2014/main" id="{657BB151-72D1-9346-8D23-101C790A4130}"/>
              </a:ext>
            </a:extLst>
          </p:cNvPr>
          <p:cNvCxnSpPr>
            <a:cxnSpLocks/>
          </p:cNvCxnSpPr>
          <p:nvPr/>
        </p:nvCxnSpPr>
        <p:spPr>
          <a:xfrm flipH="1">
            <a:off x="7267903" y="143730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1" name="Straight Connector 1080">
            <a:extLst>
              <a:ext uri="{FF2B5EF4-FFF2-40B4-BE49-F238E27FC236}">
                <a16:creationId xmlns:a16="http://schemas.microsoft.com/office/drawing/2014/main" id="{6BA6EC34-E629-2B49-B2CC-18FD83556962}"/>
              </a:ext>
            </a:extLst>
          </p:cNvPr>
          <p:cNvCxnSpPr>
            <a:cxnSpLocks/>
          </p:cNvCxnSpPr>
          <p:nvPr/>
        </p:nvCxnSpPr>
        <p:spPr>
          <a:xfrm flipH="1">
            <a:off x="7304262" y="142260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2" name="Straight Connector 1081">
            <a:extLst>
              <a:ext uri="{FF2B5EF4-FFF2-40B4-BE49-F238E27FC236}">
                <a16:creationId xmlns:a16="http://schemas.microsoft.com/office/drawing/2014/main" id="{36C007D3-E007-FF41-9B3A-E723436F4924}"/>
              </a:ext>
            </a:extLst>
          </p:cNvPr>
          <p:cNvCxnSpPr>
            <a:cxnSpLocks/>
          </p:cNvCxnSpPr>
          <p:nvPr/>
        </p:nvCxnSpPr>
        <p:spPr>
          <a:xfrm flipH="1">
            <a:off x="7202686" y="143978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3" name="Straight Connector 1082">
            <a:extLst>
              <a:ext uri="{FF2B5EF4-FFF2-40B4-BE49-F238E27FC236}">
                <a16:creationId xmlns:a16="http://schemas.microsoft.com/office/drawing/2014/main" id="{0D612968-995E-BF4D-97B5-703C5B9B4C4B}"/>
              </a:ext>
            </a:extLst>
          </p:cNvPr>
          <p:cNvCxnSpPr>
            <a:cxnSpLocks/>
          </p:cNvCxnSpPr>
          <p:nvPr/>
        </p:nvCxnSpPr>
        <p:spPr>
          <a:xfrm flipH="1">
            <a:off x="7339847" y="143962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4" name="Straight Connector 1083">
            <a:extLst>
              <a:ext uri="{FF2B5EF4-FFF2-40B4-BE49-F238E27FC236}">
                <a16:creationId xmlns:a16="http://schemas.microsoft.com/office/drawing/2014/main" id="{713B0436-C00E-0843-9549-42BB639317B8}"/>
              </a:ext>
            </a:extLst>
          </p:cNvPr>
          <p:cNvCxnSpPr>
            <a:cxnSpLocks/>
          </p:cNvCxnSpPr>
          <p:nvPr/>
        </p:nvCxnSpPr>
        <p:spPr>
          <a:xfrm flipH="1">
            <a:off x="7440417" y="145741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5" name="Straight Connector 1084">
            <a:extLst>
              <a:ext uri="{FF2B5EF4-FFF2-40B4-BE49-F238E27FC236}">
                <a16:creationId xmlns:a16="http://schemas.microsoft.com/office/drawing/2014/main" id="{94D3B7F5-0E76-8E4A-9BE9-C4E689E2F194}"/>
              </a:ext>
            </a:extLst>
          </p:cNvPr>
          <p:cNvCxnSpPr>
            <a:cxnSpLocks/>
          </p:cNvCxnSpPr>
          <p:nvPr/>
        </p:nvCxnSpPr>
        <p:spPr>
          <a:xfrm flipH="1">
            <a:off x="7583533" y="143266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6" name="Straight Connector 1085">
            <a:extLst>
              <a:ext uri="{FF2B5EF4-FFF2-40B4-BE49-F238E27FC236}">
                <a16:creationId xmlns:a16="http://schemas.microsoft.com/office/drawing/2014/main" id="{1232AB68-82A6-E84F-B2F5-96E8954261E3}"/>
              </a:ext>
            </a:extLst>
          </p:cNvPr>
          <p:cNvCxnSpPr>
            <a:cxnSpLocks/>
          </p:cNvCxnSpPr>
          <p:nvPr/>
        </p:nvCxnSpPr>
        <p:spPr>
          <a:xfrm flipH="1">
            <a:off x="7500758" y="146515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7" name="Straight Connector 1086">
            <a:extLst>
              <a:ext uri="{FF2B5EF4-FFF2-40B4-BE49-F238E27FC236}">
                <a16:creationId xmlns:a16="http://schemas.microsoft.com/office/drawing/2014/main" id="{E7D28225-A670-0642-93BC-3BB22F51AC82}"/>
              </a:ext>
            </a:extLst>
          </p:cNvPr>
          <p:cNvCxnSpPr>
            <a:cxnSpLocks/>
          </p:cNvCxnSpPr>
          <p:nvPr/>
        </p:nvCxnSpPr>
        <p:spPr>
          <a:xfrm flipH="1">
            <a:off x="7527060" y="142260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8" name="Straight Connector 1087">
            <a:extLst>
              <a:ext uri="{FF2B5EF4-FFF2-40B4-BE49-F238E27FC236}">
                <a16:creationId xmlns:a16="http://schemas.microsoft.com/office/drawing/2014/main" id="{41618DE1-B93E-2B4D-9BE0-0A20D6ACAE70}"/>
              </a:ext>
            </a:extLst>
          </p:cNvPr>
          <p:cNvCxnSpPr>
            <a:cxnSpLocks/>
          </p:cNvCxnSpPr>
          <p:nvPr/>
        </p:nvCxnSpPr>
        <p:spPr>
          <a:xfrm flipH="1">
            <a:off x="7462851" y="145509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4">
            <p14:nvContentPartPr>
              <p14:cNvPr id="1089" name="Ink 1088">
                <a:extLst>
                  <a:ext uri="{FF2B5EF4-FFF2-40B4-BE49-F238E27FC236}">
                    <a16:creationId xmlns:a16="http://schemas.microsoft.com/office/drawing/2014/main" id="{BE688B32-C46B-224D-BAAD-9FA9807364FC}"/>
                  </a:ext>
                </a:extLst>
              </p14:cNvPr>
              <p14:cNvContentPartPr/>
              <p14:nvPr/>
            </p14:nvContentPartPr>
            <p14:xfrm>
              <a:off x="7329912" y="1890059"/>
              <a:ext cx="360" cy="360"/>
            </p14:xfrm>
          </p:contentPart>
        </mc:Choice>
        <mc:Fallback xmlns="">
          <p:pic>
            <p:nvPicPr>
              <p:cNvPr id="1089" name="Ink 1088">
                <a:extLst>
                  <a:ext uri="{FF2B5EF4-FFF2-40B4-BE49-F238E27FC236}">
                    <a16:creationId xmlns:a16="http://schemas.microsoft.com/office/drawing/2014/main" id="{BE688B32-C46B-224D-BAAD-9FA9807364FC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7311912" y="178205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6">
            <p14:nvContentPartPr>
              <p14:cNvPr id="1090" name="Ink 1089">
                <a:extLst>
                  <a:ext uri="{FF2B5EF4-FFF2-40B4-BE49-F238E27FC236}">
                    <a16:creationId xmlns:a16="http://schemas.microsoft.com/office/drawing/2014/main" id="{2F996B49-462E-9E47-AA16-35BF3DBDD396}"/>
                  </a:ext>
                </a:extLst>
              </p14:cNvPr>
              <p14:cNvContentPartPr/>
              <p14:nvPr/>
            </p14:nvContentPartPr>
            <p14:xfrm>
              <a:off x="7621512" y="1890059"/>
              <a:ext cx="360" cy="360"/>
            </p14:xfrm>
          </p:contentPart>
        </mc:Choice>
        <mc:Fallback xmlns="">
          <p:pic>
            <p:nvPicPr>
              <p:cNvPr id="1090" name="Ink 1089">
                <a:extLst>
                  <a:ext uri="{FF2B5EF4-FFF2-40B4-BE49-F238E27FC236}">
                    <a16:creationId xmlns:a16="http://schemas.microsoft.com/office/drawing/2014/main" id="{2F996B49-462E-9E47-AA16-35BF3DBDD396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7603512" y="178205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091" name="Straight Connector 1090">
            <a:extLst>
              <a:ext uri="{FF2B5EF4-FFF2-40B4-BE49-F238E27FC236}">
                <a16:creationId xmlns:a16="http://schemas.microsoft.com/office/drawing/2014/main" id="{82F95775-532C-9C40-972F-FC20109F852E}"/>
              </a:ext>
            </a:extLst>
          </p:cNvPr>
          <p:cNvCxnSpPr>
            <a:cxnSpLocks/>
          </p:cNvCxnSpPr>
          <p:nvPr/>
        </p:nvCxnSpPr>
        <p:spPr>
          <a:xfrm flipH="1">
            <a:off x="7397868" y="140974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2" name="Straight Connector 1091">
            <a:extLst>
              <a:ext uri="{FF2B5EF4-FFF2-40B4-BE49-F238E27FC236}">
                <a16:creationId xmlns:a16="http://schemas.microsoft.com/office/drawing/2014/main" id="{2F0F01E3-42E9-E943-93E1-A80AEEBB761D}"/>
              </a:ext>
            </a:extLst>
          </p:cNvPr>
          <p:cNvCxnSpPr>
            <a:cxnSpLocks/>
          </p:cNvCxnSpPr>
          <p:nvPr/>
        </p:nvCxnSpPr>
        <p:spPr>
          <a:xfrm flipH="1">
            <a:off x="7420303" y="141825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3" name="Straight Connector 1092">
            <a:extLst>
              <a:ext uri="{FF2B5EF4-FFF2-40B4-BE49-F238E27FC236}">
                <a16:creationId xmlns:a16="http://schemas.microsoft.com/office/drawing/2014/main" id="{A0B1E9FC-A7C0-DF4A-ACEC-00096751F0E5}"/>
              </a:ext>
            </a:extLst>
          </p:cNvPr>
          <p:cNvCxnSpPr>
            <a:cxnSpLocks/>
          </p:cNvCxnSpPr>
          <p:nvPr/>
        </p:nvCxnSpPr>
        <p:spPr>
          <a:xfrm flipH="1">
            <a:off x="7456662" y="140355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4" name="Straight Connector 1093">
            <a:extLst>
              <a:ext uri="{FF2B5EF4-FFF2-40B4-BE49-F238E27FC236}">
                <a16:creationId xmlns:a16="http://schemas.microsoft.com/office/drawing/2014/main" id="{E7FDFC79-9568-1A4D-9C4A-BF6875F2391D}"/>
              </a:ext>
            </a:extLst>
          </p:cNvPr>
          <p:cNvCxnSpPr>
            <a:cxnSpLocks/>
          </p:cNvCxnSpPr>
          <p:nvPr/>
        </p:nvCxnSpPr>
        <p:spPr>
          <a:xfrm flipH="1">
            <a:off x="7492247" y="142057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5" name="Straight Connector 1094">
            <a:extLst>
              <a:ext uri="{FF2B5EF4-FFF2-40B4-BE49-F238E27FC236}">
                <a16:creationId xmlns:a16="http://schemas.microsoft.com/office/drawing/2014/main" id="{62E96DC2-B973-3942-A383-C4E63A783B19}"/>
              </a:ext>
            </a:extLst>
          </p:cNvPr>
          <p:cNvCxnSpPr>
            <a:cxnSpLocks/>
          </p:cNvCxnSpPr>
          <p:nvPr/>
        </p:nvCxnSpPr>
        <p:spPr>
          <a:xfrm flipH="1">
            <a:off x="7592817" y="143836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6" name="Straight Connector 1095">
            <a:extLst>
              <a:ext uri="{FF2B5EF4-FFF2-40B4-BE49-F238E27FC236}">
                <a16:creationId xmlns:a16="http://schemas.microsoft.com/office/drawing/2014/main" id="{6643F0A9-BF0B-FE42-BAB3-71BE95B4C102}"/>
              </a:ext>
            </a:extLst>
          </p:cNvPr>
          <p:cNvCxnSpPr>
            <a:cxnSpLocks/>
          </p:cNvCxnSpPr>
          <p:nvPr/>
        </p:nvCxnSpPr>
        <p:spPr>
          <a:xfrm flipH="1">
            <a:off x="7615251" y="143604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8">
            <p14:nvContentPartPr>
              <p14:cNvPr id="1097" name="Ink 1096">
                <a:extLst>
                  <a:ext uri="{FF2B5EF4-FFF2-40B4-BE49-F238E27FC236}">
                    <a16:creationId xmlns:a16="http://schemas.microsoft.com/office/drawing/2014/main" id="{3A9F280B-3B49-C94C-9ECD-195112FADDBA}"/>
                  </a:ext>
                </a:extLst>
              </p14:cNvPr>
              <p14:cNvContentPartPr/>
              <p14:nvPr/>
            </p14:nvContentPartPr>
            <p14:xfrm>
              <a:off x="7139412" y="1947209"/>
              <a:ext cx="360" cy="360"/>
            </p14:xfrm>
          </p:contentPart>
        </mc:Choice>
        <mc:Fallback xmlns="">
          <p:pic>
            <p:nvPicPr>
              <p:cNvPr id="1097" name="Ink 1096">
                <a:extLst>
                  <a:ext uri="{FF2B5EF4-FFF2-40B4-BE49-F238E27FC236}">
                    <a16:creationId xmlns:a16="http://schemas.microsoft.com/office/drawing/2014/main" id="{3A9F280B-3B49-C94C-9ECD-195112FADDBA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121412" y="183920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9">
            <p14:nvContentPartPr>
              <p14:cNvPr id="1098" name="Ink 1097">
                <a:extLst>
                  <a:ext uri="{FF2B5EF4-FFF2-40B4-BE49-F238E27FC236}">
                    <a16:creationId xmlns:a16="http://schemas.microsoft.com/office/drawing/2014/main" id="{D0EB068C-B8A3-AC4A-B950-70F33532B836}"/>
                  </a:ext>
                </a:extLst>
              </p14:cNvPr>
              <p14:cNvContentPartPr/>
              <p14:nvPr/>
            </p14:nvContentPartPr>
            <p14:xfrm>
              <a:off x="7431012" y="1947209"/>
              <a:ext cx="360" cy="360"/>
            </p14:xfrm>
          </p:contentPart>
        </mc:Choice>
        <mc:Fallback xmlns="">
          <p:pic>
            <p:nvPicPr>
              <p:cNvPr id="1098" name="Ink 1097">
                <a:extLst>
                  <a:ext uri="{FF2B5EF4-FFF2-40B4-BE49-F238E27FC236}">
                    <a16:creationId xmlns:a16="http://schemas.microsoft.com/office/drawing/2014/main" id="{D0EB068C-B8A3-AC4A-B950-70F33532B836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7413012" y="183920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1">
            <p14:nvContentPartPr>
              <p14:cNvPr id="1099" name="Ink 1098">
                <a:extLst>
                  <a:ext uri="{FF2B5EF4-FFF2-40B4-BE49-F238E27FC236}">
                    <a16:creationId xmlns:a16="http://schemas.microsoft.com/office/drawing/2014/main" id="{0D17A782-7D93-1149-9212-F06B4B3F7F36}"/>
                  </a:ext>
                </a:extLst>
              </p14:cNvPr>
              <p14:cNvContentPartPr/>
              <p14:nvPr/>
            </p14:nvContentPartPr>
            <p14:xfrm>
              <a:off x="7291812" y="1928159"/>
              <a:ext cx="360" cy="360"/>
            </p14:xfrm>
          </p:contentPart>
        </mc:Choice>
        <mc:Fallback xmlns="">
          <p:pic>
            <p:nvPicPr>
              <p:cNvPr id="1099" name="Ink 1098">
                <a:extLst>
                  <a:ext uri="{FF2B5EF4-FFF2-40B4-BE49-F238E27FC236}">
                    <a16:creationId xmlns:a16="http://schemas.microsoft.com/office/drawing/2014/main" id="{0D17A782-7D93-1149-9212-F06B4B3F7F36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7273812" y="182015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3">
            <p14:nvContentPartPr>
              <p14:cNvPr id="1100" name="Ink 1099">
                <a:extLst>
                  <a:ext uri="{FF2B5EF4-FFF2-40B4-BE49-F238E27FC236}">
                    <a16:creationId xmlns:a16="http://schemas.microsoft.com/office/drawing/2014/main" id="{24EF4EC1-C069-3945-A8B8-2769BF241F0B}"/>
                  </a:ext>
                </a:extLst>
              </p14:cNvPr>
              <p14:cNvContentPartPr/>
              <p14:nvPr/>
            </p14:nvContentPartPr>
            <p14:xfrm>
              <a:off x="7583412" y="1928159"/>
              <a:ext cx="360" cy="360"/>
            </p14:xfrm>
          </p:contentPart>
        </mc:Choice>
        <mc:Fallback xmlns="">
          <p:pic>
            <p:nvPicPr>
              <p:cNvPr id="1100" name="Ink 1099">
                <a:extLst>
                  <a:ext uri="{FF2B5EF4-FFF2-40B4-BE49-F238E27FC236}">
                    <a16:creationId xmlns:a16="http://schemas.microsoft.com/office/drawing/2014/main" id="{24EF4EC1-C069-3945-A8B8-2769BF241F0B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7565412" y="182015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4">
            <p14:nvContentPartPr>
              <p14:cNvPr id="1101" name="Ink 1100">
                <a:extLst>
                  <a:ext uri="{FF2B5EF4-FFF2-40B4-BE49-F238E27FC236}">
                    <a16:creationId xmlns:a16="http://schemas.microsoft.com/office/drawing/2014/main" id="{BEBE33D5-3828-8B47-AB6C-E7FF1773C577}"/>
                  </a:ext>
                </a:extLst>
              </p14:cNvPr>
              <p14:cNvContentPartPr/>
              <p14:nvPr/>
            </p14:nvContentPartPr>
            <p14:xfrm>
              <a:off x="7600209" y="1900481"/>
              <a:ext cx="360" cy="360"/>
            </p14:xfrm>
          </p:contentPart>
        </mc:Choice>
        <mc:Fallback xmlns="">
          <p:pic>
            <p:nvPicPr>
              <p:cNvPr id="1101" name="Ink 1100">
                <a:extLst>
                  <a:ext uri="{FF2B5EF4-FFF2-40B4-BE49-F238E27FC236}">
                    <a16:creationId xmlns:a16="http://schemas.microsoft.com/office/drawing/2014/main" id="{BEBE33D5-3828-8B47-AB6C-E7FF1773C577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7582209" y="179248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6">
            <p14:nvContentPartPr>
              <p14:cNvPr id="1102" name="Ink 1101">
                <a:extLst>
                  <a:ext uri="{FF2B5EF4-FFF2-40B4-BE49-F238E27FC236}">
                    <a16:creationId xmlns:a16="http://schemas.microsoft.com/office/drawing/2014/main" id="{A9B0EBED-C24B-F841-A18C-B172EFCEF3FA}"/>
                  </a:ext>
                </a:extLst>
              </p14:cNvPr>
              <p14:cNvContentPartPr/>
              <p14:nvPr/>
            </p14:nvContentPartPr>
            <p14:xfrm>
              <a:off x="7891809" y="1900481"/>
              <a:ext cx="360" cy="360"/>
            </p14:xfrm>
          </p:contentPart>
        </mc:Choice>
        <mc:Fallback xmlns="">
          <p:pic>
            <p:nvPicPr>
              <p:cNvPr id="1102" name="Ink 1101">
                <a:extLst>
                  <a:ext uri="{FF2B5EF4-FFF2-40B4-BE49-F238E27FC236}">
                    <a16:creationId xmlns:a16="http://schemas.microsoft.com/office/drawing/2014/main" id="{A9B0EBED-C24B-F841-A18C-B172EFCEF3FA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7873809" y="1792481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103" name="Straight Connector 1102">
            <a:extLst>
              <a:ext uri="{FF2B5EF4-FFF2-40B4-BE49-F238E27FC236}">
                <a16:creationId xmlns:a16="http://schemas.microsoft.com/office/drawing/2014/main" id="{6DF623EC-5F65-3241-BE49-6FF7AEF393E5}"/>
              </a:ext>
            </a:extLst>
          </p:cNvPr>
          <p:cNvCxnSpPr>
            <a:cxnSpLocks/>
          </p:cNvCxnSpPr>
          <p:nvPr/>
        </p:nvCxnSpPr>
        <p:spPr>
          <a:xfrm flipH="1">
            <a:off x="7668165" y="142016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4" name="Straight Connector 1103">
            <a:extLst>
              <a:ext uri="{FF2B5EF4-FFF2-40B4-BE49-F238E27FC236}">
                <a16:creationId xmlns:a16="http://schemas.microsoft.com/office/drawing/2014/main" id="{90674EB5-D4CE-B047-BEBA-8011514096D6}"/>
              </a:ext>
            </a:extLst>
          </p:cNvPr>
          <p:cNvCxnSpPr>
            <a:cxnSpLocks/>
          </p:cNvCxnSpPr>
          <p:nvPr/>
        </p:nvCxnSpPr>
        <p:spPr>
          <a:xfrm flipH="1">
            <a:off x="7690600" y="142867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5" name="Straight Connector 1104">
            <a:extLst>
              <a:ext uri="{FF2B5EF4-FFF2-40B4-BE49-F238E27FC236}">
                <a16:creationId xmlns:a16="http://schemas.microsoft.com/office/drawing/2014/main" id="{7E579448-DB3A-7848-90A8-732C06F5CA69}"/>
              </a:ext>
            </a:extLst>
          </p:cNvPr>
          <p:cNvCxnSpPr>
            <a:cxnSpLocks/>
          </p:cNvCxnSpPr>
          <p:nvPr/>
        </p:nvCxnSpPr>
        <p:spPr>
          <a:xfrm flipH="1">
            <a:off x="7726959" y="141397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6" name="Straight Connector 1105">
            <a:extLst>
              <a:ext uri="{FF2B5EF4-FFF2-40B4-BE49-F238E27FC236}">
                <a16:creationId xmlns:a16="http://schemas.microsoft.com/office/drawing/2014/main" id="{C172C0A2-505F-D846-991B-17284512FC8A}"/>
              </a:ext>
            </a:extLst>
          </p:cNvPr>
          <p:cNvCxnSpPr>
            <a:cxnSpLocks/>
          </p:cNvCxnSpPr>
          <p:nvPr/>
        </p:nvCxnSpPr>
        <p:spPr>
          <a:xfrm flipH="1">
            <a:off x="7625383" y="143115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7" name="Straight Connector 1106">
            <a:extLst>
              <a:ext uri="{FF2B5EF4-FFF2-40B4-BE49-F238E27FC236}">
                <a16:creationId xmlns:a16="http://schemas.microsoft.com/office/drawing/2014/main" id="{47915FBB-0581-4247-8DF4-80E717035D35}"/>
              </a:ext>
            </a:extLst>
          </p:cNvPr>
          <p:cNvCxnSpPr>
            <a:cxnSpLocks/>
          </p:cNvCxnSpPr>
          <p:nvPr/>
        </p:nvCxnSpPr>
        <p:spPr>
          <a:xfrm flipH="1">
            <a:off x="7762544" y="143099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8" name="Straight Connector 1107">
            <a:extLst>
              <a:ext uri="{FF2B5EF4-FFF2-40B4-BE49-F238E27FC236}">
                <a16:creationId xmlns:a16="http://schemas.microsoft.com/office/drawing/2014/main" id="{0072CD03-E1AF-A540-95D6-A054324D6290}"/>
              </a:ext>
            </a:extLst>
          </p:cNvPr>
          <p:cNvCxnSpPr>
            <a:cxnSpLocks/>
          </p:cNvCxnSpPr>
          <p:nvPr/>
        </p:nvCxnSpPr>
        <p:spPr>
          <a:xfrm flipH="1">
            <a:off x="7863114" y="144878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9" name="Straight Connector 1108">
            <a:extLst>
              <a:ext uri="{FF2B5EF4-FFF2-40B4-BE49-F238E27FC236}">
                <a16:creationId xmlns:a16="http://schemas.microsoft.com/office/drawing/2014/main" id="{0CAA88C6-02C3-C947-86A0-C4138E00C8F0}"/>
              </a:ext>
            </a:extLst>
          </p:cNvPr>
          <p:cNvCxnSpPr>
            <a:cxnSpLocks/>
          </p:cNvCxnSpPr>
          <p:nvPr/>
        </p:nvCxnSpPr>
        <p:spPr>
          <a:xfrm flipH="1">
            <a:off x="8006230" y="142403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0" name="Straight Connector 1109">
            <a:extLst>
              <a:ext uri="{FF2B5EF4-FFF2-40B4-BE49-F238E27FC236}">
                <a16:creationId xmlns:a16="http://schemas.microsoft.com/office/drawing/2014/main" id="{724C20B6-B658-374C-8A10-7DF67D2D244F}"/>
              </a:ext>
            </a:extLst>
          </p:cNvPr>
          <p:cNvCxnSpPr>
            <a:cxnSpLocks/>
          </p:cNvCxnSpPr>
          <p:nvPr/>
        </p:nvCxnSpPr>
        <p:spPr>
          <a:xfrm flipH="1">
            <a:off x="7923455" y="145652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1" name="Straight Connector 1110">
            <a:extLst>
              <a:ext uri="{FF2B5EF4-FFF2-40B4-BE49-F238E27FC236}">
                <a16:creationId xmlns:a16="http://schemas.microsoft.com/office/drawing/2014/main" id="{3B2CCBD8-A474-054E-A701-EB272F2C8D93}"/>
              </a:ext>
            </a:extLst>
          </p:cNvPr>
          <p:cNvCxnSpPr>
            <a:cxnSpLocks/>
          </p:cNvCxnSpPr>
          <p:nvPr/>
        </p:nvCxnSpPr>
        <p:spPr>
          <a:xfrm flipH="1">
            <a:off x="7949757" y="141397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2" name="Straight Connector 1111">
            <a:extLst>
              <a:ext uri="{FF2B5EF4-FFF2-40B4-BE49-F238E27FC236}">
                <a16:creationId xmlns:a16="http://schemas.microsoft.com/office/drawing/2014/main" id="{38C7CF66-54A8-404D-A03B-077FB648FDE7}"/>
              </a:ext>
            </a:extLst>
          </p:cNvPr>
          <p:cNvCxnSpPr>
            <a:cxnSpLocks/>
          </p:cNvCxnSpPr>
          <p:nvPr/>
        </p:nvCxnSpPr>
        <p:spPr>
          <a:xfrm flipH="1">
            <a:off x="7885548" y="144646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8">
            <p14:nvContentPartPr>
              <p14:cNvPr id="1113" name="Ink 1112">
                <a:extLst>
                  <a:ext uri="{FF2B5EF4-FFF2-40B4-BE49-F238E27FC236}">
                    <a16:creationId xmlns:a16="http://schemas.microsoft.com/office/drawing/2014/main" id="{1C8681FB-D1DB-A148-A9D9-2C39B28C3BB9}"/>
                  </a:ext>
                </a:extLst>
              </p14:cNvPr>
              <p14:cNvContentPartPr/>
              <p14:nvPr/>
            </p14:nvContentPartPr>
            <p14:xfrm>
              <a:off x="7752609" y="1881431"/>
              <a:ext cx="360" cy="360"/>
            </p14:xfrm>
          </p:contentPart>
        </mc:Choice>
        <mc:Fallback xmlns="">
          <p:pic>
            <p:nvPicPr>
              <p:cNvPr id="1113" name="Ink 1112">
                <a:extLst>
                  <a:ext uri="{FF2B5EF4-FFF2-40B4-BE49-F238E27FC236}">
                    <a16:creationId xmlns:a16="http://schemas.microsoft.com/office/drawing/2014/main" id="{1C8681FB-D1DB-A148-A9D9-2C39B28C3BB9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7734609" y="177343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0">
            <p14:nvContentPartPr>
              <p14:cNvPr id="1114" name="Ink 1113">
                <a:extLst>
                  <a:ext uri="{FF2B5EF4-FFF2-40B4-BE49-F238E27FC236}">
                    <a16:creationId xmlns:a16="http://schemas.microsoft.com/office/drawing/2014/main" id="{CB9D3E6D-EB3A-7B4F-B570-59FFAA50815E}"/>
                  </a:ext>
                </a:extLst>
              </p14:cNvPr>
              <p14:cNvContentPartPr/>
              <p14:nvPr/>
            </p14:nvContentPartPr>
            <p14:xfrm>
              <a:off x="8044209" y="1881431"/>
              <a:ext cx="360" cy="360"/>
            </p14:xfrm>
          </p:contentPart>
        </mc:Choice>
        <mc:Fallback xmlns="">
          <p:pic>
            <p:nvPicPr>
              <p:cNvPr id="1114" name="Ink 1113">
                <a:extLst>
                  <a:ext uri="{FF2B5EF4-FFF2-40B4-BE49-F238E27FC236}">
                    <a16:creationId xmlns:a16="http://schemas.microsoft.com/office/drawing/2014/main" id="{CB9D3E6D-EB3A-7B4F-B570-59FFAA50815E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8026209" y="1773431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115" name="Straight Connector 1114">
            <a:extLst>
              <a:ext uri="{FF2B5EF4-FFF2-40B4-BE49-F238E27FC236}">
                <a16:creationId xmlns:a16="http://schemas.microsoft.com/office/drawing/2014/main" id="{D154BB04-7FF2-934C-81F2-F1A9685A61DF}"/>
              </a:ext>
            </a:extLst>
          </p:cNvPr>
          <p:cNvCxnSpPr>
            <a:cxnSpLocks/>
          </p:cNvCxnSpPr>
          <p:nvPr/>
        </p:nvCxnSpPr>
        <p:spPr>
          <a:xfrm flipH="1">
            <a:off x="7820565" y="140111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6" name="Straight Connector 1115">
            <a:extLst>
              <a:ext uri="{FF2B5EF4-FFF2-40B4-BE49-F238E27FC236}">
                <a16:creationId xmlns:a16="http://schemas.microsoft.com/office/drawing/2014/main" id="{044F2208-372E-DA47-8018-D9DDA8AC4CBC}"/>
              </a:ext>
            </a:extLst>
          </p:cNvPr>
          <p:cNvCxnSpPr>
            <a:cxnSpLocks/>
          </p:cNvCxnSpPr>
          <p:nvPr/>
        </p:nvCxnSpPr>
        <p:spPr>
          <a:xfrm flipH="1">
            <a:off x="7843000" y="140962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7" name="Straight Connector 1116">
            <a:extLst>
              <a:ext uri="{FF2B5EF4-FFF2-40B4-BE49-F238E27FC236}">
                <a16:creationId xmlns:a16="http://schemas.microsoft.com/office/drawing/2014/main" id="{C2BB61F7-4A65-8349-8F32-D0A99A408F70}"/>
              </a:ext>
            </a:extLst>
          </p:cNvPr>
          <p:cNvCxnSpPr>
            <a:cxnSpLocks/>
          </p:cNvCxnSpPr>
          <p:nvPr/>
        </p:nvCxnSpPr>
        <p:spPr>
          <a:xfrm flipH="1">
            <a:off x="7879359" y="139492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8" name="Straight Connector 1117">
            <a:extLst>
              <a:ext uri="{FF2B5EF4-FFF2-40B4-BE49-F238E27FC236}">
                <a16:creationId xmlns:a16="http://schemas.microsoft.com/office/drawing/2014/main" id="{59F5773D-AD51-484C-B9FF-77BD8CA246E4}"/>
              </a:ext>
            </a:extLst>
          </p:cNvPr>
          <p:cNvCxnSpPr>
            <a:cxnSpLocks/>
          </p:cNvCxnSpPr>
          <p:nvPr/>
        </p:nvCxnSpPr>
        <p:spPr>
          <a:xfrm flipH="1">
            <a:off x="7914944" y="141194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9" name="Straight Connector 1118">
            <a:extLst>
              <a:ext uri="{FF2B5EF4-FFF2-40B4-BE49-F238E27FC236}">
                <a16:creationId xmlns:a16="http://schemas.microsoft.com/office/drawing/2014/main" id="{D195ECE4-9961-7441-BFCD-805D7910269B}"/>
              </a:ext>
            </a:extLst>
          </p:cNvPr>
          <p:cNvCxnSpPr>
            <a:cxnSpLocks/>
          </p:cNvCxnSpPr>
          <p:nvPr/>
        </p:nvCxnSpPr>
        <p:spPr>
          <a:xfrm flipH="1">
            <a:off x="8015514" y="142973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0" name="Straight Connector 1119">
            <a:extLst>
              <a:ext uri="{FF2B5EF4-FFF2-40B4-BE49-F238E27FC236}">
                <a16:creationId xmlns:a16="http://schemas.microsoft.com/office/drawing/2014/main" id="{01BF06DB-2676-9240-85D3-DC8E1D2F466B}"/>
              </a:ext>
            </a:extLst>
          </p:cNvPr>
          <p:cNvCxnSpPr>
            <a:cxnSpLocks/>
          </p:cNvCxnSpPr>
          <p:nvPr/>
        </p:nvCxnSpPr>
        <p:spPr>
          <a:xfrm flipH="1">
            <a:off x="8037948" y="142741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2">
            <p14:nvContentPartPr>
              <p14:cNvPr id="1121" name="Ink 1120">
                <a:extLst>
                  <a:ext uri="{FF2B5EF4-FFF2-40B4-BE49-F238E27FC236}">
                    <a16:creationId xmlns:a16="http://schemas.microsoft.com/office/drawing/2014/main" id="{5025F63B-E3D7-C94B-8BC2-B1B5452FBF47}"/>
                  </a:ext>
                </a:extLst>
              </p14:cNvPr>
              <p14:cNvContentPartPr/>
              <p14:nvPr/>
            </p14:nvContentPartPr>
            <p14:xfrm>
              <a:off x="7562109" y="1938581"/>
              <a:ext cx="360" cy="360"/>
            </p14:xfrm>
          </p:contentPart>
        </mc:Choice>
        <mc:Fallback xmlns="">
          <p:pic>
            <p:nvPicPr>
              <p:cNvPr id="1121" name="Ink 1120">
                <a:extLst>
                  <a:ext uri="{FF2B5EF4-FFF2-40B4-BE49-F238E27FC236}">
                    <a16:creationId xmlns:a16="http://schemas.microsoft.com/office/drawing/2014/main" id="{5025F63B-E3D7-C94B-8BC2-B1B5452FBF47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7544109" y="183058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3">
            <p14:nvContentPartPr>
              <p14:cNvPr id="1122" name="Ink 1121">
                <a:extLst>
                  <a:ext uri="{FF2B5EF4-FFF2-40B4-BE49-F238E27FC236}">
                    <a16:creationId xmlns:a16="http://schemas.microsoft.com/office/drawing/2014/main" id="{EE663FDD-C24F-484A-813D-B83CB55FF0EE}"/>
                  </a:ext>
                </a:extLst>
              </p14:cNvPr>
              <p14:cNvContentPartPr/>
              <p14:nvPr/>
            </p14:nvContentPartPr>
            <p14:xfrm>
              <a:off x="7853709" y="1938581"/>
              <a:ext cx="360" cy="360"/>
            </p14:xfrm>
          </p:contentPart>
        </mc:Choice>
        <mc:Fallback xmlns="">
          <p:pic>
            <p:nvPicPr>
              <p:cNvPr id="1122" name="Ink 1121">
                <a:extLst>
                  <a:ext uri="{FF2B5EF4-FFF2-40B4-BE49-F238E27FC236}">
                    <a16:creationId xmlns:a16="http://schemas.microsoft.com/office/drawing/2014/main" id="{EE663FDD-C24F-484A-813D-B83CB55FF0EE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7835709" y="183058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4">
            <p14:nvContentPartPr>
              <p14:cNvPr id="1123" name="Ink 1122">
                <a:extLst>
                  <a:ext uri="{FF2B5EF4-FFF2-40B4-BE49-F238E27FC236}">
                    <a16:creationId xmlns:a16="http://schemas.microsoft.com/office/drawing/2014/main" id="{DB04D8F6-B3DD-874C-9DA9-FF3E0772C933}"/>
                  </a:ext>
                </a:extLst>
              </p14:cNvPr>
              <p14:cNvContentPartPr/>
              <p14:nvPr/>
            </p14:nvContentPartPr>
            <p14:xfrm>
              <a:off x="7714509" y="1919531"/>
              <a:ext cx="360" cy="360"/>
            </p14:xfrm>
          </p:contentPart>
        </mc:Choice>
        <mc:Fallback xmlns="">
          <p:pic>
            <p:nvPicPr>
              <p:cNvPr id="1123" name="Ink 1122">
                <a:extLst>
                  <a:ext uri="{FF2B5EF4-FFF2-40B4-BE49-F238E27FC236}">
                    <a16:creationId xmlns:a16="http://schemas.microsoft.com/office/drawing/2014/main" id="{DB04D8F6-B3DD-874C-9DA9-FF3E0772C933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7696509" y="181153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5">
            <p14:nvContentPartPr>
              <p14:cNvPr id="1124" name="Ink 1123">
                <a:extLst>
                  <a:ext uri="{FF2B5EF4-FFF2-40B4-BE49-F238E27FC236}">
                    <a16:creationId xmlns:a16="http://schemas.microsoft.com/office/drawing/2014/main" id="{43B1CD00-C7B1-C547-AEA1-92042DFEC1D2}"/>
                  </a:ext>
                </a:extLst>
              </p14:cNvPr>
              <p14:cNvContentPartPr/>
              <p14:nvPr/>
            </p14:nvContentPartPr>
            <p14:xfrm>
              <a:off x="8006109" y="1919531"/>
              <a:ext cx="360" cy="360"/>
            </p14:xfrm>
          </p:contentPart>
        </mc:Choice>
        <mc:Fallback xmlns="">
          <p:pic>
            <p:nvPicPr>
              <p:cNvPr id="1124" name="Ink 1123">
                <a:extLst>
                  <a:ext uri="{FF2B5EF4-FFF2-40B4-BE49-F238E27FC236}">
                    <a16:creationId xmlns:a16="http://schemas.microsoft.com/office/drawing/2014/main" id="{43B1CD00-C7B1-C547-AEA1-92042DFEC1D2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7988109" y="181153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6">
            <p14:nvContentPartPr>
              <p14:cNvPr id="1125" name="Ink 1124">
                <a:extLst>
                  <a:ext uri="{FF2B5EF4-FFF2-40B4-BE49-F238E27FC236}">
                    <a16:creationId xmlns:a16="http://schemas.microsoft.com/office/drawing/2014/main" id="{6C32E9D2-1D0E-864E-BFBB-6C668334C799}"/>
                  </a:ext>
                </a:extLst>
              </p14:cNvPr>
              <p14:cNvContentPartPr/>
              <p14:nvPr/>
            </p14:nvContentPartPr>
            <p14:xfrm>
              <a:off x="8022906" y="1897604"/>
              <a:ext cx="360" cy="360"/>
            </p14:xfrm>
          </p:contentPart>
        </mc:Choice>
        <mc:Fallback xmlns="">
          <p:pic>
            <p:nvPicPr>
              <p:cNvPr id="1125" name="Ink 1124">
                <a:extLst>
                  <a:ext uri="{FF2B5EF4-FFF2-40B4-BE49-F238E27FC236}">
                    <a16:creationId xmlns:a16="http://schemas.microsoft.com/office/drawing/2014/main" id="{6C32E9D2-1D0E-864E-BFBB-6C668334C799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8004906" y="178960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126" name="Straight Connector 1125">
            <a:extLst>
              <a:ext uri="{FF2B5EF4-FFF2-40B4-BE49-F238E27FC236}">
                <a16:creationId xmlns:a16="http://schemas.microsoft.com/office/drawing/2014/main" id="{B1745CC2-070C-BC4D-99F0-D3B2C3341199}"/>
              </a:ext>
            </a:extLst>
          </p:cNvPr>
          <p:cNvCxnSpPr>
            <a:cxnSpLocks/>
          </p:cNvCxnSpPr>
          <p:nvPr/>
        </p:nvCxnSpPr>
        <p:spPr>
          <a:xfrm flipH="1">
            <a:off x="8090862" y="141728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7" name="Straight Connector 1126">
            <a:extLst>
              <a:ext uri="{FF2B5EF4-FFF2-40B4-BE49-F238E27FC236}">
                <a16:creationId xmlns:a16="http://schemas.microsoft.com/office/drawing/2014/main" id="{AEB3886F-BD88-2A48-AEFF-DFC545E7A849}"/>
              </a:ext>
            </a:extLst>
          </p:cNvPr>
          <p:cNvCxnSpPr>
            <a:cxnSpLocks/>
          </p:cNvCxnSpPr>
          <p:nvPr/>
        </p:nvCxnSpPr>
        <p:spPr>
          <a:xfrm flipH="1">
            <a:off x="8113297" y="142579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8" name="Straight Connector 1127">
            <a:extLst>
              <a:ext uri="{FF2B5EF4-FFF2-40B4-BE49-F238E27FC236}">
                <a16:creationId xmlns:a16="http://schemas.microsoft.com/office/drawing/2014/main" id="{ABB4C29D-5D87-1447-9869-2963651388C0}"/>
              </a:ext>
            </a:extLst>
          </p:cNvPr>
          <p:cNvCxnSpPr>
            <a:cxnSpLocks/>
          </p:cNvCxnSpPr>
          <p:nvPr/>
        </p:nvCxnSpPr>
        <p:spPr>
          <a:xfrm flipH="1">
            <a:off x="8149656" y="141109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9" name="Straight Connector 1128">
            <a:extLst>
              <a:ext uri="{FF2B5EF4-FFF2-40B4-BE49-F238E27FC236}">
                <a16:creationId xmlns:a16="http://schemas.microsoft.com/office/drawing/2014/main" id="{19E61D09-1CBF-1A41-B6AE-5742A05FA164}"/>
              </a:ext>
            </a:extLst>
          </p:cNvPr>
          <p:cNvCxnSpPr>
            <a:cxnSpLocks/>
          </p:cNvCxnSpPr>
          <p:nvPr/>
        </p:nvCxnSpPr>
        <p:spPr>
          <a:xfrm flipH="1">
            <a:off x="8048080" y="142827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0" name="Straight Connector 1129">
            <a:extLst>
              <a:ext uri="{FF2B5EF4-FFF2-40B4-BE49-F238E27FC236}">
                <a16:creationId xmlns:a16="http://schemas.microsoft.com/office/drawing/2014/main" id="{D219ED36-A74B-BB4C-9A0F-489D8E578CDB}"/>
              </a:ext>
            </a:extLst>
          </p:cNvPr>
          <p:cNvCxnSpPr>
            <a:cxnSpLocks/>
          </p:cNvCxnSpPr>
          <p:nvPr/>
        </p:nvCxnSpPr>
        <p:spPr>
          <a:xfrm flipH="1">
            <a:off x="8185241" y="142811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8">
            <p14:nvContentPartPr>
              <p14:cNvPr id="1131" name="Ink 1130">
                <a:extLst>
                  <a:ext uri="{FF2B5EF4-FFF2-40B4-BE49-F238E27FC236}">
                    <a16:creationId xmlns:a16="http://schemas.microsoft.com/office/drawing/2014/main" id="{D182B64D-8320-BB4A-AEEC-6FE9BF32D397}"/>
                  </a:ext>
                </a:extLst>
              </p14:cNvPr>
              <p14:cNvContentPartPr/>
              <p14:nvPr/>
            </p14:nvContentPartPr>
            <p14:xfrm>
              <a:off x="7984806" y="1935704"/>
              <a:ext cx="360" cy="360"/>
            </p14:xfrm>
          </p:contentPart>
        </mc:Choice>
        <mc:Fallback xmlns="">
          <p:pic>
            <p:nvPicPr>
              <p:cNvPr id="1131" name="Ink 1130">
                <a:extLst>
                  <a:ext uri="{FF2B5EF4-FFF2-40B4-BE49-F238E27FC236}">
                    <a16:creationId xmlns:a16="http://schemas.microsoft.com/office/drawing/2014/main" id="{D182B64D-8320-BB4A-AEEC-6FE9BF32D397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7966806" y="18277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9">
            <p14:nvContentPartPr>
              <p14:cNvPr id="1132" name="Ink 1131">
                <a:extLst>
                  <a:ext uri="{FF2B5EF4-FFF2-40B4-BE49-F238E27FC236}">
                    <a16:creationId xmlns:a16="http://schemas.microsoft.com/office/drawing/2014/main" id="{C6F65D8B-B6F1-544B-A0A0-B08600F19709}"/>
                  </a:ext>
                </a:extLst>
              </p14:cNvPr>
              <p14:cNvContentPartPr/>
              <p14:nvPr/>
            </p14:nvContentPartPr>
            <p14:xfrm>
              <a:off x="8137206" y="1916654"/>
              <a:ext cx="360" cy="360"/>
            </p14:xfrm>
          </p:contentPart>
        </mc:Choice>
        <mc:Fallback xmlns="">
          <p:pic>
            <p:nvPicPr>
              <p:cNvPr id="1132" name="Ink 1131">
                <a:extLst>
                  <a:ext uri="{FF2B5EF4-FFF2-40B4-BE49-F238E27FC236}">
                    <a16:creationId xmlns:a16="http://schemas.microsoft.com/office/drawing/2014/main" id="{C6F65D8B-B6F1-544B-A0A0-B08600F19709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8119206" y="180865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133" name="Straight Connector 1132">
            <a:extLst>
              <a:ext uri="{FF2B5EF4-FFF2-40B4-BE49-F238E27FC236}">
                <a16:creationId xmlns:a16="http://schemas.microsoft.com/office/drawing/2014/main" id="{1CD1BE53-59CA-5444-94BF-084D6AC1CA74}"/>
              </a:ext>
            </a:extLst>
          </p:cNvPr>
          <p:cNvCxnSpPr>
            <a:cxnSpLocks/>
          </p:cNvCxnSpPr>
          <p:nvPr/>
        </p:nvCxnSpPr>
        <p:spPr>
          <a:xfrm flipH="1">
            <a:off x="5529223" y="142359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4" name="Straight Connector 1133">
            <a:extLst>
              <a:ext uri="{FF2B5EF4-FFF2-40B4-BE49-F238E27FC236}">
                <a16:creationId xmlns:a16="http://schemas.microsoft.com/office/drawing/2014/main" id="{3587F2C4-C1F7-6446-A29E-8CBF93CD7DAD}"/>
              </a:ext>
            </a:extLst>
          </p:cNvPr>
          <p:cNvCxnSpPr>
            <a:cxnSpLocks/>
          </p:cNvCxnSpPr>
          <p:nvPr/>
        </p:nvCxnSpPr>
        <p:spPr>
          <a:xfrm flipH="1">
            <a:off x="5551658" y="143210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5" name="Straight Connector 1134">
            <a:extLst>
              <a:ext uri="{FF2B5EF4-FFF2-40B4-BE49-F238E27FC236}">
                <a16:creationId xmlns:a16="http://schemas.microsoft.com/office/drawing/2014/main" id="{6D0DF407-E0F0-2C4D-9D0E-0C44921DA40F}"/>
              </a:ext>
            </a:extLst>
          </p:cNvPr>
          <p:cNvCxnSpPr>
            <a:cxnSpLocks/>
          </p:cNvCxnSpPr>
          <p:nvPr/>
        </p:nvCxnSpPr>
        <p:spPr>
          <a:xfrm flipH="1">
            <a:off x="5588017" y="141740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6" name="Straight Connector 1135">
            <a:extLst>
              <a:ext uri="{FF2B5EF4-FFF2-40B4-BE49-F238E27FC236}">
                <a16:creationId xmlns:a16="http://schemas.microsoft.com/office/drawing/2014/main" id="{BE38FD7C-9746-974E-8B4B-50FB136879F1}"/>
              </a:ext>
            </a:extLst>
          </p:cNvPr>
          <p:cNvCxnSpPr>
            <a:cxnSpLocks/>
          </p:cNvCxnSpPr>
          <p:nvPr/>
        </p:nvCxnSpPr>
        <p:spPr>
          <a:xfrm flipH="1">
            <a:off x="5486441" y="143458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7" name="Straight Connector 1136">
            <a:extLst>
              <a:ext uri="{FF2B5EF4-FFF2-40B4-BE49-F238E27FC236}">
                <a16:creationId xmlns:a16="http://schemas.microsoft.com/office/drawing/2014/main" id="{E46CFD76-69D3-E34E-949E-AFFFAAF7D0CC}"/>
              </a:ext>
            </a:extLst>
          </p:cNvPr>
          <p:cNvCxnSpPr>
            <a:cxnSpLocks/>
          </p:cNvCxnSpPr>
          <p:nvPr/>
        </p:nvCxnSpPr>
        <p:spPr>
          <a:xfrm flipH="1">
            <a:off x="5623602" y="143442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8" name="Straight Connector 1137">
            <a:extLst>
              <a:ext uri="{FF2B5EF4-FFF2-40B4-BE49-F238E27FC236}">
                <a16:creationId xmlns:a16="http://schemas.microsoft.com/office/drawing/2014/main" id="{A6143D97-B721-604B-B047-ED0B7B1DAFE1}"/>
              </a:ext>
            </a:extLst>
          </p:cNvPr>
          <p:cNvCxnSpPr>
            <a:cxnSpLocks/>
          </p:cNvCxnSpPr>
          <p:nvPr/>
        </p:nvCxnSpPr>
        <p:spPr>
          <a:xfrm flipH="1">
            <a:off x="5724172" y="145222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9" name="Straight Connector 1138">
            <a:extLst>
              <a:ext uri="{FF2B5EF4-FFF2-40B4-BE49-F238E27FC236}">
                <a16:creationId xmlns:a16="http://schemas.microsoft.com/office/drawing/2014/main" id="{E413541D-C806-EB45-A163-D1CBDA4F6B4E}"/>
              </a:ext>
            </a:extLst>
          </p:cNvPr>
          <p:cNvCxnSpPr>
            <a:cxnSpLocks/>
          </p:cNvCxnSpPr>
          <p:nvPr/>
        </p:nvCxnSpPr>
        <p:spPr>
          <a:xfrm flipH="1">
            <a:off x="5867288" y="142746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0" name="Straight Connector 1139">
            <a:extLst>
              <a:ext uri="{FF2B5EF4-FFF2-40B4-BE49-F238E27FC236}">
                <a16:creationId xmlns:a16="http://schemas.microsoft.com/office/drawing/2014/main" id="{2C7FA952-C9B3-834D-BB4C-9E9C7DB2E4A8}"/>
              </a:ext>
            </a:extLst>
          </p:cNvPr>
          <p:cNvCxnSpPr>
            <a:cxnSpLocks/>
          </p:cNvCxnSpPr>
          <p:nvPr/>
        </p:nvCxnSpPr>
        <p:spPr>
          <a:xfrm flipH="1">
            <a:off x="5784513" y="145995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1" name="Straight Connector 1140">
            <a:extLst>
              <a:ext uri="{FF2B5EF4-FFF2-40B4-BE49-F238E27FC236}">
                <a16:creationId xmlns:a16="http://schemas.microsoft.com/office/drawing/2014/main" id="{468EC03C-CF29-C44B-A810-69C7CCEAB67B}"/>
              </a:ext>
            </a:extLst>
          </p:cNvPr>
          <p:cNvCxnSpPr>
            <a:cxnSpLocks/>
          </p:cNvCxnSpPr>
          <p:nvPr/>
        </p:nvCxnSpPr>
        <p:spPr>
          <a:xfrm flipH="1">
            <a:off x="5810815" y="141740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2" name="Straight Connector 1141">
            <a:extLst>
              <a:ext uri="{FF2B5EF4-FFF2-40B4-BE49-F238E27FC236}">
                <a16:creationId xmlns:a16="http://schemas.microsoft.com/office/drawing/2014/main" id="{D2DEFADA-8F3F-7942-8DD2-3AF3BB4B0EC9}"/>
              </a:ext>
            </a:extLst>
          </p:cNvPr>
          <p:cNvCxnSpPr>
            <a:cxnSpLocks/>
          </p:cNvCxnSpPr>
          <p:nvPr/>
        </p:nvCxnSpPr>
        <p:spPr>
          <a:xfrm flipH="1">
            <a:off x="5746606" y="144989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3" name="Straight Connector 1142">
            <a:extLst>
              <a:ext uri="{FF2B5EF4-FFF2-40B4-BE49-F238E27FC236}">
                <a16:creationId xmlns:a16="http://schemas.microsoft.com/office/drawing/2014/main" id="{85727731-AFC2-C048-9F8C-912ACBF45B43}"/>
              </a:ext>
            </a:extLst>
          </p:cNvPr>
          <p:cNvCxnSpPr>
            <a:cxnSpLocks/>
          </p:cNvCxnSpPr>
          <p:nvPr/>
        </p:nvCxnSpPr>
        <p:spPr>
          <a:xfrm flipH="1">
            <a:off x="5681623" y="140454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4" name="Straight Connector 1143">
            <a:extLst>
              <a:ext uri="{FF2B5EF4-FFF2-40B4-BE49-F238E27FC236}">
                <a16:creationId xmlns:a16="http://schemas.microsoft.com/office/drawing/2014/main" id="{EA9D36D4-A8BD-3548-A7FE-E67107F0AFF3}"/>
              </a:ext>
            </a:extLst>
          </p:cNvPr>
          <p:cNvCxnSpPr>
            <a:cxnSpLocks/>
          </p:cNvCxnSpPr>
          <p:nvPr/>
        </p:nvCxnSpPr>
        <p:spPr>
          <a:xfrm flipH="1">
            <a:off x="5704058" y="141305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5" name="Straight Connector 1144">
            <a:extLst>
              <a:ext uri="{FF2B5EF4-FFF2-40B4-BE49-F238E27FC236}">
                <a16:creationId xmlns:a16="http://schemas.microsoft.com/office/drawing/2014/main" id="{FB19A25E-4367-B049-9744-EC6F749ED84D}"/>
              </a:ext>
            </a:extLst>
          </p:cNvPr>
          <p:cNvCxnSpPr>
            <a:cxnSpLocks/>
          </p:cNvCxnSpPr>
          <p:nvPr/>
        </p:nvCxnSpPr>
        <p:spPr>
          <a:xfrm flipH="1">
            <a:off x="5740417" y="139835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6" name="Straight Connector 1145">
            <a:extLst>
              <a:ext uri="{FF2B5EF4-FFF2-40B4-BE49-F238E27FC236}">
                <a16:creationId xmlns:a16="http://schemas.microsoft.com/office/drawing/2014/main" id="{4A9D5615-8FD2-F349-BF1E-8ABDD351FE82}"/>
              </a:ext>
            </a:extLst>
          </p:cNvPr>
          <p:cNvCxnSpPr>
            <a:cxnSpLocks/>
          </p:cNvCxnSpPr>
          <p:nvPr/>
        </p:nvCxnSpPr>
        <p:spPr>
          <a:xfrm flipH="1">
            <a:off x="5776002" y="141537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7" name="Straight Connector 1146">
            <a:extLst>
              <a:ext uri="{FF2B5EF4-FFF2-40B4-BE49-F238E27FC236}">
                <a16:creationId xmlns:a16="http://schemas.microsoft.com/office/drawing/2014/main" id="{284BA507-7EA6-D545-BB1C-7DB4A5380DFD}"/>
              </a:ext>
            </a:extLst>
          </p:cNvPr>
          <p:cNvCxnSpPr>
            <a:cxnSpLocks/>
          </p:cNvCxnSpPr>
          <p:nvPr/>
        </p:nvCxnSpPr>
        <p:spPr>
          <a:xfrm flipH="1">
            <a:off x="5876572" y="143317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8" name="Straight Connector 1147">
            <a:extLst>
              <a:ext uri="{FF2B5EF4-FFF2-40B4-BE49-F238E27FC236}">
                <a16:creationId xmlns:a16="http://schemas.microsoft.com/office/drawing/2014/main" id="{8FE8AD9D-938B-6741-83D0-EB445A59D82A}"/>
              </a:ext>
            </a:extLst>
          </p:cNvPr>
          <p:cNvCxnSpPr>
            <a:cxnSpLocks/>
          </p:cNvCxnSpPr>
          <p:nvPr/>
        </p:nvCxnSpPr>
        <p:spPr>
          <a:xfrm flipH="1">
            <a:off x="5899006" y="143084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9" name="Straight Connector 1148">
            <a:extLst>
              <a:ext uri="{FF2B5EF4-FFF2-40B4-BE49-F238E27FC236}">
                <a16:creationId xmlns:a16="http://schemas.microsoft.com/office/drawing/2014/main" id="{4E6F98AA-1464-CC4E-AB23-5045B45BB59A}"/>
              </a:ext>
            </a:extLst>
          </p:cNvPr>
          <p:cNvCxnSpPr>
            <a:cxnSpLocks/>
          </p:cNvCxnSpPr>
          <p:nvPr/>
        </p:nvCxnSpPr>
        <p:spPr>
          <a:xfrm flipH="1">
            <a:off x="5951920" y="141496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0" name="Straight Connector 1149">
            <a:extLst>
              <a:ext uri="{FF2B5EF4-FFF2-40B4-BE49-F238E27FC236}">
                <a16:creationId xmlns:a16="http://schemas.microsoft.com/office/drawing/2014/main" id="{4E4084E3-E2D4-1240-8007-DF6F71313F47}"/>
              </a:ext>
            </a:extLst>
          </p:cNvPr>
          <p:cNvCxnSpPr>
            <a:cxnSpLocks/>
          </p:cNvCxnSpPr>
          <p:nvPr/>
        </p:nvCxnSpPr>
        <p:spPr>
          <a:xfrm flipH="1">
            <a:off x="5974355" y="142347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1" name="Straight Connector 1150">
            <a:extLst>
              <a:ext uri="{FF2B5EF4-FFF2-40B4-BE49-F238E27FC236}">
                <a16:creationId xmlns:a16="http://schemas.microsoft.com/office/drawing/2014/main" id="{94E13621-5823-4D48-A79F-A6CF7D12E1C8}"/>
              </a:ext>
            </a:extLst>
          </p:cNvPr>
          <p:cNvCxnSpPr>
            <a:cxnSpLocks/>
          </p:cNvCxnSpPr>
          <p:nvPr/>
        </p:nvCxnSpPr>
        <p:spPr>
          <a:xfrm flipH="1">
            <a:off x="6010714" y="140878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2" name="Straight Connector 1151">
            <a:extLst>
              <a:ext uri="{FF2B5EF4-FFF2-40B4-BE49-F238E27FC236}">
                <a16:creationId xmlns:a16="http://schemas.microsoft.com/office/drawing/2014/main" id="{EA36C786-C0CC-6946-B237-84FCDA95CA03}"/>
              </a:ext>
            </a:extLst>
          </p:cNvPr>
          <p:cNvCxnSpPr>
            <a:cxnSpLocks/>
          </p:cNvCxnSpPr>
          <p:nvPr/>
        </p:nvCxnSpPr>
        <p:spPr>
          <a:xfrm flipH="1">
            <a:off x="5909138" y="142595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3" name="Straight Connector 1152">
            <a:extLst>
              <a:ext uri="{FF2B5EF4-FFF2-40B4-BE49-F238E27FC236}">
                <a16:creationId xmlns:a16="http://schemas.microsoft.com/office/drawing/2014/main" id="{9A7E636C-B99E-CC42-BE18-9FD1DD455B9E}"/>
              </a:ext>
            </a:extLst>
          </p:cNvPr>
          <p:cNvCxnSpPr>
            <a:cxnSpLocks/>
          </p:cNvCxnSpPr>
          <p:nvPr/>
        </p:nvCxnSpPr>
        <p:spPr>
          <a:xfrm flipH="1">
            <a:off x="6046299" y="142579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4" name="Straight Connector 1153">
            <a:extLst>
              <a:ext uri="{FF2B5EF4-FFF2-40B4-BE49-F238E27FC236}">
                <a16:creationId xmlns:a16="http://schemas.microsoft.com/office/drawing/2014/main" id="{5B7E698C-0966-9441-BAA4-3B9CE2DD54ED}"/>
              </a:ext>
            </a:extLst>
          </p:cNvPr>
          <p:cNvCxnSpPr>
            <a:cxnSpLocks/>
          </p:cNvCxnSpPr>
          <p:nvPr/>
        </p:nvCxnSpPr>
        <p:spPr>
          <a:xfrm flipH="1">
            <a:off x="6146869" y="144359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5" name="Straight Connector 1154">
            <a:extLst>
              <a:ext uri="{FF2B5EF4-FFF2-40B4-BE49-F238E27FC236}">
                <a16:creationId xmlns:a16="http://schemas.microsoft.com/office/drawing/2014/main" id="{F29D966B-D6A8-B342-B070-587173148816}"/>
              </a:ext>
            </a:extLst>
          </p:cNvPr>
          <p:cNvCxnSpPr>
            <a:cxnSpLocks/>
          </p:cNvCxnSpPr>
          <p:nvPr/>
        </p:nvCxnSpPr>
        <p:spPr>
          <a:xfrm flipH="1">
            <a:off x="6289985" y="141883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6" name="Straight Connector 1155">
            <a:extLst>
              <a:ext uri="{FF2B5EF4-FFF2-40B4-BE49-F238E27FC236}">
                <a16:creationId xmlns:a16="http://schemas.microsoft.com/office/drawing/2014/main" id="{811A55E9-2FBD-F343-8326-6C922D04F688}"/>
              </a:ext>
            </a:extLst>
          </p:cNvPr>
          <p:cNvCxnSpPr>
            <a:cxnSpLocks/>
          </p:cNvCxnSpPr>
          <p:nvPr/>
        </p:nvCxnSpPr>
        <p:spPr>
          <a:xfrm flipH="1">
            <a:off x="6207210" y="145132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7" name="Straight Connector 1156">
            <a:extLst>
              <a:ext uri="{FF2B5EF4-FFF2-40B4-BE49-F238E27FC236}">
                <a16:creationId xmlns:a16="http://schemas.microsoft.com/office/drawing/2014/main" id="{A87689DB-6E1E-8544-BB8E-31E41F6A557D}"/>
              </a:ext>
            </a:extLst>
          </p:cNvPr>
          <p:cNvCxnSpPr>
            <a:cxnSpLocks/>
          </p:cNvCxnSpPr>
          <p:nvPr/>
        </p:nvCxnSpPr>
        <p:spPr>
          <a:xfrm flipH="1">
            <a:off x="6233512" y="140877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8" name="Straight Connector 1157">
            <a:extLst>
              <a:ext uri="{FF2B5EF4-FFF2-40B4-BE49-F238E27FC236}">
                <a16:creationId xmlns:a16="http://schemas.microsoft.com/office/drawing/2014/main" id="{D6965AD7-E1F9-D14F-A6B2-F694D681E46B}"/>
              </a:ext>
            </a:extLst>
          </p:cNvPr>
          <p:cNvCxnSpPr>
            <a:cxnSpLocks/>
          </p:cNvCxnSpPr>
          <p:nvPr/>
        </p:nvCxnSpPr>
        <p:spPr>
          <a:xfrm flipH="1">
            <a:off x="6169303" y="144127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9" name="Straight Connector 1158">
            <a:extLst>
              <a:ext uri="{FF2B5EF4-FFF2-40B4-BE49-F238E27FC236}">
                <a16:creationId xmlns:a16="http://schemas.microsoft.com/office/drawing/2014/main" id="{470C11F5-0278-7844-979A-4DD400F54888}"/>
              </a:ext>
            </a:extLst>
          </p:cNvPr>
          <p:cNvCxnSpPr>
            <a:cxnSpLocks/>
          </p:cNvCxnSpPr>
          <p:nvPr/>
        </p:nvCxnSpPr>
        <p:spPr>
          <a:xfrm flipH="1">
            <a:off x="6104320" y="139591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0" name="Straight Connector 1159">
            <a:extLst>
              <a:ext uri="{FF2B5EF4-FFF2-40B4-BE49-F238E27FC236}">
                <a16:creationId xmlns:a16="http://schemas.microsoft.com/office/drawing/2014/main" id="{B028CA7F-B3F9-734F-8DF0-4DC236CEFF57}"/>
              </a:ext>
            </a:extLst>
          </p:cNvPr>
          <p:cNvCxnSpPr>
            <a:cxnSpLocks/>
          </p:cNvCxnSpPr>
          <p:nvPr/>
        </p:nvCxnSpPr>
        <p:spPr>
          <a:xfrm flipH="1">
            <a:off x="6126755" y="140442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1" name="Straight Connector 1160">
            <a:extLst>
              <a:ext uri="{FF2B5EF4-FFF2-40B4-BE49-F238E27FC236}">
                <a16:creationId xmlns:a16="http://schemas.microsoft.com/office/drawing/2014/main" id="{E24E546F-4827-B642-8684-D311E66CB935}"/>
              </a:ext>
            </a:extLst>
          </p:cNvPr>
          <p:cNvCxnSpPr>
            <a:cxnSpLocks/>
          </p:cNvCxnSpPr>
          <p:nvPr/>
        </p:nvCxnSpPr>
        <p:spPr>
          <a:xfrm flipH="1">
            <a:off x="6163114" y="138973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2" name="Straight Connector 1161">
            <a:extLst>
              <a:ext uri="{FF2B5EF4-FFF2-40B4-BE49-F238E27FC236}">
                <a16:creationId xmlns:a16="http://schemas.microsoft.com/office/drawing/2014/main" id="{B1E2D939-43A4-E540-A245-3735E719AFBA}"/>
              </a:ext>
            </a:extLst>
          </p:cNvPr>
          <p:cNvCxnSpPr>
            <a:cxnSpLocks/>
          </p:cNvCxnSpPr>
          <p:nvPr/>
        </p:nvCxnSpPr>
        <p:spPr>
          <a:xfrm flipH="1">
            <a:off x="6198699" y="140674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3" name="Straight Connector 1162">
            <a:extLst>
              <a:ext uri="{FF2B5EF4-FFF2-40B4-BE49-F238E27FC236}">
                <a16:creationId xmlns:a16="http://schemas.microsoft.com/office/drawing/2014/main" id="{E99CDDEA-0121-4346-A4F0-AE426DF0DCED}"/>
              </a:ext>
            </a:extLst>
          </p:cNvPr>
          <p:cNvCxnSpPr>
            <a:cxnSpLocks/>
          </p:cNvCxnSpPr>
          <p:nvPr/>
        </p:nvCxnSpPr>
        <p:spPr>
          <a:xfrm flipH="1">
            <a:off x="6293858" y="143536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4" name="Straight Connector 1163">
            <a:extLst>
              <a:ext uri="{FF2B5EF4-FFF2-40B4-BE49-F238E27FC236}">
                <a16:creationId xmlns:a16="http://schemas.microsoft.com/office/drawing/2014/main" id="{5E4914BC-80C4-C24A-83D9-AE54172E9F18}"/>
              </a:ext>
            </a:extLst>
          </p:cNvPr>
          <p:cNvCxnSpPr>
            <a:cxnSpLocks/>
          </p:cNvCxnSpPr>
          <p:nvPr/>
        </p:nvCxnSpPr>
        <p:spPr>
          <a:xfrm flipH="1">
            <a:off x="6321703" y="142222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5" name="Straight Connector 1164">
            <a:extLst>
              <a:ext uri="{FF2B5EF4-FFF2-40B4-BE49-F238E27FC236}">
                <a16:creationId xmlns:a16="http://schemas.microsoft.com/office/drawing/2014/main" id="{EF15EBF4-3A34-6F43-AC79-30E55D4BA694}"/>
              </a:ext>
            </a:extLst>
          </p:cNvPr>
          <p:cNvCxnSpPr>
            <a:cxnSpLocks/>
          </p:cNvCxnSpPr>
          <p:nvPr/>
        </p:nvCxnSpPr>
        <p:spPr>
          <a:xfrm flipH="1">
            <a:off x="6374617" y="141209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6" name="Straight Connector 1165">
            <a:extLst>
              <a:ext uri="{FF2B5EF4-FFF2-40B4-BE49-F238E27FC236}">
                <a16:creationId xmlns:a16="http://schemas.microsoft.com/office/drawing/2014/main" id="{DB3D0D66-1CEB-F94C-B051-B995528DA4F8}"/>
              </a:ext>
            </a:extLst>
          </p:cNvPr>
          <p:cNvCxnSpPr>
            <a:cxnSpLocks/>
          </p:cNvCxnSpPr>
          <p:nvPr/>
        </p:nvCxnSpPr>
        <p:spPr>
          <a:xfrm flipH="1">
            <a:off x="6397052" y="142060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7" name="Straight Connector 1166">
            <a:extLst>
              <a:ext uri="{FF2B5EF4-FFF2-40B4-BE49-F238E27FC236}">
                <a16:creationId xmlns:a16="http://schemas.microsoft.com/office/drawing/2014/main" id="{2087F234-5214-2749-BDA3-B0D88BE626B5}"/>
              </a:ext>
            </a:extLst>
          </p:cNvPr>
          <p:cNvCxnSpPr>
            <a:cxnSpLocks/>
          </p:cNvCxnSpPr>
          <p:nvPr/>
        </p:nvCxnSpPr>
        <p:spPr>
          <a:xfrm flipH="1">
            <a:off x="6433411" y="140590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8" name="Straight Connector 1167">
            <a:extLst>
              <a:ext uri="{FF2B5EF4-FFF2-40B4-BE49-F238E27FC236}">
                <a16:creationId xmlns:a16="http://schemas.microsoft.com/office/drawing/2014/main" id="{8DFB0AF8-28CE-0F4B-AA0E-DADF5A62C5C9}"/>
              </a:ext>
            </a:extLst>
          </p:cNvPr>
          <p:cNvCxnSpPr>
            <a:cxnSpLocks/>
          </p:cNvCxnSpPr>
          <p:nvPr/>
        </p:nvCxnSpPr>
        <p:spPr>
          <a:xfrm flipH="1">
            <a:off x="6331835" y="142308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9" name="Straight Connector 1168">
            <a:extLst>
              <a:ext uri="{FF2B5EF4-FFF2-40B4-BE49-F238E27FC236}">
                <a16:creationId xmlns:a16="http://schemas.microsoft.com/office/drawing/2014/main" id="{C929EA0D-A9EB-3543-86C1-DBC3353195B2}"/>
              </a:ext>
            </a:extLst>
          </p:cNvPr>
          <p:cNvCxnSpPr>
            <a:cxnSpLocks/>
          </p:cNvCxnSpPr>
          <p:nvPr/>
        </p:nvCxnSpPr>
        <p:spPr>
          <a:xfrm flipH="1">
            <a:off x="6468996" y="142292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0" name="Straight Connector 1169">
            <a:extLst>
              <a:ext uri="{FF2B5EF4-FFF2-40B4-BE49-F238E27FC236}">
                <a16:creationId xmlns:a16="http://schemas.microsoft.com/office/drawing/2014/main" id="{1B6ED79E-EE7A-5A42-B35F-A62BBC5519F0}"/>
              </a:ext>
            </a:extLst>
          </p:cNvPr>
          <p:cNvCxnSpPr>
            <a:cxnSpLocks/>
          </p:cNvCxnSpPr>
          <p:nvPr/>
        </p:nvCxnSpPr>
        <p:spPr>
          <a:xfrm flipH="1">
            <a:off x="6569566" y="144071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1" name="Straight Connector 1170">
            <a:extLst>
              <a:ext uri="{FF2B5EF4-FFF2-40B4-BE49-F238E27FC236}">
                <a16:creationId xmlns:a16="http://schemas.microsoft.com/office/drawing/2014/main" id="{1570CAC7-C7B6-C149-B052-2B72BACEC7E9}"/>
              </a:ext>
            </a:extLst>
          </p:cNvPr>
          <p:cNvCxnSpPr>
            <a:cxnSpLocks/>
          </p:cNvCxnSpPr>
          <p:nvPr/>
        </p:nvCxnSpPr>
        <p:spPr>
          <a:xfrm flipH="1">
            <a:off x="6712682" y="141595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2" name="Straight Connector 1171">
            <a:extLst>
              <a:ext uri="{FF2B5EF4-FFF2-40B4-BE49-F238E27FC236}">
                <a16:creationId xmlns:a16="http://schemas.microsoft.com/office/drawing/2014/main" id="{E6701791-1C53-5D47-9ED2-F968A0048079}"/>
              </a:ext>
            </a:extLst>
          </p:cNvPr>
          <p:cNvCxnSpPr>
            <a:cxnSpLocks/>
          </p:cNvCxnSpPr>
          <p:nvPr/>
        </p:nvCxnSpPr>
        <p:spPr>
          <a:xfrm flipH="1">
            <a:off x="6629907" y="144845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3" name="Straight Connector 1172">
            <a:extLst>
              <a:ext uri="{FF2B5EF4-FFF2-40B4-BE49-F238E27FC236}">
                <a16:creationId xmlns:a16="http://schemas.microsoft.com/office/drawing/2014/main" id="{F8FB0CE4-0ED9-8748-AFC2-9B18DD93B979}"/>
              </a:ext>
            </a:extLst>
          </p:cNvPr>
          <p:cNvCxnSpPr>
            <a:cxnSpLocks/>
          </p:cNvCxnSpPr>
          <p:nvPr/>
        </p:nvCxnSpPr>
        <p:spPr>
          <a:xfrm flipH="1">
            <a:off x="6656209" y="140590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4" name="Straight Connector 1173">
            <a:extLst>
              <a:ext uri="{FF2B5EF4-FFF2-40B4-BE49-F238E27FC236}">
                <a16:creationId xmlns:a16="http://schemas.microsoft.com/office/drawing/2014/main" id="{FC502619-B29C-7C42-AF8E-7BC06BD69D75}"/>
              </a:ext>
            </a:extLst>
          </p:cNvPr>
          <p:cNvCxnSpPr>
            <a:cxnSpLocks/>
          </p:cNvCxnSpPr>
          <p:nvPr/>
        </p:nvCxnSpPr>
        <p:spPr>
          <a:xfrm flipH="1">
            <a:off x="6592000" y="143839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5" name="Straight Connector 1174">
            <a:extLst>
              <a:ext uri="{FF2B5EF4-FFF2-40B4-BE49-F238E27FC236}">
                <a16:creationId xmlns:a16="http://schemas.microsoft.com/office/drawing/2014/main" id="{6D476547-1921-024E-813F-FDD8BDCA1A14}"/>
              </a:ext>
            </a:extLst>
          </p:cNvPr>
          <p:cNvCxnSpPr>
            <a:cxnSpLocks/>
          </p:cNvCxnSpPr>
          <p:nvPr/>
        </p:nvCxnSpPr>
        <p:spPr>
          <a:xfrm flipH="1">
            <a:off x="6527017" y="139304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6" name="Straight Connector 1175">
            <a:extLst>
              <a:ext uri="{FF2B5EF4-FFF2-40B4-BE49-F238E27FC236}">
                <a16:creationId xmlns:a16="http://schemas.microsoft.com/office/drawing/2014/main" id="{4C84CCB6-35F6-3C46-919C-52B47FB5982D}"/>
              </a:ext>
            </a:extLst>
          </p:cNvPr>
          <p:cNvCxnSpPr>
            <a:cxnSpLocks/>
          </p:cNvCxnSpPr>
          <p:nvPr/>
        </p:nvCxnSpPr>
        <p:spPr>
          <a:xfrm flipH="1">
            <a:off x="6549452" y="140155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7" name="Straight Connector 1176">
            <a:extLst>
              <a:ext uri="{FF2B5EF4-FFF2-40B4-BE49-F238E27FC236}">
                <a16:creationId xmlns:a16="http://schemas.microsoft.com/office/drawing/2014/main" id="{59B36E17-6261-BD4E-87DF-5E7D2C675D61}"/>
              </a:ext>
            </a:extLst>
          </p:cNvPr>
          <p:cNvCxnSpPr>
            <a:cxnSpLocks/>
          </p:cNvCxnSpPr>
          <p:nvPr/>
        </p:nvCxnSpPr>
        <p:spPr>
          <a:xfrm flipH="1">
            <a:off x="6585811" y="138685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8" name="Straight Connector 1177">
            <a:extLst>
              <a:ext uri="{FF2B5EF4-FFF2-40B4-BE49-F238E27FC236}">
                <a16:creationId xmlns:a16="http://schemas.microsoft.com/office/drawing/2014/main" id="{B5E58BC5-2CEB-A24C-AA08-DC5C897F3760}"/>
              </a:ext>
            </a:extLst>
          </p:cNvPr>
          <p:cNvCxnSpPr>
            <a:cxnSpLocks/>
          </p:cNvCxnSpPr>
          <p:nvPr/>
        </p:nvCxnSpPr>
        <p:spPr>
          <a:xfrm flipH="1">
            <a:off x="6621396" y="140387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9" name="Straight Connector 1178">
            <a:extLst>
              <a:ext uri="{FF2B5EF4-FFF2-40B4-BE49-F238E27FC236}">
                <a16:creationId xmlns:a16="http://schemas.microsoft.com/office/drawing/2014/main" id="{4B0F6E48-1E11-7943-B948-F3D5C64D9023}"/>
              </a:ext>
            </a:extLst>
          </p:cNvPr>
          <p:cNvCxnSpPr>
            <a:cxnSpLocks/>
          </p:cNvCxnSpPr>
          <p:nvPr/>
        </p:nvCxnSpPr>
        <p:spPr>
          <a:xfrm flipH="1">
            <a:off x="6716555" y="143248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0" name="Straight Connector 1179">
            <a:extLst>
              <a:ext uri="{FF2B5EF4-FFF2-40B4-BE49-F238E27FC236}">
                <a16:creationId xmlns:a16="http://schemas.microsoft.com/office/drawing/2014/main" id="{847BEF86-F1D1-D842-A113-1753752FCBDF}"/>
              </a:ext>
            </a:extLst>
          </p:cNvPr>
          <p:cNvCxnSpPr>
            <a:cxnSpLocks/>
          </p:cNvCxnSpPr>
          <p:nvPr/>
        </p:nvCxnSpPr>
        <p:spPr>
          <a:xfrm flipH="1">
            <a:off x="6744400" y="141934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1" name="Straight Connector 1180">
            <a:extLst>
              <a:ext uri="{FF2B5EF4-FFF2-40B4-BE49-F238E27FC236}">
                <a16:creationId xmlns:a16="http://schemas.microsoft.com/office/drawing/2014/main" id="{9700AFFE-8A8B-E44B-9DF6-A1B3724B59DC}"/>
              </a:ext>
            </a:extLst>
          </p:cNvPr>
          <p:cNvCxnSpPr>
            <a:cxnSpLocks/>
          </p:cNvCxnSpPr>
          <p:nvPr/>
        </p:nvCxnSpPr>
        <p:spPr>
          <a:xfrm flipH="1">
            <a:off x="6797317" y="140921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2" name="Straight Connector 1181">
            <a:extLst>
              <a:ext uri="{FF2B5EF4-FFF2-40B4-BE49-F238E27FC236}">
                <a16:creationId xmlns:a16="http://schemas.microsoft.com/office/drawing/2014/main" id="{058B091C-BF8B-AE4F-AEA0-A3BC6C4CD5DA}"/>
              </a:ext>
            </a:extLst>
          </p:cNvPr>
          <p:cNvCxnSpPr>
            <a:cxnSpLocks/>
          </p:cNvCxnSpPr>
          <p:nvPr/>
        </p:nvCxnSpPr>
        <p:spPr>
          <a:xfrm flipH="1">
            <a:off x="6819752" y="141772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3" name="Straight Connector 1182">
            <a:extLst>
              <a:ext uri="{FF2B5EF4-FFF2-40B4-BE49-F238E27FC236}">
                <a16:creationId xmlns:a16="http://schemas.microsoft.com/office/drawing/2014/main" id="{0FE89877-1B94-A04B-B027-BDBDF21DE4CA}"/>
              </a:ext>
            </a:extLst>
          </p:cNvPr>
          <p:cNvCxnSpPr>
            <a:cxnSpLocks/>
          </p:cNvCxnSpPr>
          <p:nvPr/>
        </p:nvCxnSpPr>
        <p:spPr>
          <a:xfrm flipH="1">
            <a:off x="6856111" y="140302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4" name="Straight Connector 1183">
            <a:extLst>
              <a:ext uri="{FF2B5EF4-FFF2-40B4-BE49-F238E27FC236}">
                <a16:creationId xmlns:a16="http://schemas.microsoft.com/office/drawing/2014/main" id="{73521496-1896-634E-9485-FDE0EA02E8A0}"/>
              </a:ext>
            </a:extLst>
          </p:cNvPr>
          <p:cNvCxnSpPr>
            <a:cxnSpLocks/>
          </p:cNvCxnSpPr>
          <p:nvPr/>
        </p:nvCxnSpPr>
        <p:spPr>
          <a:xfrm flipH="1">
            <a:off x="6754535" y="142020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5" name="Straight Connector 1184">
            <a:extLst>
              <a:ext uri="{FF2B5EF4-FFF2-40B4-BE49-F238E27FC236}">
                <a16:creationId xmlns:a16="http://schemas.microsoft.com/office/drawing/2014/main" id="{57A3073D-6392-2248-9435-C68FF54847B2}"/>
              </a:ext>
            </a:extLst>
          </p:cNvPr>
          <p:cNvCxnSpPr>
            <a:cxnSpLocks/>
          </p:cNvCxnSpPr>
          <p:nvPr/>
        </p:nvCxnSpPr>
        <p:spPr>
          <a:xfrm flipH="1">
            <a:off x="6891696" y="142004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6" name="Straight Connector 1185">
            <a:extLst>
              <a:ext uri="{FF2B5EF4-FFF2-40B4-BE49-F238E27FC236}">
                <a16:creationId xmlns:a16="http://schemas.microsoft.com/office/drawing/2014/main" id="{5AAA90B8-2E96-ED4E-93A7-140DFEFCDE31}"/>
              </a:ext>
            </a:extLst>
          </p:cNvPr>
          <p:cNvCxnSpPr>
            <a:cxnSpLocks/>
          </p:cNvCxnSpPr>
          <p:nvPr/>
        </p:nvCxnSpPr>
        <p:spPr>
          <a:xfrm flipH="1">
            <a:off x="6992266" y="143784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7" name="Straight Connector 1186">
            <a:extLst>
              <a:ext uri="{FF2B5EF4-FFF2-40B4-BE49-F238E27FC236}">
                <a16:creationId xmlns:a16="http://schemas.microsoft.com/office/drawing/2014/main" id="{620A9569-E6CB-3343-BB58-C088BD1C67A1}"/>
              </a:ext>
            </a:extLst>
          </p:cNvPr>
          <p:cNvCxnSpPr>
            <a:cxnSpLocks/>
          </p:cNvCxnSpPr>
          <p:nvPr/>
        </p:nvCxnSpPr>
        <p:spPr>
          <a:xfrm flipH="1">
            <a:off x="7135382" y="141308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8" name="Straight Connector 1187">
            <a:extLst>
              <a:ext uri="{FF2B5EF4-FFF2-40B4-BE49-F238E27FC236}">
                <a16:creationId xmlns:a16="http://schemas.microsoft.com/office/drawing/2014/main" id="{B31C4D2F-FB71-2349-9E4D-9A902BB48710}"/>
              </a:ext>
            </a:extLst>
          </p:cNvPr>
          <p:cNvCxnSpPr>
            <a:cxnSpLocks/>
          </p:cNvCxnSpPr>
          <p:nvPr/>
        </p:nvCxnSpPr>
        <p:spPr>
          <a:xfrm flipH="1">
            <a:off x="7052607" y="144557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9" name="Straight Connector 1188">
            <a:extLst>
              <a:ext uri="{FF2B5EF4-FFF2-40B4-BE49-F238E27FC236}">
                <a16:creationId xmlns:a16="http://schemas.microsoft.com/office/drawing/2014/main" id="{18645469-5D19-B94A-A6DF-91452DFB0EF0}"/>
              </a:ext>
            </a:extLst>
          </p:cNvPr>
          <p:cNvCxnSpPr>
            <a:cxnSpLocks/>
          </p:cNvCxnSpPr>
          <p:nvPr/>
        </p:nvCxnSpPr>
        <p:spPr>
          <a:xfrm flipH="1">
            <a:off x="7078909" y="140302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0" name="Straight Connector 1189">
            <a:extLst>
              <a:ext uri="{FF2B5EF4-FFF2-40B4-BE49-F238E27FC236}">
                <a16:creationId xmlns:a16="http://schemas.microsoft.com/office/drawing/2014/main" id="{56DD79DE-FDD1-3B46-A96E-2CAEF8A47590}"/>
              </a:ext>
            </a:extLst>
          </p:cNvPr>
          <p:cNvCxnSpPr>
            <a:cxnSpLocks/>
          </p:cNvCxnSpPr>
          <p:nvPr/>
        </p:nvCxnSpPr>
        <p:spPr>
          <a:xfrm flipH="1">
            <a:off x="7014700" y="143552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1" name="Straight Connector 1190">
            <a:extLst>
              <a:ext uri="{FF2B5EF4-FFF2-40B4-BE49-F238E27FC236}">
                <a16:creationId xmlns:a16="http://schemas.microsoft.com/office/drawing/2014/main" id="{524A8DDF-EDB5-8042-BF75-E7675FB90D7A}"/>
              </a:ext>
            </a:extLst>
          </p:cNvPr>
          <p:cNvCxnSpPr>
            <a:cxnSpLocks/>
          </p:cNvCxnSpPr>
          <p:nvPr/>
        </p:nvCxnSpPr>
        <p:spPr>
          <a:xfrm flipH="1">
            <a:off x="6949717" y="139016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2" name="Straight Connector 1191">
            <a:extLst>
              <a:ext uri="{FF2B5EF4-FFF2-40B4-BE49-F238E27FC236}">
                <a16:creationId xmlns:a16="http://schemas.microsoft.com/office/drawing/2014/main" id="{34B3842B-AA55-4D48-853D-66512B80E084}"/>
              </a:ext>
            </a:extLst>
          </p:cNvPr>
          <p:cNvCxnSpPr>
            <a:cxnSpLocks/>
          </p:cNvCxnSpPr>
          <p:nvPr/>
        </p:nvCxnSpPr>
        <p:spPr>
          <a:xfrm flipH="1">
            <a:off x="6972152" y="139867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3" name="Straight Connector 1192">
            <a:extLst>
              <a:ext uri="{FF2B5EF4-FFF2-40B4-BE49-F238E27FC236}">
                <a16:creationId xmlns:a16="http://schemas.microsoft.com/office/drawing/2014/main" id="{B22DC133-0343-2C4F-95B1-28B5E2BA59A1}"/>
              </a:ext>
            </a:extLst>
          </p:cNvPr>
          <p:cNvCxnSpPr>
            <a:cxnSpLocks/>
          </p:cNvCxnSpPr>
          <p:nvPr/>
        </p:nvCxnSpPr>
        <p:spPr>
          <a:xfrm flipH="1">
            <a:off x="7008511" y="138397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4" name="Straight Connector 1193">
            <a:extLst>
              <a:ext uri="{FF2B5EF4-FFF2-40B4-BE49-F238E27FC236}">
                <a16:creationId xmlns:a16="http://schemas.microsoft.com/office/drawing/2014/main" id="{18D02A83-BAA0-4046-AEE2-B3815B0D1514}"/>
              </a:ext>
            </a:extLst>
          </p:cNvPr>
          <p:cNvCxnSpPr>
            <a:cxnSpLocks/>
          </p:cNvCxnSpPr>
          <p:nvPr/>
        </p:nvCxnSpPr>
        <p:spPr>
          <a:xfrm flipH="1">
            <a:off x="7044096" y="140099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5" name="Straight Connector 1194">
            <a:extLst>
              <a:ext uri="{FF2B5EF4-FFF2-40B4-BE49-F238E27FC236}">
                <a16:creationId xmlns:a16="http://schemas.microsoft.com/office/drawing/2014/main" id="{24F64C2B-07D1-394B-885A-A1701753BFCC}"/>
              </a:ext>
            </a:extLst>
          </p:cNvPr>
          <p:cNvCxnSpPr>
            <a:cxnSpLocks/>
          </p:cNvCxnSpPr>
          <p:nvPr/>
        </p:nvCxnSpPr>
        <p:spPr>
          <a:xfrm flipH="1">
            <a:off x="7139255" y="142961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6" name="Straight Connector 1195">
            <a:extLst>
              <a:ext uri="{FF2B5EF4-FFF2-40B4-BE49-F238E27FC236}">
                <a16:creationId xmlns:a16="http://schemas.microsoft.com/office/drawing/2014/main" id="{FA429309-81D2-8349-ABAD-5F50564C20E3}"/>
              </a:ext>
            </a:extLst>
          </p:cNvPr>
          <p:cNvCxnSpPr>
            <a:cxnSpLocks/>
          </p:cNvCxnSpPr>
          <p:nvPr/>
        </p:nvCxnSpPr>
        <p:spPr>
          <a:xfrm flipH="1">
            <a:off x="7161689" y="142729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7" name="Straight Connector 1196">
            <a:extLst>
              <a:ext uri="{FF2B5EF4-FFF2-40B4-BE49-F238E27FC236}">
                <a16:creationId xmlns:a16="http://schemas.microsoft.com/office/drawing/2014/main" id="{AA88C9E2-F99C-9049-B256-E294EA43B7F6}"/>
              </a:ext>
            </a:extLst>
          </p:cNvPr>
          <p:cNvCxnSpPr>
            <a:cxnSpLocks/>
          </p:cNvCxnSpPr>
          <p:nvPr/>
        </p:nvCxnSpPr>
        <p:spPr>
          <a:xfrm flipH="1">
            <a:off x="7220014" y="140058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8" name="Straight Connector 1197">
            <a:extLst>
              <a:ext uri="{FF2B5EF4-FFF2-40B4-BE49-F238E27FC236}">
                <a16:creationId xmlns:a16="http://schemas.microsoft.com/office/drawing/2014/main" id="{43545B2D-D9A1-5F4F-8ECB-9261FBA5D5EF}"/>
              </a:ext>
            </a:extLst>
          </p:cNvPr>
          <p:cNvCxnSpPr>
            <a:cxnSpLocks/>
          </p:cNvCxnSpPr>
          <p:nvPr/>
        </p:nvCxnSpPr>
        <p:spPr>
          <a:xfrm flipH="1">
            <a:off x="7242449" y="140909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9" name="Straight Connector 1198">
            <a:extLst>
              <a:ext uri="{FF2B5EF4-FFF2-40B4-BE49-F238E27FC236}">
                <a16:creationId xmlns:a16="http://schemas.microsoft.com/office/drawing/2014/main" id="{C393486C-D7E6-C54B-92EB-9174D58FBA98}"/>
              </a:ext>
            </a:extLst>
          </p:cNvPr>
          <p:cNvCxnSpPr>
            <a:cxnSpLocks/>
          </p:cNvCxnSpPr>
          <p:nvPr/>
        </p:nvCxnSpPr>
        <p:spPr>
          <a:xfrm flipH="1">
            <a:off x="7278808" y="139440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0" name="Straight Connector 1199">
            <a:extLst>
              <a:ext uri="{FF2B5EF4-FFF2-40B4-BE49-F238E27FC236}">
                <a16:creationId xmlns:a16="http://schemas.microsoft.com/office/drawing/2014/main" id="{61C0C64E-B71D-5F45-BB95-9FCE74B31A77}"/>
              </a:ext>
            </a:extLst>
          </p:cNvPr>
          <p:cNvCxnSpPr>
            <a:cxnSpLocks/>
          </p:cNvCxnSpPr>
          <p:nvPr/>
        </p:nvCxnSpPr>
        <p:spPr>
          <a:xfrm flipH="1">
            <a:off x="7177232" y="141158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1" name="Straight Connector 1200">
            <a:extLst>
              <a:ext uri="{FF2B5EF4-FFF2-40B4-BE49-F238E27FC236}">
                <a16:creationId xmlns:a16="http://schemas.microsoft.com/office/drawing/2014/main" id="{F4C43DED-5D1C-B848-A69E-A2540564ED77}"/>
              </a:ext>
            </a:extLst>
          </p:cNvPr>
          <p:cNvCxnSpPr>
            <a:cxnSpLocks/>
          </p:cNvCxnSpPr>
          <p:nvPr/>
        </p:nvCxnSpPr>
        <p:spPr>
          <a:xfrm flipH="1">
            <a:off x="7314393" y="141142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2" name="Straight Connector 1201">
            <a:extLst>
              <a:ext uri="{FF2B5EF4-FFF2-40B4-BE49-F238E27FC236}">
                <a16:creationId xmlns:a16="http://schemas.microsoft.com/office/drawing/2014/main" id="{C8930355-0D2F-E147-9F99-708F01C2280F}"/>
              </a:ext>
            </a:extLst>
          </p:cNvPr>
          <p:cNvCxnSpPr>
            <a:cxnSpLocks/>
          </p:cNvCxnSpPr>
          <p:nvPr/>
        </p:nvCxnSpPr>
        <p:spPr>
          <a:xfrm flipH="1">
            <a:off x="7409552" y="144003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3" name="Straight Connector 1202">
            <a:extLst>
              <a:ext uri="{FF2B5EF4-FFF2-40B4-BE49-F238E27FC236}">
                <a16:creationId xmlns:a16="http://schemas.microsoft.com/office/drawing/2014/main" id="{D8185883-A493-1049-9D40-BBB31763E820}"/>
              </a:ext>
            </a:extLst>
          </p:cNvPr>
          <p:cNvCxnSpPr>
            <a:cxnSpLocks/>
          </p:cNvCxnSpPr>
          <p:nvPr/>
        </p:nvCxnSpPr>
        <p:spPr>
          <a:xfrm flipH="1">
            <a:off x="7558079" y="140445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4" name="Straight Connector 1203">
            <a:extLst>
              <a:ext uri="{FF2B5EF4-FFF2-40B4-BE49-F238E27FC236}">
                <a16:creationId xmlns:a16="http://schemas.microsoft.com/office/drawing/2014/main" id="{B12AF8B0-F27C-3245-B5B2-4BACEA5BA391}"/>
              </a:ext>
            </a:extLst>
          </p:cNvPr>
          <p:cNvCxnSpPr>
            <a:cxnSpLocks/>
          </p:cNvCxnSpPr>
          <p:nvPr/>
        </p:nvCxnSpPr>
        <p:spPr>
          <a:xfrm flipH="1">
            <a:off x="7475304" y="143694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5" name="Straight Connector 1204">
            <a:extLst>
              <a:ext uri="{FF2B5EF4-FFF2-40B4-BE49-F238E27FC236}">
                <a16:creationId xmlns:a16="http://schemas.microsoft.com/office/drawing/2014/main" id="{41CC3C3A-851D-1249-9136-4FB46E749B1D}"/>
              </a:ext>
            </a:extLst>
          </p:cNvPr>
          <p:cNvCxnSpPr>
            <a:cxnSpLocks/>
          </p:cNvCxnSpPr>
          <p:nvPr/>
        </p:nvCxnSpPr>
        <p:spPr>
          <a:xfrm flipH="1">
            <a:off x="7501606" y="139440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6" name="Straight Connector 1205">
            <a:extLst>
              <a:ext uri="{FF2B5EF4-FFF2-40B4-BE49-F238E27FC236}">
                <a16:creationId xmlns:a16="http://schemas.microsoft.com/office/drawing/2014/main" id="{E7B42FE6-F786-0B42-9215-0F63B2E8A4F4}"/>
              </a:ext>
            </a:extLst>
          </p:cNvPr>
          <p:cNvCxnSpPr>
            <a:cxnSpLocks/>
          </p:cNvCxnSpPr>
          <p:nvPr/>
        </p:nvCxnSpPr>
        <p:spPr>
          <a:xfrm flipH="1">
            <a:off x="7437397" y="142689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7" name="Straight Connector 1206">
            <a:extLst>
              <a:ext uri="{FF2B5EF4-FFF2-40B4-BE49-F238E27FC236}">
                <a16:creationId xmlns:a16="http://schemas.microsoft.com/office/drawing/2014/main" id="{C1EF2356-1A5C-1449-9E85-D399A94CC982}"/>
              </a:ext>
            </a:extLst>
          </p:cNvPr>
          <p:cNvCxnSpPr>
            <a:cxnSpLocks/>
          </p:cNvCxnSpPr>
          <p:nvPr/>
        </p:nvCxnSpPr>
        <p:spPr>
          <a:xfrm flipH="1">
            <a:off x="7372414" y="138153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8" name="Straight Connector 1207">
            <a:extLst>
              <a:ext uri="{FF2B5EF4-FFF2-40B4-BE49-F238E27FC236}">
                <a16:creationId xmlns:a16="http://schemas.microsoft.com/office/drawing/2014/main" id="{A119DE96-8341-2A45-BA88-32F953CE7A17}"/>
              </a:ext>
            </a:extLst>
          </p:cNvPr>
          <p:cNvCxnSpPr>
            <a:cxnSpLocks/>
          </p:cNvCxnSpPr>
          <p:nvPr/>
        </p:nvCxnSpPr>
        <p:spPr>
          <a:xfrm flipH="1">
            <a:off x="7394849" y="139004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9" name="Straight Connector 1208">
            <a:extLst>
              <a:ext uri="{FF2B5EF4-FFF2-40B4-BE49-F238E27FC236}">
                <a16:creationId xmlns:a16="http://schemas.microsoft.com/office/drawing/2014/main" id="{1A70303B-3B3A-AB4D-8B88-3DDBE589DCF5}"/>
              </a:ext>
            </a:extLst>
          </p:cNvPr>
          <p:cNvCxnSpPr>
            <a:cxnSpLocks/>
          </p:cNvCxnSpPr>
          <p:nvPr/>
        </p:nvCxnSpPr>
        <p:spPr>
          <a:xfrm flipH="1">
            <a:off x="7431208" y="137535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0" name="Straight Connector 1209">
            <a:extLst>
              <a:ext uri="{FF2B5EF4-FFF2-40B4-BE49-F238E27FC236}">
                <a16:creationId xmlns:a16="http://schemas.microsoft.com/office/drawing/2014/main" id="{0215DC5C-9347-A345-887A-B526E921CFF5}"/>
              </a:ext>
            </a:extLst>
          </p:cNvPr>
          <p:cNvCxnSpPr>
            <a:cxnSpLocks/>
          </p:cNvCxnSpPr>
          <p:nvPr/>
        </p:nvCxnSpPr>
        <p:spPr>
          <a:xfrm flipH="1">
            <a:off x="7466793" y="139237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1" name="Straight Connector 1210">
            <a:extLst>
              <a:ext uri="{FF2B5EF4-FFF2-40B4-BE49-F238E27FC236}">
                <a16:creationId xmlns:a16="http://schemas.microsoft.com/office/drawing/2014/main" id="{4194D45B-AA03-0C41-AC92-0044CEC4F847}"/>
              </a:ext>
            </a:extLst>
          </p:cNvPr>
          <p:cNvCxnSpPr>
            <a:cxnSpLocks/>
          </p:cNvCxnSpPr>
          <p:nvPr/>
        </p:nvCxnSpPr>
        <p:spPr>
          <a:xfrm flipH="1">
            <a:off x="7561952" y="142098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2" name="Straight Connector 1211">
            <a:extLst>
              <a:ext uri="{FF2B5EF4-FFF2-40B4-BE49-F238E27FC236}">
                <a16:creationId xmlns:a16="http://schemas.microsoft.com/office/drawing/2014/main" id="{71EF5695-A421-3C49-8E2B-4CCF4821C868}"/>
              </a:ext>
            </a:extLst>
          </p:cNvPr>
          <p:cNvCxnSpPr>
            <a:cxnSpLocks/>
          </p:cNvCxnSpPr>
          <p:nvPr/>
        </p:nvCxnSpPr>
        <p:spPr>
          <a:xfrm flipH="1">
            <a:off x="7584386" y="141866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3" name="Straight Connector 1212">
            <a:extLst>
              <a:ext uri="{FF2B5EF4-FFF2-40B4-BE49-F238E27FC236}">
                <a16:creationId xmlns:a16="http://schemas.microsoft.com/office/drawing/2014/main" id="{3187EFAA-BD6A-0244-839E-D02249C655D6}"/>
              </a:ext>
            </a:extLst>
          </p:cNvPr>
          <p:cNvCxnSpPr>
            <a:cxnSpLocks/>
          </p:cNvCxnSpPr>
          <p:nvPr/>
        </p:nvCxnSpPr>
        <p:spPr>
          <a:xfrm flipH="1">
            <a:off x="7642711" y="139771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4" name="Straight Connector 1213">
            <a:extLst>
              <a:ext uri="{FF2B5EF4-FFF2-40B4-BE49-F238E27FC236}">
                <a16:creationId xmlns:a16="http://schemas.microsoft.com/office/drawing/2014/main" id="{68F04B44-7ED0-9047-ABB0-494033B02BFD}"/>
              </a:ext>
            </a:extLst>
          </p:cNvPr>
          <p:cNvCxnSpPr>
            <a:cxnSpLocks/>
          </p:cNvCxnSpPr>
          <p:nvPr/>
        </p:nvCxnSpPr>
        <p:spPr>
          <a:xfrm flipH="1">
            <a:off x="7665146" y="140622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5" name="Straight Connector 1214">
            <a:extLst>
              <a:ext uri="{FF2B5EF4-FFF2-40B4-BE49-F238E27FC236}">
                <a16:creationId xmlns:a16="http://schemas.microsoft.com/office/drawing/2014/main" id="{9C954036-1EC4-1846-8853-402EBDA1BD99}"/>
              </a:ext>
            </a:extLst>
          </p:cNvPr>
          <p:cNvCxnSpPr>
            <a:cxnSpLocks/>
          </p:cNvCxnSpPr>
          <p:nvPr/>
        </p:nvCxnSpPr>
        <p:spPr>
          <a:xfrm flipH="1">
            <a:off x="7701505" y="139152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6" name="Straight Connector 1215">
            <a:extLst>
              <a:ext uri="{FF2B5EF4-FFF2-40B4-BE49-F238E27FC236}">
                <a16:creationId xmlns:a16="http://schemas.microsoft.com/office/drawing/2014/main" id="{403B63AB-5964-E342-9199-949D50AFBF2B}"/>
              </a:ext>
            </a:extLst>
          </p:cNvPr>
          <p:cNvCxnSpPr>
            <a:cxnSpLocks/>
          </p:cNvCxnSpPr>
          <p:nvPr/>
        </p:nvCxnSpPr>
        <p:spPr>
          <a:xfrm flipH="1">
            <a:off x="7599929" y="140870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7" name="Straight Connector 1216">
            <a:extLst>
              <a:ext uri="{FF2B5EF4-FFF2-40B4-BE49-F238E27FC236}">
                <a16:creationId xmlns:a16="http://schemas.microsoft.com/office/drawing/2014/main" id="{47636C78-2134-AA4B-A4EE-18A728DBB92E}"/>
              </a:ext>
            </a:extLst>
          </p:cNvPr>
          <p:cNvCxnSpPr>
            <a:cxnSpLocks/>
          </p:cNvCxnSpPr>
          <p:nvPr/>
        </p:nvCxnSpPr>
        <p:spPr>
          <a:xfrm flipH="1">
            <a:off x="7737090" y="140854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8" name="Straight Connector 1217">
            <a:extLst>
              <a:ext uri="{FF2B5EF4-FFF2-40B4-BE49-F238E27FC236}">
                <a16:creationId xmlns:a16="http://schemas.microsoft.com/office/drawing/2014/main" id="{63BD2206-BDB4-B441-AE30-D099E9517068}"/>
              </a:ext>
            </a:extLst>
          </p:cNvPr>
          <p:cNvCxnSpPr>
            <a:cxnSpLocks/>
          </p:cNvCxnSpPr>
          <p:nvPr/>
        </p:nvCxnSpPr>
        <p:spPr>
          <a:xfrm flipH="1">
            <a:off x="7832249" y="143715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9" name="Straight Connector 1218">
            <a:extLst>
              <a:ext uri="{FF2B5EF4-FFF2-40B4-BE49-F238E27FC236}">
                <a16:creationId xmlns:a16="http://schemas.microsoft.com/office/drawing/2014/main" id="{5D14106E-6EF8-A44D-9EB9-A9EADD68250D}"/>
              </a:ext>
            </a:extLst>
          </p:cNvPr>
          <p:cNvCxnSpPr>
            <a:cxnSpLocks/>
          </p:cNvCxnSpPr>
          <p:nvPr/>
        </p:nvCxnSpPr>
        <p:spPr>
          <a:xfrm flipH="1">
            <a:off x="7980776" y="140158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0" name="Straight Connector 1219">
            <a:extLst>
              <a:ext uri="{FF2B5EF4-FFF2-40B4-BE49-F238E27FC236}">
                <a16:creationId xmlns:a16="http://schemas.microsoft.com/office/drawing/2014/main" id="{735BD7D3-FC08-5541-B640-61B99B26FB65}"/>
              </a:ext>
            </a:extLst>
          </p:cNvPr>
          <p:cNvCxnSpPr>
            <a:cxnSpLocks/>
          </p:cNvCxnSpPr>
          <p:nvPr/>
        </p:nvCxnSpPr>
        <p:spPr>
          <a:xfrm flipH="1">
            <a:off x="7898001" y="143407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1" name="Straight Connector 1220">
            <a:extLst>
              <a:ext uri="{FF2B5EF4-FFF2-40B4-BE49-F238E27FC236}">
                <a16:creationId xmlns:a16="http://schemas.microsoft.com/office/drawing/2014/main" id="{EECE2D28-276B-1B4E-9222-5A0A5F30F558}"/>
              </a:ext>
            </a:extLst>
          </p:cNvPr>
          <p:cNvCxnSpPr>
            <a:cxnSpLocks/>
          </p:cNvCxnSpPr>
          <p:nvPr/>
        </p:nvCxnSpPr>
        <p:spPr>
          <a:xfrm flipH="1">
            <a:off x="7924303" y="139152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2" name="Straight Connector 1221">
            <a:extLst>
              <a:ext uri="{FF2B5EF4-FFF2-40B4-BE49-F238E27FC236}">
                <a16:creationId xmlns:a16="http://schemas.microsoft.com/office/drawing/2014/main" id="{7BF2BF01-80C6-1648-8B64-7A23CA565BB2}"/>
              </a:ext>
            </a:extLst>
          </p:cNvPr>
          <p:cNvCxnSpPr>
            <a:cxnSpLocks/>
          </p:cNvCxnSpPr>
          <p:nvPr/>
        </p:nvCxnSpPr>
        <p:spPr>
          <a:xfrm flipH="1">
            <a:off x="7860094" y="142401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3" name="Straight Connector 1222">
            <a:extLst>
              <a:ext uri="{FF2B5EF4-FFF2-40B4-BE49-F238E27FC236}">
                <a16:creationId xmlns:a16="http://schemas.microsoft.com/office/drawing/2014/main" id="{54FDFF5C-D36F-D942-B725-D1AE518B54C7}"/>
              </a:ext>
            </a:extLst>
          </p:cNvPr>
          <p:cNvCxnSpPr>
            <a:cxnSpLocks/>
          </p:cNvCxnSpPr>
          <p:nvPr/>
        </p:nvCxnSpPr>
        <p:spPr>
          <a:xfrm flipH="1">
            <a:off x="7795111" y="137866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4" name="Straight Connector 1223">
            <a:extLst>
              <a:ext uri="{FF2B5EF4-FFF2-40B4-BE49-F238E27FC236}">
                <a16:creationId xmlns:a16="http://schemas.microsoft.com/office/drawing/2014/main" id="{70CFD098-B4CD-D347-B0FA-4CA8497BA3CB}"/>
              </a:ext>
            </a:extLst>
          </p:cNvPr>
          <p:cNvCxnSpPr>
            <a:cxnSpLocks/>
          </p:cNvCxnSpPr>
          <p:nvPr/>
        </p:nvCxnSpPr>
        <p:spPr>
          <a:xfrm flipH="1">
            <a:off x="7817546" y="138717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5" name="Straight Connector 1224">
            <a:extLst>
              <a:ext uri="{FF2B5EF4-FFF2-40B4-BE49-F238E27FC236}">
                <a16:creationId xmlns:a16="http://schemas.microsoft.com/office/drawing/2014/main" id="{C956EF27-26DE-EE45-8711-9634B145FC5A}"/>
              </a:ext>
            </a:extLst>
          </p:cNvPr>
          <p:cNvCxnSpPr>
            <a:cxnSpLocks/>
          </p:cNvCxnSpPr>
          <p:nvPr/>
        </p:nvCxnSpPr>
        <p:spPr>
          <a:xfrm flipH="1">
            <a:off x="7853905" y="1372474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6" name="Straight Connector 1225">
            <a:extLst>
              <a:ext uri="{FF2B5EF4-FFF2-40B4-BE49-F238E27FC236}">
                <a16:creationId xmlns:a16="http://schemas.microsoft.com/office/drawing/2014/main" id="{29616184-E5E7-874D-8D32-D4FC31C4D0FA}"/>
              </a:ext>
            </a:extLst>
          </p:cNvPr>
          <p:cNvCxnSpPr>
            <a:cxnSpLocks/>
          </p:cNvCxnSpPr>
          <p:nvPr/>
        </p:nvCxnSpPr>
        <p:spPr>
          <a:xfrm flipH="1">
            <a:off x="7889490" y="138949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7" name="Straight Connector 1226">
            <a:extLst>
              <a:ext uri="{FF2B5EF4-FFF2-40B4-BE49-F238E27FC236}">
                <a16:creationId xmlns:a16="http://schemas.microsoft.com/office/drawing/2014/main" id="{FA33824D-9695-1946-95E5-4437BE698D50}"/>
              </a:ext>
            </a:extLst>
          </p:cNvPr>
          <p:cNvCxnSpPr>
            <a:cxnSpLocks/>
          </p:cNvCxnSpPr>
          <p:nvPr/>
        </p:nvCxnSpPr>
        <p:spPr>
          <a:xfrm flipH="1">
            <a:off x="7984649" y="141810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8" name="Straight Connector 1227">
            <a:extLst>
              <a:ext uri="{FF2B5EF4-FFF2-40B4-BE49-F238E27FC236}">
                <a16:creationId xmlns:a16="http://schemas.microsoft.com/office/drawing/2014/main" id="{1351F5BC-DC78-284C-A7EA-5723FE3FC26F}"/>
              </a:ext>
            </a:extLst>
          </p:cNvPr>
          <p:cNvCxnSpPr>
            <a:cxnSpLocks/>
          </p:cNvCxnSpPr>
          <p:nvPr/>
        </p:nvCxnSpPr>
        <p:spPr>
          <a:xfrm flipH="1">
            <a:off x="8007083" y="141578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9" name="Straight Connector 1228">
            <a:extLst>
              <a:ext uri="{FF2B5EF4-FFF2-40B4-BE49-F238E27FC236}">
                <a16:creationId xmlns:a16="http://schemas.microsoft.com/office/drawing/2014/main" id="{A8D87FA3-0E2A-8247-BB34-1EF22CD7E6FB}"/>
              </a:ext>
            </a:extLst>
          </p:cNvPr>
          <p:cNvCxnSpPr>
            <a:cxnSpLocks/>
          </p:cNvCxnSpPr>
          <p:nvPr/>
        </p:nvCxnSpPr>
        <p:spPr>
          <a:xfrm flipH="1">
            <a:off x="7116496" y="143509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0" name="Straight Connector 1229">
            <a:extLst>
              <a:ext uri="{FF2B5EF4-FFF2-40B4-BE49-F238E27FC236}">
                <a16:creationId xmlns:a16="http://schemas.microsoft.com/office/drawing/2014/main" id="{79662842-481F-7244-9AB7-BEE459F5831C}"/>
              </a:ext>
            </a:extLst>
          </p:cNvPr>
          <p:cNvCxnSpPr>
            <a:cxnSpLocks/>
          </p:cNvCxnSpPr>
          <p:nvPr/>
        </p:nvCxnSpPr>
        <p:spPr>
          <a:xfrm flipH="1">
            <a:off x="7138931" y="144360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1" name="Straight Connector 1230">
            <a:extLst>
              <a:ext uri="{FF2B5EF4-FFF2-40B4-BE49-F238E27FC236}">
                <a16:creationId xmlns:a16="http://schemas.microsoft.com/office/drawing/2014/main" id="{A0D77DF5-DB26-AD43-9B4D-73594BA982EA}"/>
              </a:ext>
            </a:extLst>
          </p:cNvPr>
          <p:cNvCxnSpPr>
            <a:cxnSpLocks/>
          </p:cNvCxnSpPr>
          <p:nvPr/>
        </p:nvCxnSpPr>
        <p:spPr>
          <a:xfrm flipH="1">
            <a:off x="7175290" y="142890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2" name="Straight Connector 1231">
            <a:extLst>
              <a:ext uri="{FF2B5EF4-FFF2-40B4-BE49-F238E27FC236}">
                <a16:creationId xmlns:a16="http://schemas.microsoft.com/office/drawing/2014/main" id="{96383B89-64DA-CE41-B78B-4284722CA60D}"/>
              </a:ext>
            </a:extLst>
          </p:cNvPr>
          <p:cNvCxnSpPr>
            <a:cxnSpLocks/>
          </p:cNvCxnSpPr>
          <p:nvPr/>
        </p:nvCxnSpPr>
        <p:spPr>
          <a:xfrm flipH="1">
            <a:off x="7073714" y="144608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3" name="Straight Connector 1232">
            <a:extLst>
              <a:ext uri="{FF2B5EF4-FFF2-40B4-BE49-F238E27FC236}">
                <a16:creationId xmlns:a16="http://schemas.microsoft.com/office/drawing/2014/main" id="{6B1B7433-A2BB-9045-8922-DC2ECFC3C8C6}"/>
              </a:ext>
            </a:extLst>
          </p:cNvPr>
          <p:cNvCxnSpPr>
            <a:cxnSpLocks/>
          </p:cNvCxnSpPr>
          <p:nvPr/>
        </p:nvCxnSpPr>
        <p:spPr>
          <a:xfrm flipH="1">
            <a:off x="7210875" y="144592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4" name="Straight Connector 1233">
            <a:extLst>
              <a:ext uri="{FF2B5EF4-FFF2-40B4-BE49-F238E27FC236}">
                <a16:creationId xmlns:a16="http://schemas.microsoft.com/office/drawing/2014/main" id="{178BFA6E-1F7E-0241-AFB8-FDFDC66BBD9B}"/>
              </a:ext>
            </a:extLst>
          </p:cNvPr>
          <p:cNvCxnSpPr>
            <a:cxnSpLocks/>
          </p:cNvCxnSpPr>
          <p:nvPr/>
        </p:nvCxnSpPr>
        <p:spPr>
          <a:xfrm flipH="1">
            <a:off x="7311445" y="146371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5" name="Straight Connector 1234">
            <a:extLst>
              <a:ext uri="{FF2B5EF4-FFF2-40B4-BE49-F238E27FC236}">
                <a16:creationId xmlns:a16="http://schemas.microsoft.com/office/drawing/2014/main" id="{0B20C1FE-7FC0-E84F-ACBA-8552B8C7C992}"/>
              </a:ext>
            </a:extLst>
          </p:cNvPr>
          <p:cNvCxnSpPr>
            <a:cxnSpLocks/>
          </p:cNvCxnSpPr>
          <p:nvPr/>
        </p:nvCxnSpPr>
        <p:spPr>
          <a:xfrm flipH="1">
            <a:off x="7454561" y="1438963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6" name="Straight Connector 1235">
            <a:extLst>
              <a:ext uri="{FF2B5EF4-FFF2-40B4-BE49-F238E27FC236}">
                <a16:creationId xmlns:a16="http://schemas.microsoft.com/office/drawing/2014/main" id="{E5E0D1FE-B7E3-E141-A8FF-B2DD6489BD43}"/>
              </a:ext>
            </a:extLst>
          </p:cNvPr>
          <p:cNvCxnSpPr>
            <a:cxnSpLocks/>
          </p:cNvCxnSpPr>
          <p:nvPr/>
        </p:nvCxnSpPr>
        <p:spPr>
          <a:xfrm flipH="1">
            <a:off x="7371786" y="147145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7" name="Straight Connector 1236">
            <a:extLst>
              <a:ext uri="{FF2B5EF4-FFF2-40B4-BE49-F238E27FC236}">
                <a16:creationId xmlns:a16="http://schemas.microsoft.com/office/drawing/2014/main" id="{EACA038E-746D-EE4F-BAC5-885D084D3A33}"/>
              </a:ext>
            </a:extLst>
          </p:cNvPr>
          <p:cNvCxnSpPr>
            <a:cxnSpLocks/>
          </p:cNvCxnSpPr>
          <p:nvPr/>
        </p:nvCxnSpPr>
        <p:spPr>
          <a:xfrm flipH="1">
            <a:off x="7398088" y="142890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8" name="Straight Connector 1237">
            <a:extLst>
              <a:ext uri="{FF2B5EF4-FFF2-40B4-BE49-F238E27FC236}">
                <a16:creationId xmlns:a16="http://schemas.microsoft.com/office/drawing/2014/main" id="{B55C7B52-6B1A-2648-8C81-A2826D5CA34C}"/>
              </a:ext>
            </a:extLst>
          </p:cNvPr>
          <p:cNvCxnSpPr>
            <a:cxnSpLocks/>
          </p:cNvCxnSpPr>
          <p:nvPr/>
        </p:nvCxnSpPr>
        <p:spPr>
          <a:xfrm flipH="1">
            <a:off x="7333879" y="146139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9" name="Straight Connector 1238">
            <a:extLst>
              <a:ext uri="{FF2B5EF4-FFF2-40B4-BE49-F238E27FC236}">
                <a16:creationId xmlns:a16="http://schemas.microsoft.com/office/drawing/2014/main" id="{432ADED0-27BF-6F43-91B0-2D99C31D41DB}"/>
              </a:ext>
            </a:extLst>
          </p:cNvPr>
          <p:cNvCxnSpPr>
            <a:cxnSpLocks/>
          </p:cNvCxnSpPr>
          <p:nvPr/>
        </p:nvCxnSpPr>
        <p:spPr>
          <a:xfrm flipH="1">
            <a:off x="7268896" y="141604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0" name="Straight Connector 1239">
            <a:extLst>
              <a:ext uri="{FF2B5EF4-FFF2-40B4-BE49-F238E27FC236}">
                <a16:creationId xmlns:a16="http://schemas.microsoft.com/office/drawing/2014/main" id="{DADEDBC3-1F21-9C4E-BB7E-B0D609D27E9B}"/>
              </a:ext>
            </a:extLst>
          </p:cNvPr>
          <p:cNvCxnSpPr>
            <a:cxnSpLocks/>
          </p:cNvCxnSpPr>
          <p:nvPr/>
        </p:nvCxnSpPr>
        <p:spPr>
          <a:xfrm flipH="1">
            <a:off x="7291331" y="142455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1" name="Straight Connector 1240">
            <a:extLst>
              <a:ext uri="{FF2B5EF4-FFF2-40B4-BE49-F238E27FC236}">
                <a16:creationId xmlns:a16="http://schemas.microsoft.com/office/drawing/2014/main" id="{F172ED05-7145-E84A-862A-8826CA364940}"/>
              </a:ext>
            </a:extLst>
          </p:cNvPr>
          <p:cNvCxnSpPr>
            <a:cxnSpLocks/>
          </p:cNvCxnSpPr>
          <p:nvPr/>
        </p:nvCxnSpPr>
        <p:spPr>
          <a:xfrm flipH="1">
            <a:off x="7327690" y="140985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2" name="Straight Connector 1241">
            <a:extLst>
              <a:ext uri="{FF2B5EF4-FFF2-40B4-BE49-F238E27FC236}">
                <a16:creationId xmlns:a16="http://schemas.microsoft.com/office/drawing/2014/main" id="{5F0F7B5E-71E7-F64C-A2A1-4A103448AA68}"/>
              </a:ext>
            </a:extLst>
          </p:cNvPr>
          <p:cNvCxnSpPr>
            <a:cxnSpLocks/>
          </p:cNvCxnSpPr>
          <p:nvPr/>
        </p:nvCxnSpPr>
        <p:spPr>
          <a:xfrm flipH="1">
            <a:off x="7363275" y="142687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3" name="Straight Connector 1242">
            <a:extLst>
              <a:ext uri="{FF2B5EF4-FFF2-40B4-BE49-F238E27FC236}">
                <a16:creationId xmlns:a16="http://schemas.microsoft.com/office/drawing/2014/main" id="{F7756750-40B5-E548-94FF-53FDB5B9174C}"/>
              </a:ext>
            </a:extLst>
          </p:cNvPr>
          <p:cNvCxnSpPr>
            <a:cxnSpLocks/>
          </p:cNvCxnSpPr>
          <p:nvPr/>
        </p:nvCxnSpPr>
        <p:spPr>
          <a:xfrm flipH="1">
            <a:off x="7463845" y="144466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4" name="Straight Connector 1243">
            <a:extLst>
              <a:ext uri="{FF2B5EF4-FFF2-40B4-BE49-F238E27FC236}">
                <a16:creationId xmlns:a16="http://schemas.microsoft.com/office/drawing/2014/main" id="{426B9234-26BA-2644-8602-21D4951BC7C1}"/>
              </a:ext>
            </a:extLst>
          </p:cNvPr>
          <p:cNvCxnSpPr>
            <a:cxnSpLocks/>
          </p:cNvCxnSpPr>
          <p:nvPr/>
        </p:nvCxnSpPr>
        <p:spPr>
          <a:xfrm flipH="1">
            <a:off x="7486279" y="144234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5" name="Straight Connector 1244">
            <a:extLst>
              <a:ext uri="{FF2B5EF4-FFF2-40B4-BE49-F238E27FC236}">
                <a16:creationId xmlns:a16="http://schemas.microsoft.com/office/drawing/2014/main" id="{D26E3D20-4A0F-4147-86F7-33A6A280D963}"/>
              </a:ext>
            </a:extLst>
          </p:cNvPr>
          <p:cNvCxnSpPr>
            <a:cxnSpLocks/>
          </p:cNvCxnSpPr>
          <p:nvPr/>
        </p:nvCxnSpPr>
        <p:spPr>
          <a:xfrm flipH="1">
            <a:off x="7539193" y="142646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6" name="Straight Connector 1245">
            <a:extLst>
              <a:ext uri="{FF2B5EF4-FFF2-40B4-BE49-F238E27FC236}">
                <a16:creationId xmlns:a16="http://schemas.microsoft.com/office/drawing/2014/main" id="{4FB2A8A9-8864-5C4B-BD45-2A2E13D1B36C}"/>
              </a:ext>
            </a:extLst>
          </p:cNvPr>
          <p:cNvCxnSpPr>
            <a:cxnSpLocks/>
          </p:cNvCxnSpPr>
          <p:nvPr/>
        </p:nvCxnSpPr>
        <p:spPr>
          <a:xfrm flipH="1">
            <a:off x="7561628" y="143497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7" name="Straight Connector 1246">
            <a:extLst>
              <a:ext uri="{FF2B5EF4-FFF2-40B4-BE49-F238E27FC236}">
                <a16:creationId xmlns:a16="http://schemas.microsoft.com/office/drawing/2014/main" id="{2C839DDA-0B71-1749-8E53-C27018D9561E}"/>
              </a:ext>
            </a:extLst>
          </p:cNvPr>
          <p:cNvCxnSpPr>
            <a:cxnSpLocks/>
          </p:cNvCxnSpPr>
          <p:nvPr/>
        </p:nvCxnSpPr>
        <p:spPr>
          <a:xfrm flipH="1">
            <a:off x="7597987" y="142027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8" name="Straight Connector 1247">
            <a:extLst>
              <a:ext uri="{FF2B5EF4-FFF2-40B4-BE49-F238E27FC236}">
                <a16:creationId xmlns:a16="http://schemas.microsoft.com/office/drawing/2014/main" id="{EED3773E-B0FB-894D-8330-04DA06B71437}"/>
              </a:ext>
            </a:extLst>
          </p:cNvPr>
          <p:cNvCxnSpPr>
            <a:cxnSpLocks/>
          </p:cNvCxnSpPr>
          <p:nvPr/>
        </p:nvCxnSpPr>
        <p:spPr>
          <a:xfrm flipH="1">
            <a:off x="7496411" y="143745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9" name="Straight Connector 1248">
            <a:extLst>
              <a:ext uri="{FF2B5EF4-FFF2-40B4-BE49-F238E27FC236}">
                <a16:creationId xmlns:a16="http://schemas.microsoft.com/office/drawing/2014/main" id="{4EAC5329-91A6-1E4B-A082-1EF44E1BA805}"/>
              </a:ext>
            </a:extLst>
          </p:cNvPr>
          <p:cNvCxnSpPr>
            <a:cxnSpLocks/>
          </p:cNvCxnSpPr>
          <p:nvPr/>
        </p:nvCxnSpPr>
        <p:spPr>
          <a:xfrm flipH="1">
            <a:off x="7633572" y="143729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0" name="Straight Connector 1249">
            <a:extLst>
              <a:ext uri="{FF2B5EF4-FFF2-40B4-BE49-F238E27FC236}">
                <a16:creationId xmlns:a16="http://schemas.microsoft.com/office/drawing/2014/main" id="{1259142A-6092-634C-B35B-0B52432D660F}"/>
              </a:ext>
            </a:extLst>
          </p:cNvPr>
          <p:cNvCxnSpPr>
            <a:cxnSpLocks/>
          </p:cNvCxnSpPr>
          <p:nvPr/>
        </p:nvCxnSpPr>
        <p:spPr>
          <a:xfrm flipH="1">
            <a:off x="7734142" y="145509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1" name="Straight Connector 1250">
            <a:extLst>
              <a:ext uri="{FF2B5EF4-FFF2-40B4-BE49-F238E27FC236}">
                <a16:creationId xmlns:a16="http://schemas.microsoft.com/office/drawing/2014/main" id="{0F082169-9DFA-264E-9AAE-7E88A3B594DA}"/>
              </a:ext>
            </a:extLst>
          </p:cNvPr>
          <p:cNvCxnSpPr>
            <a:cxnSpLocks/>
          </p:cNvCxnSpPr>
          <p:nvPr/>
        </p:nvCxnSpPr>
        <p:spPr>
          <a:xfrm flipH="1">
            <a:off x="7877258" y="143033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2" name="Straight Connector 1251">
            <a:extLst>
              <a:ext uri="{FF2B5EF4-FFF2-40B4-BE49-F238E27FC236}">
                <a16:creationId xmlns:a16="http://schemas.microsoft.com/office/drawing/2014/main" id="{62518D99-1E7F-6F42-B883-814C08CBF388}"/>
              </a:ext>
            </a:extLst>
          </p:cNvPr>
          <p:cNvCxnSpPr>
            <a:cxnSpLocks/>
          </p:cNvCxnSpPr>
          <p:nvPr/>
        </p:nvCxnSpPr>
        <p:spPr>
          <a:xfrm flipH="1">
            <a:off x="7794483" y="146282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3" name="Straight Connector 1252">
            <a:extLst>
              <a:ext uri="{FF2B5EF4-FFF2-40B4-BE49-F238E27FC236}">
                <a16:creationId xmlns:a16="http://schemas.microsoft.com/office/drawing/2014/main" id="{CE7C1180-FC4D-4B4E-86D6-F78E3BE61785}"/>
              </a:ext>
            </a:extLst>
          </p:cNvPr>
          <p:cNvCxnSpPr>
            <a:cxnSpLocks/>
          </p:cNvCxnSpPr>
          <p:nvPr/>
        </p:nvCxnSpPr>
        <p:spPr>
          <a:xfrm flipH="1">
            <a:off x="7820785" y="142027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4" name="Straight Connector 1253">
            <a:extLst>
              <a:ext uri="{FF2B5EF4-FFF2-40B4-BE49-F238E27FC236}">
                <a16:creationId xmlns:a16="http://schemas.microsoft.com/office/drawing/2014/main" id="{90614F56-06A9-BF4E-8ADD-802F3BF0BCEC}"/>
              </a:ext>
            </a:extLst>
          </p:cNvPr>
          <p:cNvCxnSpPr>
            <a:cxnSpLocks/>
          </p:cNvCxnSpPr>
          <p:nvPr/>
        </p:nvCxnSpPr>
        <p:spPr>
          <a:xfrm flipH="1">
            <a:off x="7756576" y="145277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5" name="Straight Connector 1254">
            <a:extLst>
              <a:ext uri="{FF2B5EF4-FFF2-40B4-BE49-F238E27FC236}">
                <a16:creationId xmlns:a16="http://schemas.microsoft.com/office/drawing/2014/main" id="{98616123-D496-3A4A-A267-C87B9974DB4D}"/>
              </a:ext>
            </a:extLst>
          </p:cNvPr>
          <p:cNvCxnSpPr>
            <a:cxnSpLocks/>
          </p:cNvCxnSpPr>
          <p:nvPr/>
        </p:nvCxnSpPr>
        <p:spPr>
          <a:xfrm flipH="1">
            <a:off x="7691593" y="140741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6" name="Straight Connector 1255">
            <a:extLst>
              <a:ext uri="{FF2B5EF4-FFF2-40B4-BE49-F238E27FC236}">
                <a16:creationId xmlns:a16="http://schemas.microsoft.com/office/drawing/2014/main" id="{AC69DE0A-C737-C44D-98F7-A2D21FCE94B8}"/>
              </a:ext>
            </a:extLst>
          </p:cNvPr>
          <p:cNvCxnSpPr>
            <a:cxnSpLocks/>
          </p:cNvCxnSpPr>
          <p:nvPr/>
        </p:nvCxnSpPr>
        <p:spPr>
          <a:xfrm flipH="1">
            <a:off x="7714028" y="1415927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7" name="Straight Connector 1256">
            <a:extLst>
              <a:ext uri="{FF2B5EF4-FFF2-40B4-BE49-F238E27FC236}">
                <a16:creationId xmlns:a16="http://schemas.microsoft.com/office/drawing/2014/main" id="{886CCE01-B9C2-AF45-8442-314500CC03B5}"/>
              </a:ext>
            </a:extLst>
          </p:cNvPr>
          <p:cNvCxnSpPr>
            <a:cxnSpLocks/>
          </p:cNvCxnSpPr>
          <p:nvPr/>
        </p:nvCxnSpPr>
        <p:spPr>
          <a:xfrm flipH="1">
            <a:off x="7750387" y="1401229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8" name="Straight Connector 1257">
            <a:extLst>
              <a:ext uri="{FF2B5EF4-FFF2-40B4-BE49-F238E27FC236}">
                <a16:creationId xmlns:a16="http://schemas.microsoft.com/office/drawing/2014/main" id="{630CEB89-E76C-B24D-822A-50611DFA85FF}"/>
              </a:ext>
            </a:extLst>
          </p:cNvPr>
          <p:cNvCxnSpPr>
            <a:cxnSpLocks/>
          </p:cNvCxnSpPr>
          <p:nvPr/>
        </p:nvCxnSpPr>
        <p:spPr>
          <a:xfrm flipH="1">
            <a:off x="7785972" y="1418248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9" name="Straight Connector 1258">
            <a:extLst>
              <a:ext uri="{FF2B5EF4-FFF2-40B4-BE49-F238E27FC236}">
                <a16:creationId xmlns:a16="http://schemas.microsoft.com/office/drawing/2014/main" id="{CBB6F77D-3B55-FC45-87D0-55D9F2E24159}"/>
              </a:ext>
            </a:extLst>
          </p:cNvPr>
          <p:cNvCxnSpPr>
            <a:cxnSpLocks/>
          </p:cNvCxnSpPr>
          <p:nvPr/>
        </p:nvCxnSpPr>
        <p:spPr>
          <a:xfrm flipH="1">
            <a:off x="7886542" y="143604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0" name="Straight Connector 1259">
            <a:extLst>
              <a:ext uri="{FF2B5EF4-FFF2-40B4-BE49-F238E27FC236}">
                <a16:creationId xmlns:a16="http://schemas.microsoft.com/office/drawing/2014/main" id="{9E69FF28-2EFD-2942-8FB7-BF61459D0B33}"/>
              </a:ext>
            </a:extLst>
          </p:cNvPr>
          <p:cNvCxnSpPr>
            <a:cxnSpLocks/>
          </p:cNvCxnSpPr>
          <p:nvPr/>
        </p:nvCxnSpPr>
        <p:spPr>
          <a:xfrm flipH="1">
            <a:off x="7908976" y="143372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1" name="Straight Connector 1260">
            <a:extLst>
              <a:ext uri="{FF2B5EF4-FFF2-40B4-BE49-F238E27FC236}">
                <a16:creationId xmlns:a16="http://schemas.microsoft.com/office/drawing/2014/main" id="{E002090D-D08F-9049-BD75-F2DD2309E1CE}"/>
              </a:ext>
            </a:extLst>
          </p:cNvPr>
          <p:cNvCxnSpPr>
            <a:cxnSpLocks/>
          </p:cNvCxnSpPr>
          <p:nvPr/>
        </p:nvCxnSpPr>
        <p:spPr>
          <a:xfrm flipH="1">
            <a:off x="7961890" y="142359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2" name="Straight Connector 1261">
            <a:extLst>
              <a:ext uri="{FF2B5EF4-FFF2-40B4-BE49-F238E27FC236}">
                <a16:creationId xmlns:a16="http://schemas.microsoft.com/office/drawing/2014/main" id="{2DAA5C03-9FFE-214E-A7AE-4AE3ABD0F22C}"/>
              </a:ext>
            </a:extLst>
          </p:cNvPr>
          <p:cNvCxnSpPr>
            <a:cxnSpLocks/>
          </p:cNvCxnSpPr>
          <p:nvPr/>
        </p:nvCxnSpPr>
        <p:spPr>
          <a:xfrm flipH="1">
            <a:off x="7984325" y="143210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3" name="Straight Connector 1262">
            <a:extLst>
              <a:ext uri="{FF2B5EF4-FFF2-40B4-BE49-F238E27FC236}">
                <a16:creationId xmlns:a16="http://schemas.microsoft.com/office/drawing/2014/main" id="{8A88A19A-F84D-C641-93E2-ED5A7F713168}"/>
              </a:ext>
            </a:extLst>
          </p:cNvPr>
          <p:cNvCxnSpPr>
            <a:cxnSpLocks/>
          </p:cNvCxnSpPr>
          <p:nvPr/>
        </p:nvCxnSpPr>
        <p:spPr>
          <a:xfrm flipH="1">
            <a:off x="8020684" y="1417402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4" name="Straight Connector 1263">
            <a:extLst>
              <a:ext uri="{FF2B5EF4-FFF2-40B4-BE49-F238E27FC236}">
                <a16:creationId xmlns:a16="http://schemas.microsoft.com/office/drawing/2014/main" id="{D16989E6-EC4E-1243-AD84-56F7571188D3}"/>
              </a:ext>
            </a:extLst>
          </p:cNvPr>
          <p:cNvCxnSpPr>
            <a:cxnSpLocks/>
          </p:cNvCxnSpPr>
          <p:nvPr/>
        </p:nvCxnSpPr>
        <p:spPr>
          <a:xfrm flipH="1">
            <a:off x="7919108" y="143458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5" name="Straight Connector 1264">
            <a:extLst>
              <a:ext uri="{FF2B5EF4-FFF2-40B4-BE49-F238E27FC236}">
                <a16:creationId xmlns:a16="http://schemas.microsoft.com/office/drawing/2014/main" id="{D3A98714-729E-8D47-BC40-71E2E7477A00}"/>
              </a:ext>
            </a:extLst>
          </p:cNvPr>
          <p:cNvCxnSpPr>
            <a:cxnSpLocks/>
          </p:cNvCxnSpPr>
          <p:nvPr/>
        </p:nvCxnSpPr>
        <p:spPr>
          <a:xfrm flipH="1">
            <a:off x="8056269" y="143442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6" name="Straight Connector 1265">
            <a:extLst>
              <a:ext uri="{FF2B5EF4-FFF2-40B4-BE49-F238E27FC236}">
                <a16:creationId xmlns:a16="http://schemas.microsoft.com/office/drawing/2014/main" id="{67B33205-C2BD-694C-AD59-BA52306798DD}"/>
              </a:ext>
            </a:extLst>
          </p:cNvPr>
          <p:cNvCxnSpPr>
            <a:cxnSpLocks/>
          </p:cNvCxnSpPr>
          <p:nvPr/>
        </p:nvCxnSpPr>
        <p:spPr>
          <a:xfrm flipH="1">
            <a:off x="1739735" y="163786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7" name="Straight Connector 1266">
            <a:extLst>
              <a:ext uri="{FF2B5EF4-FFF2-40B4-BE49-F238E27FC236}">
                <a16:creationId xmlns:a16="http://schemas.microsoft.com/office/drawing/2014/main" id="{E7A86A26-6F56-BE44-B701-29993BE09676}"/>
              </a:ext>
            </a:extLst>
          </p:cNvPr>
          <p:cNvCxnSpPr>
            <a:cxnSpLocks/>
          </p:cNvCxnSpPr>
          <p:nvPr/>
        </p:nvCxnSpPr>
        <p:spPr>
          <a:xfrm flipH="1">
            <a:off x="1800076" y="164559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8" name="Straight Connector 1267">
            <a:extLst>
              <a:ext uri="{FF2B5EF4-FFF2-40B4-BE49-F238E27FC236}">
                <a16:creationId xmlns:a16="http://schemas.microsoft.com/office/drawing/2014/main" id="{32E3A29B-B3DA-6244-8979-506A30609AB4}"/>
              </a:ext>
            </a:extLst>
          </p:cNvPr>
          <p:cNvCxnSpPr>
            <a:cxnSpLocks/>
          </p:cNvCxnSpPr>
          <p:nvPr/>
        </p:nvCxnSpPr>
        <p:spPr>
          <a:xfrm flipH="1">
            <a:off x="1762169" y="163554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9" name="Straight Connector 1268">
            <a:extLst>
              <a:ext uri="{FF2B5EF4-FFF2-40B4-BE49-F238E27FC236}">
                <a16:creationId xmlns:a16="http://schemas.microsoft.com/office/drawing/2014/main" id="{3F51FA52-CC5B-EA40-8668-F5307A9550B6}"/>
              </a:ext>
            </a:extLst>
          </p:cNvPr>
          <p:cNvCxnSpPr>
            <a:cxnSpLocks/>
          </p:cNvCxnSpPr>
          <p:nvPr/>
        </p:nvCxnSpPr>
        <p:spPr>
          <a:xfrm flipH="1">
            <a:off x="1892135" y="161881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0" name="Straight Connector 1269">
            <a:extLst>
              <a:ext uri="{FF2B5EF4-FFF2-40B4-BE49-F238E27FC236}">
                <a16:creationId xmlns:a16="http://schemas.microsoft.com/office/drawing/2014/main" id="{05ABB70C-D4AB-E447-B0B6-8357D70E3503}"/>
              </a:ext>
            </a:extLst>
          </p:cNvPr>
          <p:cNvCxnSpPr>
            <a:cxnSpLocks/>
          </p:cNvCxnSpPr>
          <p:nvPr/>
        </p:nvCxnSpPr>
        <p:spPr>
          <a:xfrm flipH="1">
            <a:off x="1914569" y="161649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1" name="Straight Connector 1270">
            <a:extLst>
              <a:ext uri="{FF2B5EF4-FFF2-40B4-BE49-F238E27FC236}">
                <a16:creationId xmlns:a16="http://schemas.microsoft.com/office/drawing/2014/main" id="{E8721E32-941C-9A44-A83B-F1ADC0DA8243}"/>
              </a:ext>
            </a:extLst>
          </p:cNvPr>
          <p:cNvCxnSpPr>
            <a:cxnSpLocks/>
          </p:cNvCxnSpPr>
          <p:nvPr/>
        </p:nvCxnSpPr>
        <p:spPr>
          <a:xfrm flipH="1">
            <a:off x="2162432" y="162923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2" name="Straight Connector 1271">
            <a:extLst>
              <a:ext uri="{FF2B5EF4-FFF2-40B4-BE49-F238E27FC236}">
                <a16:creationId xmlns:a16="http://schemas.microsoft.com/office/drawing/2014/main" id="{9C96C828-338E-4E47-8F3B-496B89B30254}"/>
              </a:ext>
            </a:extLst>
          </p:cNvPr>
          <p:cNvCxnSpPr>
            <a:cxnSpLocks/>
          </p:cNvCxnSpPr>
          <p:nvPr/>
        </p:nvCxnSpPr>
        <p:spPr>
          <a:xfrm flipH="1">
            <a:off x="2222773" y="163696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3" name="Straight Connector 1272">
            <a:extLst>
              <a:ext uri="{FF2B5EF4-FFF2-40B4-BE49-F238E27FC236}">
                <a16:creationId xmlns:a16="http://schemas.microsoft.com/office/drawing/2014/main" id="{BE128891-D307-6847-86E4-A27064E82622}"/>
              </a:ext>
            </a:extLst>
          </p:cNvPr>
          <p:cNvCxnSpPr>
            <a:cxnSpLocks/>
          </p:cNvCxnSpPr>
          <p:nvPr/>
        </p:nvCxnSpPr>
        <p:spPr>
          <a:xfrm flipH="1">
            <a:off x="2184866" y="162691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4" name="Straight Connector 1273">
            <a:extLst>
              <a:ext uri="{FF2B5EF4-FFF2-40B4-BE49-F238E27FC236}">
                <a16:creationId xmlns:a16="http://schemas.microsoft.com/office/drawing/2014/main" id="{F56395D5-0316-4343-9A99-C6E7504C13FE}"/>
              </a:ext>
            </a:extLst>
          </p:cNvPr>
          <p:cNvCxnSpPr>
            <a:cxnSpLocks/>
          </p:cNvCxnSpPr>
          <p:nvPr/>
        </p:nvCxnSpPr>
        <p:spPr>
          <a:xfrm flipH="1">
            <a:off x="2314832" y="161018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5" name="Straight Connector 1274">
            <a:extLst>
              <a:ext uri="{FF2B5EF4-FFF2-40B4-BE49-F238E27FC236}">
                <a16:creationId xmlns:a16="http://schemas.microsoft.com/office/drawing/2014/main" id="{0DE80FC0-5B94-7B4C-96F5-6B90E5BA7AE9}"/>
              </a:ext>
            </a:extLst>
          </p:cNvPr>
          <p:cNvCxnSpPr>
            <a:cxnSpLocks/>
          </p:cNvCxnSpPr>
          <p:nvPr/>
        </p:nvCxnSpPr>
        <p:spPr>
          <a:xfrm flipH="1">
            <a:off x="2337266" y="160786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6" name="Straight Connector 1275">
            <a:extLst>
              <a:ext uri="{FF2B5EF4-FFF2-40B4-BE49-F238E27FC236}">
                <a16:creationId xmlns:a16="http://schemas.microsoft.com/office/drawing/2014/main" id="{E9813507-3C72-934D-B72B-699F44AED8EF}"/>
              </a:ext>
            </a:extLst>
          </p:cNvPr>
          <p:cNvCxnSpPr>
            <a:cxnSpLocks/>
          </p:cNvCxnSpPr>
          <p:nvPr/>
        </p:nvCxnSpPr>
        <p:spPr>
          <a:xfrm flipH="1">
            <a:off x="2585129" y="162635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7" name="Straight Connector 1276">
            <a:extLst>
              <a:ext uri="{FF2B5EF4-FFF2-40B4-BE49-F238E27FC236}">
                <a16:creationId xmlns:a16="http://schemas.microsoft.com/office/drawing/2014/main" id="{492AA357-794F-5746-8A8A-02191FA40557}"/>
              </a:ext>
            </a:extLst>
          </p:cNvPr>
          <p:cNvCxnSpPr>
            <a:cxnSpLocks/>
          </p:cNvCxnSpPr>
          <p:nvPr/>
        </p:nvCxnSpPr>
        <p:spPr>
          <a:xfrm flipH="1">
            <a:off x="2645470" y="163409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8" name="Straight Connector 1277">
            <a:extLst>
              <a:ext uri="{FF2B5EF4-FFF2-40B4-BE49-F238E27FC236}">
                <a16:creationId xmlns:a16="http://schemas.microsoft.com/office/drawing/2014/main" id="{09B1DD80-4E37-2B4A-94FF-2989AC89C004}"/>
              </a:ext>
            </a:extLst>
          </p:cNvPr>
          <p:cNvCxnSpPr>
            <a:cxnSpLocks/>
          </p:cNvCxnSpPr>
          <p:nvPr/>
        </p:nvCxnSpPr>
        <p:spPr>
          <a:xfrm flipH="1">
            <a:off x="2607563" y="162403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9" name="Straight Connector 1278">
            <a:extLst>
              <a:ext uri="{FF2B5EF4-FFF2-40B4-BE49-F238E27FC236}">
                <a16:creationId xmlns:a16="http://schemas.microsoft.com/office/drawing/2014/main" id="{9DEE445A-1722-0E45-A64C-C8503870648D}"/>
              </a:ext>
            </a:extLst>
          </p:cNvPr>
          <p:cNvCxnSpPr>
            <a:cxnSpLocks/>
          </p:cNvCxnSpPr>
          <p:nvPr/>
        </p:nvCxnSpPr>
        <p:spPr>
          <a:xfrm flipH="1">
            <a:off x="2737529" y="160730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0" name="Straight Connector 1279">
            <a:extLst>
              <a:ext uri="{FF2B5EF4-FFF2-40B4-BE49-F238E27FC236}">
                <a16:creationId xmlns:a16="http://schemas.microsoft.com/office/drawing/2014/main" id="{441569DA-ABF9-BC4B-88C4-413034AAFE87}"/>
              </a:ext>
            </a:extLst>
          </p:cNvPr>
          <p:cNvCxnSpPr>
            <a:cxnSpLocks/>
          </p:cNvCxnSpPr>
          <p:nvPr/>
        </p:nvCxnSpPr>
        <p:spPr>
          <a:xfrm flipH="1">
            <a:off x="2759963" y="160498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1" name="Straight Connector 1280">
            <a:extLst>
              <a:ext uri="{FF2B5EF4-FFF2-40B4-BE49-F238E27FC236}">
                <a16:creationId xmlns:a16="http://schemas.microsoft.com/office/drawing/2014/main" id="{F6BE8F1F-5445-2A4E-80F4-3243E8A623C0}"/>
              </a:ext>
            </a:extLst>
          </p:cNvPr>
          <p:cNvCxnSpPr>
            <a:cxnSpLocks/>
          </p:cNvCxnSpPr>
          <p:nvPr/>
        </p:nvCxnSpPr>
        <p:spPr>
          <a:xfrm flipH="1">
            <a:off x="3007829" y="162348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2" name="Straight Connector 1281">
            <a:extLst>
              <a:ext uri="{FF2B5EF4-FFF2-40B4-BE49-F238E27FC236}">
                <a16:creationId xmlns:a16="http://schemas.microsoft.com/office/drawing/2014/main" id="{A8AD3BD7-048B-634D-905C-1166D06E1408}"/>
              </a:ext>
            </a:extLst>
          </p:cNvPr>
          <p:cNvCxnSpPr>
            <a:cxnSpLocks/>
          </p:cNvCxnSpPr>
          <p:nvPr/>
        </p:nvCxnSpPr>
        <p:spPr>
          <a:xfrm flipH="1">
            <a:off x="3068170" y="163121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3" name="Straight Connector 1282">
            <a:extLst>
              <a:ext uri="{FF2B5EF4-FFF2-40B4-BE49-F238E27FC236}">
                <a16:creationId xmlns:a16="http://schemas.microsoft.com/office/drawing/2014/main" id="{8066BDF1-954E-614A-A650-AED4AA37A96F}"/>
              </a:ext>
            </a:extLst>
          </p:cNvPr>
          <p:cNvCxnSpPr>
            <a:cxnSpLocks/>
          </p:cNvCxnSpPr>
          <p:nvPr/>
        </p:nvCxnSpPr>
        <p:spPr>
          <a:xfrm flipH="1">
            <a:off x="3030263" y="162116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4" name="Straight Connector 1283">
            <a:extLst>
              <a:ext uri="{FF2B5EF4-FFF2-40B4-BE49-F238E27FC236}">
                <a16:creationId xmlns:a16="http://schemas.microsoft.com/office/drawing/2014/main" id="{BB5AA27D-73A9-F74E-BB56-4EED04050F9C}"/>
              </a:ext>
            </a:extLst>
          </p:cNvPr>
          <p:cNvCxnSpPr>
            <a:cxnSpLocks/>
          </p:cNvCxnSpPr>
          <p:nvPr/>
        </p:nvCxnSpPr>
        <p:spPr>
          <a:xfrm flipH="1">
            <a:off x="3160229" y="160443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5" name="Straight Connector 1284">
            <a:extLst>
              <a:ext uri="{FF2B5EF4-FFF2-40B4-BE49-F238E27FC236}">
                <a16:creationId xmlns:a16="http://schemas.microsoft.com/office/drawing/2014/main" id="{D05D511F-875B-434A-89E4-53CA31C6174D}"/>
              </a:ext>
            </a:extLst>
          </p:cNvPr>
          <p:cNvCxnSpPr>
            <a:cxnSpLocks/>
          </p:cNvCxnSpPr>
          <p:nvPr/>
        </p:nvCxnSpPr>
        <p:spPr>
          <a:xfrm flipH="1">
            <a:off x="3182663" y="160211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6" name="Straight Connector 1285">
            <a:extLst>
              <a:ext uri="{FF2B5EF4-FFF2-40B4-BE49-F238E27FC236}">
                <a16:creationId xmlns:a16="http://schemas.microsoft.com/office/drawing/2014/main" id="{D3033A34-A0DA-9345-90AE-C4FEC7C0FBB8}"/>
              </a:ext>
            </a:extLst>
          </p:cNvPr>
          <p:cNvCxnSpPr>
            <a:cxnSpLocks/>
          </p:cNvCxnSpPr>
          <p:nvPr/>
        </p:nvCxnSpPr>
        <p:spPr>
          <a:xfrm flipH="1">
            <a:off x="3430526" y="161485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7" name="Straight Connector 1286">
            <a:extLst>
              <a:ext uri="{FF2B5EF4-FFF2-40B4-BE49-F238E27FC236}">
                <a16:creationId xmlns:a16="http://schemas.microsoft.com/office/drawing/2014/main" id="{2D1395DE-7667-7849-8D0B-6FC11F845B45}"/>
              </a:ext>
            </a:extLst>
          </p:cNvPr>
          <p:cNvCxnSpPr>
            <a:cxnSpLocks/>
          </p:cNvCxnSpPr>
          <p:nvPr/>
        </p:nvCxnSpPr>
        <p:spPr>
          <a:xfrm flipH="1">
            <a:off x="3490867" y="162259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8" name="Straight Connector 1287">
            <a:extLst>
              <a:ext uri="{FF2B5EF4-FFF2-40B4-BE49-F238E27FC236}">
                <a16:creationId xmlns:a16="http://schemas.microsoft.com/office/drawing/2014/main" id="{8A9B5550-D6E8-2340-A2E0-A0D6422C67DC}"/>
              </a:ext>
            </a:extLst>
          </p:cNvPr>
          <p:cNvCxnSpPr>
            <a:cxnSpLocks/>
          </p:cNvCxnSpPr>
          <p:nvPr/>
        </p:nvCxnSpPr>
        <p:spPr>
          <a:xfrm flipH="1">
            <a:off x="3452960" y="161253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9" name="Straight Connector 1288">
            <a:extLst>
              <a:ext uri="{FF2B5EF4-FFF2-40B4-BE49-F238E27FC236}">
                <a16:creationId xmlns:a16="http://schemas.microsoft.com/office/drawing/2014/main" id="{0AF5A381-0820-2942-932B-20FCA8453995}"/>
              </a:ext>
            </a:extLst>
          </p:cNvPr>
          <p:cNvCxnSpPr>
            <a:cxnSpLocks/>
          </p:cNvCxnSpPr>
          <p:nvPr/>
        </p:nvCxnSpPr>
        <p:spPr>
          <a:xfrm flipH="1">
            <a:off x="3582926" y="159580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0" name="Straight Connector 1289">
            <a:extLst>
              <a:ext uri="{FF2B5EF4-FFF2-40B4-BE49-F238E27FC236}">
                <a16:creationId xmlns:a16="http://schemas.microsoft.com/office/drawing/2014/main" id="{CC0C5C7C-A2B3-984C-8BFB-CDF870F262A9}"/>
              </a:ext>
            </a:extLst>
          </p:cNvPr>
          <p:cNvCxnSpPr>
            <a:cxnSpLocks/>
          </p:cNvCxnSpPr>
          <p:nvPr/>
        </p:nvCxnSpPr>
        <p:spPr>
          <a:xfrm flipH="1">
            <a:off x="3605360" y="159348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1" name="Straight Connector 1290">
            <a:extLst>
              <a:ext uri="{FF2B5EF4-FFF2-40B4-BE49-F238E27FC236}">
                <a16:creationId xmlns:a16="http://schemas.microsoft.com/office/drawing/2014/main" id="{BB9A622B-9F59-FB4B-89E7-055C132212BD}"/>
              </a:ext>
            </a:extLst>
          </p:cNvPr>
          <p:cNvCxnSpPr>
            <a:cxnSpLocks/>
          </p:cNvCxnSpPr>
          <p:nvPr/>
        </p:nvCxnSpPr>
        <p:spPr>
          <a:xfrm flipH="1">
            <a:off x="3853223" y="161197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2" name="Straight Connector 1291">
            <a:extLst>
              <a:ext uri="{FF2B5EF4-FFF2-40B4-BE49-F238E27FC236}">
                <a16:creationId xmlns:a16="http://schemas.microsoft.com/office/drawing/2014/main" id="{93A138D4-6D06-E649-99B6-D2BD306F5A8B}"/>
              </a:ext>
            </a:extLst>
          </p:cNvPr>
          <p:cNvCxnSpPr>
            <a:cxnSpLocks/>
          </p:cNvCxnSpPr>
          <p:nvPr/>
        </p:nvCxnSpPr>
        <p:spPr>
          <a:xfrm flipH="1">
            <a:off x="3913564" y="161971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3" name="Straight Connector 1292">
            <a:extLst>
              <a:ext uri="{FF2B5EF4-FFF2-40B4-BE49-F238E27FC236}">
                <a16:creationId xmlns:a16="http://schemas.microsoft.com/office/drawing/2014/main" id="{6DF95E0B-60DB-A94A-865D-ADAC8DB9EBCB}"/>
              </a:ext>
            </a:extLst>
          </p:cNvPr>
          <p:cNvCxnSpPr>
            <a:cxnSpLocks/>
          </p:cNvCxnSpPr>
          <p:nvPr/>
        </p:nvCxnSpPr>
        <p:spPr>
          <a:xfrm flipH="1">
            <a:off x="3875657" y="160965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4" name="Straight Connector 1293">
            <a:extLst>
              <a:ext uri="{FF2B5EF4-FFF2-40B4-BE49-F238E27FC236}">
                <a16:creationId xmlns:a16="http://schemas.microsoft.com/office/drawing/2014/main" id="{9C0436D3-3ABB-B947-A0F1-370CEB2A87C0}"/>
              </a:ext>
            </a:extLst>
          </p:cNvPr>
          <p:cNvCxnSpPr>
            <a:cxnSpLocks/>
          </p:cNvCxnSpPr>
          <p:nvPr/>
        </p:nvCxnSpPr>
        <p:spPr>
          <a:xfrm flipH="1">
            <a:off x="4005623" y="159292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5" name="Straight Connector 1294">
            <a:extLst>
              <a:ext uri="{FF2B5EF4-FFF2-40B4-BE49-F238E27FC236}">
                <a16:creationId xmlns:a16="http://schemas.microsoft.com/office/drawing/2014/main" id="{18CB3E55-5016-BE4F-8E2C-6BCF3D0819C7}"/>
              </a:ext>
            </a:extLst>
          </p:cNvPr>
          <p:cNvCxnSpPr>
            <a:cxnSpLocks/>
          </p:cNvCxnSpPr>
          <p:nvPr/>
        </p:nvCxnSpPr>
        <p:spPr>
          <a:xfrm flipH="1">
            <a:off x="4028057" y="159060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6" name="Straight Connector 1295">
            <a:extLst>
              <a:ext uri="{FF2B5EF4-FFF2-40B4-BE49-F238E27FC236}">
                <a16:creationId xmlns:a16="http://schemas.microsoft.com/office/drawing/2014/main" id="{9C9FB98D-7C4E-EA4B-8A77-E86008C63E1B}"/>
              </a:ext>
            </a:extLst>
          </p:cNvPr>
          <p:cNvCxnSpPr>
            <a:cxnSpLocks/>
          </p:cNvCxnSpPr>
          <p:nvPr/>
        </p:nvCxnSpPr>
        <p:spPr>
          <a:xfrm flipH="1">
            <a:off x="3327008" y="164936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7" name="Straight Connector 1296">
            <a:extLst>
              <a:ext uri="{FF2B5EF4-FFF2-40B4-BE49-F238E27FC236}">
                <a16:creationId xmlns:a16="http://schemas.microsoft.com/office/drawing/2014/main" id="{1A29EE99-1570-BD48-95D7-2BFE8F908FA6}"/>
              </a:ext>
            </a:extLst>
          </p:cNvPr>
          <p:cNvCxnSpPr>
            <a:cxnSpLocks/>
          </p:cNvCxnSpPr>
          <p:nvPr/>
        </p:nvCxnSpPr>
        <p:spPr>
          <a:xfrm flipH="1">
            <a:off x="3387349" y="165709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8" name="Straight Connector 1297">
            <a:extLst>
              <a:ext uri="{FF2B5EF4-FFF2-40B4-BE49-F238E27FC236}">
                <a16:creationId xmlns:a16="http://schemas.microsoft.com/office/drawing/2014/main" id="{41EB1EA5-0111-3549-B8D7-38B389DA1B67}"/>
              </a:ext>
            </a:extLst>
          </p:cNvPr>
          <p:cNvCxnSpPr>
            <a:cxnSpLocks/>
          </p:cNvCxnSpPr>
          <p:nvPr/>
        </p:nvCxnSpPr>
        <p:spPr>
          <a:xfrm flipH="1">
            <a:off x="3349442" y="164703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9" name="Straight Connector 1298">
            <a:extLst>
              <a:ext uri="{FF2B5EF4-FFF2-40B4-BE49-F238E27FC236}">
                <a16:creationId xmlns:a16="http://schemas.microsoft.com/office/drawing/2014/main" id="{FF08A873-D76B-9849-854F-1A0EF690DC87}"/>
              </a:ext>
            </a:extLst>
          </p:cNvPr>
          <p:cNvCxnSpPr>
            <a:cxnSpLocks/>
          </p:cNvCxnSpPr>
          <p:nvPr/>
        </p:nvCxnSpPr>
        <p:spPr>
          <a:xfrm flipH="1">
            <a:off x="3479408" y="163031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0" name="Straight Connector 1299">
            <a:extLst>
              <a:ext uri="{FF2B5EF4-FFF2-40B4-BE49-F238E27FC236}">
                <a16:creationId xmlns:a16="http://schemas.microsoft.com/office/drawing/2014/main" id="{5E459E08-AD8A-6340-B47F-0A0B08FA8063}"/>
              </a:ext>
            </a:extLst>
          </p:cNvPr>
          <p:cNvCxnSpPr>
            <a:cxnSpLocks/>
          </p:cNvCxnSpPr>
          <p:nvPr/>
        </p:nvCxnSpPr>
        <p:spPr>
          <a:xfrm flipH="1">
            <a:off x="3501842" y="162798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1" name="Straight Connector 1300">
            <a:extLst>
              <a:ext uri="{FF2B5EF4-FFF2-40B4-BE49-F238E27FC236}">
                <a16:creationId xmlns:a16="http://schemas.microsoft.com/office/drawing/2014/main" id="{13E93974-9534-094B-AC16-A5B789F507FF}"/>
              </a:ext>
            </a:extLst>
          </p:cNvPr>
          <p:cNvCxnSpPr>
            <a:cxnSpLocks/>
          </p:cNvCxnSpPr>
          <p:nvPr/>
        </p:nvCxnSpPr>
        <p:spPr>
          <a:xfrm flipH="1">
            <a:off x="3749705" y="164073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2" name="Straight Connector 1301">
            <a:extLst>
              <a:ext uri="{FF2B5EF4-FFF2-40B4-BE49-F238E27FC236}">
                <a16:creationId xmlns:a16="http://schemas.microsoft.com/office/drawing/2014/main" id="{C421C1BC-0541-D041-AF6B-B13E8638C12E}"/>
              </a:ext>
            </a:extLst>
          </p:cNvPr>
          <p:cNvCxnSpPr>
            <a:cxnSpLocks/>
          </p:cNvCxnSpPr>
          <p:nvPr/>
        </p:nvCxnSpPr>
        <p:spPr>
          <a:xfrm flipH="1">
            <a:off x="3810046" y="164846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3" name="Straight Connector 1302">
            <a:extLst>
              <a:ext uri="{FF2B5EF4-FFF2-40B4-BE49-F238E27FC236}">
                <a16:creationId xmlns:a16="http://schemas.microsoft.com/office/drawing/2014/main" id="{8F9C5298-F41A-104E-A65A-07198257E04E}"/>
              </a:ext>
            </a:extLst>
          </p:cNvPr>
          <p:cNvCxnSpPr>
            <a:cxnSpLocks/>
          </p:cNvCxnSpPr>
          <p:nvPr/>
        </p:nvCxnSpPr>
        <p:spPr>
          <a:xfrm flipH="1">
            <a:off x="3772139" y="163841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4" name="Straight Connector 1303">
            <a:extLst>
              <a:ext uri="{FF2B5EF4-FFF2-40B4-BE49-F238E27FC236}">
                <a16:creationId xmlns:a16="http://schemas.microsoft.com/office/drawing/2014/main" id="{02B135C8-5321-5C43-BDED-CF4AD8B16FA9}"/>
              </a:ext>
            </a:extLst>
          </p:cNvPr>
          <p:cNvCxnSpPr>
            <a:cxnSpLocks/>
          </p:cNvCxnSpPr>
          <p:nvPr/>
        </p:nvCxnSpPr>
        <p:spPr>
          <a:xfrm flipH="1">
            <a:off x="3902105" y="162168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5" name="Straight Connector 1304">
            <a:extLst>
              <a:ext uri="{FF2B5EF4-FFF2-40B4-BE49-F238E27FC236}">
                <a16:creationId xmlns:a16="http://schemas.microsoft.com/office/drawing/2014/main" id="{A7A1604B-35F7-B94F-A15F-D665E83B8CCC}"/>
              </a:ext>
            </a:extLst>
          </p:cNvPr>
          <p:cNvCxnSpPr>
            <a:cxnSpLocks/>
          </p:cNvCxnSpPr>
          <p:nvPr/>
        </p:nvCxnSpPr>
        <p:spPr>
          <a:xfrm flipH="1">
            <a:off x="3924539" y="161936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6" name="Straight Connector 1305">
            <a:extLst>
              <a:ext uri="{FF2B5EF4-FFF2-40B4-BE49-F238E27FC236}">
                <a16:creationId xmlns:a16="http://schemas.microsoft.com/office/drawing/2014/main" id="{5CDCB455-2FEF-CB4F-BA3B-DDCB7304480B}"/>
              </a:ext>
            </a:extLst>
          </p:cNvPr>
          <p:cNvCxnSpPr>
            <a:cxnSpLocks/>
          </p:cNvCxnSpPr>
          <p:nvPr/>
        </p:nvCxnSpPr>
        <p:spPr>
          <a:xfrm flipH="1">
            <a:off x="1610763" y="164416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7" name="Straight Connector 1306">
            <a:extLst>
              <a:ext uri="{FF2B5EF4-FFF2-40B4-BE49-F238E27FC236}">
                <a16:creationId xmlns:a16="http://schemas.microsoft.com/office/drawing/2014/main" id="{D513BE3C-E20B-D943-9E49-ECD6C9C866A1}"/>
              </a:ext>
            </a:extLst>
          </p:cNvPr>
          <p:cNvCxnSpPr>
            <a:cxnSpLocks/>
          </p:cNvCxnSpPr>
          <p:nvPr/>
        </p:nvCxnSpPr>
        <p:spPr>
          <a:xfrm flipH="1">
            <a:off x="1671104" y="165190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8" name="Straight Connector 1307">
            <a:extLst>
              <a:ext uri="{FF2B5EF4-FFF2-40B4-BE49-F238E27FC236}">
                <a16:creationId xmlns:a16="http://schemas.microsoft.com/office/drawing/2014/main" id="{067B8B61-DE8D-9C4C-8F8A-136B105B2AD5}"/>
              </a:ext>
            </a:extLst>
          </p:cNvPr>
          <p:cNvCxnSpPr>
            <a:cxnSpLocks/>
          </p:cNvCxnSpPr>
          <p:nvPr/>
        </p:nvCxnSpPr>
        <p:spPr>
          <a:xfrm flipH="1">
            <a:off x="1633197" y="164184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9" name="Straight Connector 1308">
            <a:extLst>
              <a:ext uri="{FF2B5EF4-FFF2-40B4-BE49-F238E27FC236}">
                <a16:creationId xmlns:a16="http://schemas.microsoft.com/office/drawing/2014/main" id="{9BE1E56E-47C4-344E-9397-B58B3BDDB872}"/>
              </a:ext>
            </a:extLst>
          </p:cNvPr>
          <p:cNvCxnSpPr>
            <a:cxnSpLocks/>
          </p:cNvCxnSpPr>
          <p:nvPr/>
        </p:nvCxnSpPr>
        <p:spPr>
          <a:xfrm flipH="1">
            <a:off x="1763163" y="162511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0" name="Straight Connector 1309">
            <a:extLst>
              <a:ext uri="{FF2B5EF4-FFF2-40B4-BE49-F238E27FC236}">
                <a16:creationId xmlns:a16="http://schemas.microsoft.com/office/drawing/2014/main" id="{6CB3E45D-54B0-2945-8F94-F8242711288B}"/>
              </a:ext>
            </a:extLst>
          </p:cNvPr>
          <p:cNvCxnSpPr>
            <a:cxnSpLocks/>
          </p:cNvCxnSpPr>
          <p:nvPr/>
        </p:nvCxnSpPr>
        <p:spPr>
          <a:xfrm flipH="1">
            <a:off x="1785597" y="162279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1" name="Straight Connector 1310">
            <a:extLst>
              <a:ext uri="{FF2B5EF4-FFF2-40B4-BE49-F238E27FC236}">
                <a16:creationId xmlns:a16="http://schemas.microsoft.com/office/drawing/2014/main" id="{38A26EE0-350E-6C45-8D33-054C7DEF2285}"/>
              </a:ext>
            </a:extLst>
          </p:cNvPr>
          <p:cNvCxnSpPr>
            <a:cxnSpLocks/>
          </p:cNvCxnSpPr>
          <p:nvPr/>
        </p:nvCxnSpPr>
        <p:spPr>
          <a:xfrm flipH="1">
            <a:off x="2033460" y="163553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2" name="Straight Connector 1311">
            <a:extLst>
              <a:ext uri="{FF2B5EF4-FFF2-40B4-BE49-F238E27FC236}">
                <a16:creationId xmlns:a16="http://schemas.microsoft.com/office/drawing/2014/main" id="{67250726-AB5C-E545-901C-D9EE5D1AD22A}"/>
              </a:ext>
            </a:extLst>
          </p:cNvPr>
          <p:cNvCxnSpPr>
            <a:cxnSpLocks/>
          </p:cNvCxnSpPr>
          <p:nvPr/>
        </p:nvCxnSpPr>
        <p:spPr>
          <a:xfrm flipH="1">
            <a:off x="2093801" y="164327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3" name="Straight Connector 1312">
            <a:extLst>
              <a:ext uri="{FF2B5EF4-FFF2-40B4-BE49-F238E27FC236}">
                <a16:creationId xmlns:a16="http://schemas.microsoft.com/office/drawing/2014/main" id="{A78C9960-CB9E-6147-B897-6293F52CE8CE}"/>
              </a:ext>
            </a:extLst>
          </p:cNvPr>
          <p:cNvCxnSpPr>
            <a:cxnSpLocks/>
          </p:cNvCxnSpPr>
          <p:nvPr/>
        </p:nvCxnSpPr>
        <p:spPr>
          <a:xfrm flipH="1">
            <a:off x="2055894" y="163321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4" name="Straight Connector 1313">
            <a:extLst>
              <a:ext uri="{FF2B5EF4-FFF2-40B4-BE49-F238E27FC236}">
                <a16:creationId xmlns:a16="http://schemas.microsoft.com/office/drawing/2014/main" id="{6E4D82FF-BCB5-CE4E-8DEA-7AA581701E4B}"/>
              </a:ext>
            </a:extLst>
          </p:cNvPr>
          <p:cNvCxnSpPr>
            <a:cxnSpLocks/>
          </p:cNvCxnSpPr>
          <p:nvPr/>
        </p:nvCxnSpPr>
        <p:spPr>
          <a:xfrm flipH="1">
            <a:off x="2180449" y="162730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5" name="Straight Connector 1314">
            <a:extLst>
              <a:ext uri="{FF2B5EF4-FFF2-40B4-BE49-F238E27FC236}">
                <a16:creationId xmlns:a16="http://schemas.microsoft.com/office/drawing/2014/main" id="{11594C1C-DDCE-3745-B4F9-EEF974340B49}"/>
              </a:ext>
            </a:extLst>
          </p:cNvPr>
          <p:cNvCxnSpPr>
            <a:cxnSpLocks/>
          </p:cNvCxnSpPr>
          <p:nvPr/>
        </p:nvCxnSpPr>
        <p:spPr>
          <a:xfrm flipH="1">
            <a:off x="2208294" y="161416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6" name="Straight Connector 1315">
            <a:extLst>
              <a:ext uri="{FF2B5EF4-FFF2-40B4-BE49-F238E27FC236}">
                <a16:creationId xmlns:a16="http://schemas.microsoft.com/office/drawing/2014/main" id="{447B0CAF-5916-594A-8255-FCCD40185F51}"/>
              </a:ext>
            </a:extLst>
          </p:cNvPr>
          <p:cNvCxnSpPr>
            <a:cxnSpLocks/>
          </p:cNvCxnSpPr>
          <p:nvPr/>
        </p:nvCxnSpPr>
        <p:spPr>
          <a:xfrm flipH="1">
            <a:off x="2456157" y="163265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7" name="Straight Connector 1316">
            <a:extLst>
              <a:ext uri="{FF2B5EF4-FFF2-40B4-BE49-F238E27FC236}">
                <a16:creationId xmlns:a16="http://schemas.microsoft.com/office/drawing/2014/main" id="{3682E6D7-FEAD-344D-BBF5-08D30AE0F916}"/>
              </a:ext>
            </a:extLst>
          </p:cNvPr>
          <p:cNvCxnSpPr>
            <a:cxnSpLocks/>
          </p:cNvCxnSpPr>
          <p:nvPr/>
        </p:nvCxnSpPr>
        <p:spPr>
          <a:xfrm flipH="1">
            <a:off x="2516498" y="164039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8" name="Straight Connector 1317">
            <a:extLst>
              <a:ext uri="{FF2B5EF4-FFF2-40B4-BE49-F238E27FC236}">
                <a16:creationId xmlns:a16="http://schemas.microsoft.com/office/drawing/2014/main" id="{5238B634-7B5E-FD42-82F5-308A2502E04F}"/>
              </a:ext>
            </a:extLst>
          </p:cNvPr>
          <p:cNvCxnSpPr>
            <a:cxnSpLocks/>
          </p:cNvCxnSpPr>
          <p:nvPr/>
        </p:nvCxnSpPr>
        <p:spPr>
          <a:xfrm flipH="1">
            <a:off x="2478591" y="163033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9" name="Straight Connector 1318">
            <a:extLst>
              <a:ext uri="{FF2B5EF4-FFF2-40B4-BE49-F238E27FC236}">
                <a16:creationId xmlns:a16="http://schemas.microsoft.com/office/drawing/2014/main" id="{44C44658-3CE8-F140-969A-7C025B13800B}"/>
              </a:ext>
            </a:extLst>
          </p:cNvPr>
          <p:cNvCxnSpPr>
            <a:cxnSpLocks/>
          </p:cNvCxnSpPr>
          <p:nvPr/>
        </p:nvCxnSpPr>
        <p:spPr>
          <a:xfrm flipH="1">
            <a:off x="2603146" y="162443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0" name="Straight Connector 1319">
            <a:extLst>
              <a:ext uri="{FF2B5EF4-FFF2-40B4-BE49-F238E27FC236}">
                <a16:creationId xmlns:a16="http://schemas.microsoft.com/office/drawing/2014/main" id="{236720E4-14DB-0048-8C75-F8547C0AE0EE}"/>
              </a:ext>
            </a:extLst>
          </p:cNvPr>
          <p:cNvCxnSpPr>
            <a:cxnSpLocks/>
          </p:cNvCxnSpPr>
          <p:nvPr/>
        </p:nvCxnSpPr>
        <p:spPr>
          <a:xfrm flipH="1">
            <a:off x="2630991" y="161128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1" name="Straight Connector 1320">
            <a:extLst>
              <a:ext uri="{FF2B5EF4-FFF2-40B4-BE49-F238E27FC236}">
                <a16:creationId xmlns:a16="http://schemas.microsoft.com/office/drawing/2014/main" id="{C108CF38-BFC6-2C40-A3F3-194C8A895A5D}"/>
              </a:ext>
            </a:extLst>
          </p:cNvPr>
          <p:cNvCxnSpPr>
            <a:cxnSpLocks/>
          </p:cNvCxnSpPr>
          <p:nvPr/>
        </p:nvCxnSpPr>
        <p:spPr>
          <a:xfrm flipH="1">
            <a:off x="2878857" y="162978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2" name="Straight Connector 1321">
            <a:extLst>
              <a:ext uri="{FF2B5EF4-FFF2-40B4-BE49-F238E27FC236}">
                <a16:creationId xmlns:a16="http://schemas.microsoft.com/office/drawing/2014/main" id="{51634D9E-024A-DD47-9FAB-87647F210EFB}"/>
              </a:ext>
            </a:extLst>
          </p:cNvPr>
          <p:cNvCxnSpPr>
            <a:cxnSpLocks/>
          </p:cNvCxnSpPr>
          <p:nvPr/>
        </p:nvCxnSpPr>
        <p:spPr>
          <a:xfrm flipH="1">
            <a:off x="2939198" y="163752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3" name="Straight Connector 1322">
            <a:extLst>
              <a:ext uri="{FF2B5EF4-FFF2-40B4-BE49-F238E27FC236}">
                <a16:creationId xmlns:a16="http://schemas.microsoft.com/office/drawing/2014/main" id="{069764C7-E88F-2148-B9B9-BDD178282EA2}"/>
              </a:ext>
            </a:extLst>
          </p:cNvPr>
          <p:cNvCxnSpPr>
            <a:cxnSpLocks/>
          </p:cNvCxnSpPr>
          <p:nvPr/>
        </p:nvCxnSpPr>
        <p:spPr>
          <a:xfrm flipH="1">
            <a:off x="2901291" y="162746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4" name="Straight Connector 1323">
            <a:extLst>
              <a:ext uri="{FF2B5EF4-FFF2-40B4-BE49-F238E27FC236}">
                <a16:creationId xmlns:a16="http://schemas.microsoft.com/office/drawing/2014/main" id="{7448EB9E-7D86-0E45-AA61-083178048D73}"/>
              </a:ext>
            </a:extLst>
          </p:cNvPr>
          <p:cNvCxnSpPr>
            <a:cxnSpLocks/>
          </p:cNvCxnSpPr>
          <p:nvPr/>
        </p:nvCxnSpPr>
        <p:spPr>
          <a:xfrm flipH="1">
            <a:off x="3025846" y="162155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5" name="Straight Connector 1324">
            <a:extLst>
              <a:ext uri="{FF2B5EF4-FFF2-40B4-BE49-F238E27FC236}">
                <a16:creationId xmlns:a16="http://schemas.microsoft.com/office/drawing/2014/main" id="{6DFBAF62-0EA2-E947-89F6-A46CE5F02197}"/>
              </a:ext>
            </a:extLst>
          </p:cNvPr>
          <p:cNvCxnSpPr>
            <a:cxnSpLocks/>
          </p:cNvCxnSpPr>
          <p:nvPr/>
        </p:nvCxnSpPr>
        <p:spPr>
          <a:xfrm flipH="1">
            <a:off x="3048280" y="161923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6" name="Straight Connector 1325">
            <a:extLst>
              <a:ext uri="{FF2B5EF4-FFF2-40B4-BE49-F238E27FC236}">
                <a16:creationId xmlns:a16="http://schemas.microsoft.com/office/drawing/2014/main" id="{2BC483DC-B212-1244-953C-B09B59E26553}"/>
              </a:ext>
            </a:extLst>
          </p:cNvPr>
          <p:cNvCxnSpPr>
            <a:cxnSpLocks/>
          </p:cNvCxnSpPr>
          <p:nvPr/>
        </p:nvCxnSpPr>
        <p:spPr>
          <a:xfrm flipH="1">
            <a:off x="3296143" y="163197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7" name="Straight Connector 1326">
            <a:extLst>
              <a:ext uri="{FF2B5EF4-FFF2-40B4-BE49-F238E27FC236}">
                <a16:creationId xmlns:a16="http://schemas.microsoft.com/office/drawing/2014/main" id="{C412FA1E-7500-6740-A87A-C530AF538CD7}"/>
              </a:ext>
            </a:extLst>
          </p:cNvPr>
          <p:cNvCxnSpPr>
            <a:cxnSpLocks/>
          </p:cNvCxnSpPr>
          <p:nvPr/>
        </p:nvCxnSpPr>
        <p:spPr>
          <a:xfrm flipH="1">
            <a:off x="3361895" y="162889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8" name="Straight Connector 1327">
            <a:extLst>
              <a:ext uri="{FF2B5EF4-FFF2-40B4-BE49-F238E27FC236}">
                <a16:creationId xmlns:a16="http://schemas.microsoft.com/office/drawing/2014/main" id="{0576D52E-3FFE-0B41-A54A-5AF105525DE6}"/>
              </a:ext>
            </a:extLst>
          </p:cNvPr>
          <p:cNvCxnSpPr>
            <a:cxnSpLocks/>
          </p:cNvCxnSpPr>
          <p:nvPr/>
        </p:nvCxnSpPr>
        <p:spPr>
          <a:xfrm flipH="1">
            <a:off x="3323988" y="161883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9" name="Straight Connector 1328">
            <a:extLst>
              <a:ext uri="{FF2B5EF4-FFF2-40B4-BE49-F238E27FC236}">
                <a16:creationId xmlns:a16="http://schemas.microsoft.com/office/drawing/2014/main" id="{139E743E-53BE-D245-AF18-F4C2650EAB5F}"/>
              </a:ext>
            </a:extLst>
          </p:cNvPr>
          <p:cNvCxnSpPr>
            <a:cxnSpLocks/>
          </p:cNvCxnSpPr>
          <p:nvPr/>
        </p:nvCxnSpPr>
        <p:spPr>
          <a:xfrm flipH="1">
            <a:off x="3448543" y="161292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0" name="Straight Connector 1329">
            <a:extLst>
              <a:ext uri="{FF2B5EF4-FFF2-40B4-BE49-F238E27FC236}">
                <a16:creationId xmlns:a16="http://schemas.microsoft.com/office/drawing/2014/main" id="{96F204DE-A9DC-2C40-9BD2-2263D0C1E1E3}"/>
              </a:ext>
            </a:extLst>
          </p:cNvPr>
          <p:cNvCxnSpPr>
            <a:cxnSpLocks/>
          </p:cNvCxnSpPr>
          <p:nvPr/>
        </p:nvCxnSpPr>
        <p:spPr>
          <a:xfrm flipH="1">
            <a:off x="3470977" y="161060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1" name="Straight Connector 1330">
            <a:extLst>
              <a:ext uri="{FF2B5EF4-FFF2-40B4-BE49-F238E27FC236}">
                <a16:creationId xmlns:a16="http://schemas.microsoft.com/office/drawing/2014/main" id="{6590482B-1361-644A-93CC-18CF17125DEE}"/>
              </a:ext>
            </a:extLst>
          </p:cNvPr>
          <p:cNvCxnSpPr>
            <a:cxnSpLocks/>
          </p:cNvCxnSpPr>
          <p:nvPr/>
        </p:nvCxnSpPr>
        <p:spPr>
          <a:xfrm flipH="1">
            <a:off x="3718840" y="162910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2" name="Straight Connector 1331">
            <a:extLst>
              <a:ext uri="{FF2B5EF4-FFF2-40B4-BE49-F238E27FC236}">
                <a16:creationId xmlns:a16="http://schemas.microsoft.com/office/drawing/2014/main" id="{72993CBC-08A2-DF4C-8C28-A74A0A709242}"/>
              </a:ext>
            </a:extLst>
          </p:cNvPr>
          <p:cNvCxnSpPr>
            <a:cxnSpLocks/>
          </p:cNvCxnSpPr>
          <p:nvPr/>
        </p:nvCxnSpPr>
        <p:spPr>
          <a:xfrm flipH="1">
            <a:off x="3784592" y="162601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3" name="Straight Connector 1332">
            <a:extLst>
              <a:ext uri="{FF2B5EF4-FFF2-40B4-BE49-F238E27FC236}">
                <a16:creationId xmlns:a16="http://schemas.microsoft.com/office/drawing/2014/main" id="{0CB81F9E-5B37-9D4A-8A13-E159D7A48724}"/>
              </a:ext>
            </a:extLst>
          </p:cNvPr>
          <p:cNvCxnSpPr>
            <a:cxnSpLocks/>
          </p:cNvCxnSpPr>
          <p:nvPr/>
        </p:nvCxnSpPr>
        <p:spPr>
          <a:xfrm flipH="1">
            <a:off x="3746685" y="161595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4" name="Straight Connector 1333">
            <a:extLst>
              <a:ext uri="{FF2B5EF4-FFF2-40B4-BE49-F238E27FC236}">
                <a16:creationId xmlns:a16="http://schemas.microsoft.com/office/drawing/2014/main" id="{BDBBB805-AB64-EA42-9899-DF95CF8C476D}"/>
              </a:ext>
            </a:extLst>
          </p:cNvPr>
          <p:cNvCxnSpPr>
            <a:cxnSpLocks/>
          </p:cNvCxnSpPr>
          <p:nvPr/>
        </p:nvCxnSpPr>
        <p:spPr>
          <a:xfrm flipH="1">
            <a:off x="3871240" y="161005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5" name="Straight Connector 1334">
            <a:extLst>
              <a:ext uri="{FF2B5EF4-FFF2-40B4-BE49-F238E27FC236}">
                <a16:creationId xmlns:a16="http://schemas.microsoft.com/office/drawing/2014/main" id="{0281862E-46EB-D849-AB66-80FD65DD7779}"/>
              </a:ext>
            </a:extLst>
          </p:cNvPr>
          <p:cNvCxnSpPr>
            <a:cxnSpLocks/>
          </p:cNvCxnSpPr>
          <p:nvPr/>
        </p:nvCxnSpPr>
        <p:spPr>
          <a:xfrm flipH="1">
            <a:off x="3893674" y="160773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6" name="Straight Connector 1335">
            <a:extLst>
              <a:ext uri="{FF2B5EF4-FFF2-40B4-BE49-F238E27FC236}">
                <a16:creationId xmlns:a16="http://schemas.microsoft.com/office/drawing/2014/main" id="{503FB6A4-6C21-1C44-A986-3ACBB69ED8EA}"/>
              </a:ext>
            </a:extLst>
          </p:cNvPr>
          <p:cNvCxnSpPr>
            <a:cxnSpLocks/>
          </p:cNvCxnSpPr>
          <p:nvPr/>
        </p:nvCxnSpPr>
        <p:spPr>
          <a:xfrm flipH="1">
            <a:off x="3198036" y="165566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7" name="Straight Connector 1336">
            <a:extLst>
              <a:ext uri="{FF2B5EF4-FFF2-40B4-BE49-F238E27FC236}">
                <a16:creationId xmlns:a16="http://schemas.microsoft.com/office/drawing/2014/main" id="{066AFB93-590A-0D41-A437-EDFA44809D5A}"/>
              </a:ext>
            </a:extLst>
          </p:cNvPr>
          <p:cNvCxnSpPr>
            <a:cxnSpLocks/>
          </p:cNvCxnSpPr>
          <p:nvPr/>
        </p:nvCxnSpPr>
        <p:spPr>
          <a:xfrm flipH="1">
            <a:off x="3258377" y="166339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8" name="Straight Connector 1337">
            <a:extLst>
              <a:ext uri="{FF2B5EF4-FFF2-40B4-BE49-F238E27FC236}">
                <a16:creationId xmlns:a16="http://schemas.microsoft.com/office/drawing/2014/main" id="{7E1611BB-4E81-7E45-84D4-8C4D9CA111F0}"/>
              </a:ext>
            </a:extLst>
          </p:cNvPr>
          <p:cNvCxnSpPr>
            <a:cxnSpLocks/>
          </p:cNvCxnSpPr>
          <p:nvPr/>
        </p:nvCxnSpPr>
        <p:spPr>
          <a:xfrm flipH="1">
            <a:off x="3220470" y="165334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9" name="Straight Connector 1338">
            <a:extLst>
              <a:ext uri="{FF2B5EF4-FFF2-40B4-BE49-F238E27FC236}">
                <a16:creationId xmlns:a16="http://schemas.microsoft.com/office/drawing/2014/main" id="{D60730AF-967D-1F4C-A1B1-1BD90372532D}"/>
              </a:ext>
            </a:extLst>
          </p:cNvPr>
          <p:cNvCxnSpPr>
            <a:cxnSpLocks/>
          </p:cNvCxnSpPr>
          <p:nvPr/>
        </p:nvCxnSpPr>
        <p:spPr>
          <a:xfrm flipH="1">
            <a:off x="3350436" y="163661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0" name="Straight Connector 1339">
            <a:extLst>
              <a:ext uri="{FF2B5EF4-FFF2-40B4-BE49-F238E27FC236}">
                <a16:creationId xmlns:a16="http://schemas.microsoft.com/office/drawing/2014/main" id="{98AC4DA7-0CCE-CB48-9F0F-3382AEAA6CA8}"/>
              </a:ext>
            </a:extLst>
          </p:cNvPr>
          <p:cNvCxnSpPr>
            <a:cxnSpLocks/>
          </p:cNvCxnSpPr>
          <p:nvPr/>
        </p:nvCxnSpPr>
        <p:spPr>
          <a:xfrm flipH="1">
            <a:off x="3372870" y="163429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1" name="Straight Connector 1340">
            <a:extLst>
              <a:ext uri="{FF2B5EF4-FFF2-40B4-BE49-F238E27FC236}">
                <a16:creationId xmlns:a16="http://schemas.microsoft.com/office/drawing/2014/main" id="{17F6D8F2-3369-194E-80F0-4C2E47E27FBF}"/>
              </a:ext>
            </a:extLst>
          </p:cNvPr>
          <p:cNvCxnSpPr>
            <a:cxnSpLocks/>
          </p:cNvCxnSpPr>
          <p:nvPr/>
        </p:nvCxnSpPr>
        <p:spPr>
          <a:xfrm flipH="1">
            <a:off x="3620733" y="164703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2" name="Straight Connector 1341">
            <a:extLst>
              <a:ext uri="{FF2B5EF4-FFF2-40B4-BE49-F238E27FC236}">
                <a16:creationId xmlns:a16="http://schemas.microsoft.com/office/drawing/2014/main" id="{0D97A455-1124-F84F-9963-63D8318DBE68}"/>
              </a:ext>
            </a:extLst>
          </p:cNvPr>
          <p:cNvCxnSpPr>
            <a:cxnSpLocks/>
          </p:cNvCxnSpPr>
          <p:nvPr/>
        </p:nvCxnSpPr>
        <p:spPr>
          <a:xfrm flipH="1">
            <a:off x="3681074" y="165477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3" name="Straight Connector 1342">
            <a:extLst>
              <a:ext uri="{FF2B5EF4-FFF2-40B4-BE49-F238E27FC236}">
                <a16:creationId xmlns:a16="http://schemas.microsoft.com/office/drawing/2014/main" id="{DF5DE29B-478F-BB40-B54A-35F1D889A000}"/>
              </a:ext>
            </a:extLst>
          </p:cNvPr>
          <p:cNvCxnSpPr>
            <a:cxnSpLocks/>
          </p:cNvCxnSpPr>
          <p:nvPr/>
        </p:nvCxnSpPr>
        <p:spPr>
          <a:xfrm flipH="1">
            <a:off x="3643167" y="164471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4" name="Straight Connector 1343">
            <a:extLst>
              <a:ext uri="{FF2B5EF4-FFF2-40B4-BE49-F238E27FC236}">
                <a16:creationId xmlns:a16="http://schemas.microsoft.com/office/drawing/2014/main" id="{10F018F6-7320-4443-9F98-0BC77531A569}"/>
              </a:ext>
            </a:extLst>
          </p:cNvPr>
          <p:cNvCxnSpPr>
            <a:cxnSpLocks/>
          </p:cNvCxnSpPr>
          <p:nvPr/>
        </p:nvCxnSpPr>
        <p:spPr>
          <a:xfrm flipH="1">
            <a:off x="3773133" y="162798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5" name="Straight Connector 1344">
            <a:extLst>
              <a:ext uri="{FF2B5EF4-FFF2-40B4-BE49-F238E27FC236}">
                <a16:creationId xmlns:a16="http://schemas.microsoft.com/office/drawing/2014/main" id="{8681C3F4-F756-6249-A034-1024AA5C0113}"/>
              </a:ext>
            </a:extLst>
          </p:cNvPr>
          <p:cNvCxnSpPr>
            <a:cxnSpLocks/>
          </p:cNvCxnSpPr>
          <p:nvPr/>
        </p:nvCxnSpPr>
        <p:spPr>
          <a:xfrm flipH="1">
            <a:off x="3795567" y="162566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6" name="Straight Connector 1345">
            <a:extLst>
              <a:ext uri="{FF2B5EF4-FFF2-40B4-BE49-F238E27FC236}">
                <a16:creationId xmlns:a16="http://schemas.microsoft.com/office/drawing/2014/main" id="{C70FAE49-1BBB-B24C-A11F-6B180597E350}"/>
              </a:ext>
            </a:extLst>
          </p:cNvPr>
          <p:cNvCxnSpPr>
            <a:cxnSpLocks/>
          </p:cNvCxnSpPr>
          <p:nvPr/>
        </p:nvCxnSpPr>
        <p:spPr>
          <a:xfrm flipH="1">
            <a:off x="1664757" y="163208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7" name="Straight Connector 1346">
            <a:extLst>
              <a:ext uri="{FF2B5EF4-FFF2-40B4-BE49-F238E27FC236}">
                <a16:creationId xmlns:a16="http://schemas.microsoft.com/office/drawing/2014/main" id="{BD8ACF5C-589A-414F-8596-9B4563918A2B}"/>
              </a:ext>
            </a:extLst>
          </p:cNvPr>
          <p:cNvCxnSpPr>
            <a:cxnSpLocks/>
          </p:cNvCxnSpPr>
          <p:nvPr/>
        </p:nvCxnSpPr>
        <p:spPr>
          <a:xfrm flipH="1">
            <a:off x="1725098" y="163982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8" name="Straight Connector 1347">
            <a:extLst>
              <a:ext uri="{FF2B5EF4-FFF2-40B4-BE49-F238E27FC236}">
                <a16:creationId xmlns:a16="http://schemas.microsoft.com/office/drawing/2014/main" id="{CBF8474B-735F-5347-B9EB-54FBDA8E480D}"/>
              </a:ext>
            </a:extLst>
          </p:cNvPr>
          <p:cNvCxnSpPr>
            <a:cxnSpLocks/>
          </p:cNvCxnSpPr>
          <p:nvPr/>
        </p:nvCxnSpPr>
        <p:spPr>
          <a:xfrm flipH="1">
            <a:off x="1687191" y="162976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9" name="Straight Connector 1348">
            <a:extLst>
              <a:ext uri="{FF2B5EF4-FFF2-40B4-BE49-F238E27FC236}">
                <a16:creationId xmlns:a16="http://schemas.microsoft.com/office/drawing/2014/main" id="{4A5409AF-7C1A-BE47-BF36-193322B2FE45}"/>
              </a:ext>
            </a:extLst>
          </p:cNvPr>
          <p:cNvCxnSpPr>
            <a:cxnSpLocks/>
          </p:cNvCxnSpPr>
          <p:nvPr/>
        </p:nvCxnSpPr>
        <p:spPr>
          <a:xfrm flipH="1">
            <a:off x="1817157" y="161303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0" name="Straight Connector 1349">
            <a:extLst>
              <a:ext uri="{FF2B5EF4-FFF2-40B4-BE49-F238E27FC236}">
                <a16:creationId xmlns:a16="http://schemas.microsoft.com/office/drawing/2014/main" id="{BD205248-94DF-A742-9653-BDCA122B604D}"/>
              </a:ext>
            </a:extLst>
          </p:cNvPr>
          <p:cNvCxnSpPr>
            <a:cxnSpLocks/>
          </p:cNvCxnSpPr>
          <p:nvPr/>
        </p:nvCxnSpPr>
        <p:spPr>
          <a:xfrm flipH="1">
            <a:off x="1839591" y="161071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1" name="Straight Connector 1350">
            <a:extLst>
              <a:ext uri="{FF2B5EF4-FFF2-40B4-BE49-F238E27FC236}">
                <a16:creationId xmlns:a16="http://schemas.microsoft.com/office/drawing/2014/main" id="{243A15CF-CC92-8147-82A6-FFCB5D61B8D1}"/>
              </a:ext>
            </a:extLst>
          </p:cNvPr>
          <p:cNvCxnSpPr>
            <a:cxnSpLocks/>
          </p:cNvCxnSpPr>
          <p:nvPr/>
        </p:nvCxnSpPr>
        <p:spPr>
          <a:xfrm flipH="1">
            <a:off x="2087454" y="162345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2" name="Straight Connector 1351">
            <a:extLst>
              <a:ext uri="{FF2B5EF4-FFF2-40B4-BE49-F238E27FC236}">
                <a16:creationId xmlns:a16="http://schemas.microsoft.com/office/drawing/2014/main" id="{5E7ABCB5-1E13-E346-B616-F81913E26D12}"/>
              </a:ext>
            </a:extLst>
          </p:cNvPr>
          <p:cNvCxnSpPr>
            <a:cxnSpLocks/>
          </p:cNvCxnSpPr>
          <p:nvPr/>
        </p:nvCxnSpPr>
        <p:spPr>
          <a:xfrm flipH="1">
            <a:off x="2147795" y="163119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3" name="Straight Connector 1352">
            <a:extLst>
              <a:ext uri="{FF2B5EF4-FFF2-40B4-BE49-F238E27FC236}">
                <a16:creationId xmlns:a16="http://schemas.microsoft.com/office/drawing/2014/main" id="{FAEADFE7-4BF4-B24E-9026-DF14C020A64A}"/>
              </a:ext>
            </a:extLst>
          </p:cNvPr>
          <p:cNvCxnSpPr>
            <a:cxnSpLocks/>
          </p:cNvCxnSpPr>
          <p:nvPr/>
        </p:nvCxnSpPr>
        <p:spPr>
          <a:xfrm flipH="1">
            <a:off x="2109888" y="162113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4" name="Straight Connector 1353">
            <a:extLst>
              <a:ext uri="{FF2B5EF4-FFF2-40B4-BE49-F238E27FC236}">
                <a16:creationId xmlns:a16="http://schemas.microsoft.com/office/drawing/2014/main" id="{39785842-4CE8-8D4B-88E2-F64231B62D5B}"/>
              </a:ext>
            </a:extLst>
          </p:cNvPr>
          <p:cNvCxnSpPr>
            <a:cxnSpLocks/>
          </p:cNvCxnSpPr>
          <p:nvPr/>
        </p:nvCxnSpPr>
        <p:spPr>
          <a:xfrm flipH="1">
            <a:off x="2239854" y="160440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5" name="Straight Connector 1354">
            <a:extLst>
              <a:ext uri="{FF2B5EF4-FFF2-40B4-BE49-F238E27FC236}">
                <a16:creationId xmlns:a16="http://schemas.microsoft.com/office/drawing/2014/main" id="{D517133A-846D-5C43-9F59-A822B12C2846}"/>
              </a:ext>
            </a:extLst>
          </p:cNvPr>
          <p:cNvCxnSpPr>
            <a:cxnSpLocks/>
          </p:cNvCxnSpPr>
          <p:nvPr/>
        </p:nvCxnSpPr>
        <p:spPr>
          <a:xfrm flipH="1">
            <a:off x="2262288" y="160208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6" name="Straight Connector 1355">
            <a:extLst>
              <a:ext uri="{FF2B5EF4-FFF2-40B4-BE49-F238E27FC236}">
                <a16:creationId xmlns:a16="http://schemas.microsoft.com/office/drawing/2014/main" id="{67AA944A-FA78-2741-9005-884E6664204A}"/>
              </a:ext>
            </a:extLst>
          </p:cNvPr>
          <p:cNvCxnSpPr>
            <a:cxnSpLocks/>
          </p:cNvCxnSpPr>
          <p:nvPr/>
        </p:nvCxnSpPr>
        <p:spPr>
          <a:xfrm flipH="1">
            <a:off x="2510151" y="162058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7" name="Straight Connector 1356">
            <a:extLst>
              <a:ext uri="{FF2B5EF4-FFF2-40B4-BE49-F238E27FC236}">
                <a16:creationId xmlns:a16="http://schemas.microsoft.com/office/drawing/2014/main" id="{66411189-B317-2342-9C99-ACCB3AFB1879}"/>
              </a:ext>
            </a:extLst>
          </p:cNvPr>
          <p:cNvCxnSpPr>
            <a:cxnSpLocks/>
          </p:cNvCxnSpPr>
          <p:nvPr/>
        </p:nvCxnSpPr>
        <p:spPr>
          <a:xfrm flipH="1">
            <a:off x="2570492" y="162831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8" name="Straight Connector 1357">
            <a:extLst>
              <a:ext uri="{FF2B5EF4-FFF2-40B4-BE49-F238E27FC236}">
                <a16:creationId xmlns:a16="http://schemas.microsoft.com/office/drawing/2014/main" id="{C33ECE32-EB30-2345-AFBD-887842F0F60B}"/>
              </a:ext>
            </a:extLst>
          </p:cNvPr>
          <p:cNvCxnSpPr>
            <a:cxnSpLocks/>
          </p:cNvCxnSpPr>
          <p:nvPr/>
        </p:nvCxnSpPr>
        <p:spPr>
          <a:xfrm flipH="1">
            <a:off x="2532585" y="161826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9" name="Straight Connector 1358">
            <a:extLst>
              <a:ext uri="{FF2B5EF4-FFF2-40B4-BE49-F238E27FC236}">
                <a16:creationId xmlns:a16="http://schemas.microsoft.com/office/drawing/2014/main" id="{5A577687-0FB1-E04F-9152-9709539C0438}"/>
              </a:ext>
            </a:extLst>
          </p:cNvPr>
          <p:cNvCxnSpPr>
            <a:cxnSpLocks/>
          </p:cNvCxnSpPr>
          <p:nvPr/>
        </p:nvCxnSpPr>
        <p:spPr>
          <a:xfrm flipH="1">
            <a:off x="2662551" y="160153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0" name="Straight Connector 1359">
            <a:extLst>
              <a:ext uri="{FF2B5EF4-FFF2-40B4-BE49-F238E27FC236}">
                <a16:creationId xmlns:a16="http://schemas.microsoft.com/office/drawing/2014/main" id="{E7E28708-0D78-4646-AE19-28DD9227FCCE}"/>
              </a:ext>
            </a:extLst>
          </p:cNvPr>
          <p:cNvCxnSpPr>
            <a:cxnSpLocks/>
          </p:cNvCxnSpPr>
          <p:nvPr/>
        </p:nvCxnSpPr>
        <p:spPr>
          <a:xfrm flipH="1">
            <a:off x="2684985" y="159921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1" name="Straight Connector 1360">
            <a:extLst>
              <a:ext uri="{FF2B5EF4-FFF2-40B4-BE49-F238E27FC236}">
                <a16:creationId xmlns:a16="http://schemas.microsoft.com/office/drawing/2014/main" id="{8E58EE7A-A5C9-3D49-9E0B-94DEBC4DB9FA}"/>
              </a:ext>
            </a:extLst>
          </p:cNvPr>
          <p:cNvCxnSpPr>
            <a:cxnSpLocks/>
          </p:cNvCxnSpPr>
          <p:nvPr/>
        </p:nvCxnSpPr>
        <p:spPr>
          <a:xfrm flipH="1">
            <a:off x="2932851" y="161770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2" name="Straight Connector 1361">
            <a:extLst>
              <a:ext uri="{FF2B5EF4-FFF2-40B4-BE49-F238E27FC236}">
                <a16:creationId xmlns:a16="http://schemas.microsoft.com/office/drawing/2014/main" id="{35F1B154-02CC-3A49-AEB1-7C2D69FFA299}"/>
              </a:ext>
            </a:extLst>
          </p:cNvPr>
          <p:cNvCxnSpPr>
            <a:cxnSpLocks/>
          </p:cNvCxnSpPr>
          <p:nvPr/>
        </p:nvCxnSpPr>
        <p:spPr>
          <a:xfrm flipH="1">
            <a:off x="2993192" y="162544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3" name="Straight Connector 1362">
            <a:extLst>
              <a:ext uri="{FF2B5EF4-FFF2-40B4-BE49-F238E27FC236}">
                <a16:creationId xmlns:a16="http://schemas.microsoft.com/office/drawing/2014/main" id="{439A4402-861C-C44A-B3AE-77F628B1F9B4}"/>
              </a:ext>
            </a:extLst>
          </p:cNvPr>
          <p:cNvCxnSpPr>
            <a:cxnSpLocks/>
          </p:cNvCxnSpPr>
          <p:nvPr/>
        </p:nvCxnSpPr>
        <p:spPr>
          <a:xfrm flipH="1">
            <a:off x="2955285" y="161538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4" name="Straight Connector 1363">
            <a:extLst>
              <a:ext uri="{FF2B5EF4-FFF2-40B4-BE49-F238E27FC236}">
                <a16:creationId xmlns:a16="http://schemas.microsoft.com/office/drawing/2014/main" id="{2CA3FB10-3B3D-4445-B55C-754A0799B3B5}"/>
              </a:ext>
            </a:extLst>
          </p:cNvPr>
          <p:cNvCxnSpPr>
            <a:cxnSpLocks/>
          </p:cNvCxnSpPr>
          <p:nvPr/>
        </p:nvCxnSpPr>
        <p:spPr>
          <a:xfrm flipH="1">
            <a:off x="3085251" y="159865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5" name="Straight Connector 1364">
            <a:extLst>
              <a:ext uri="{FF2B5EF4-FFF2-40B4-BE49-F238E27FC236}">
                <a16:creationId xmlns:a16="http://schemas.microsoft.com/office/drawing/2014/main" id="{BAC566D2-0E7A-A345-8B43-0E5858781BB0}"/>
              </a:ext>
            </a:extLst>
          </p:cNvPr>
          <p:cNvCxnSpPr>
            <a:cxnSpLocks/>
          </p:cNvCxnSpPr>
          <p:nvPr/>
        </p:nvCxnSpPr>
        <p:spPr>
          <a:xfrm flipH="1">
            <a:off x="3107685" y="159633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6" name="Straight Connector 1365">
            <a:extLst>
              <a:ext uri="{FF2B5EF4-FFF2-40B4-BE49-F238E27FC236}">
                <a16:creationId xmlns:a16="http://schemas.microsoft.com/office/drawing/2014/main" id="{B05A777F-4F5E-D049-8F6A-68B4A2214E03}"/>
              </a:ext>
            </a:extLst>
          </p:cNvPr>
          <p:cNvCxnSpPr>
            <a:cxnSpLocks/>
          </p:cNvCxnSpPr>
          <p:nvPr/>
        </p:nvCxnSpPr>
        <p:spPr>
          <a:xfrm flipH="1">
            <a:off x="3355548" y="160907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7" name="Straight Connector 1366">
            <a:extLst>
              <a:ext uri="{FF2B5EF4-FFF2-40B4-BE49-F238E27FC236}">
                <a16:creationId xmlns:a16="http://schemas.microsoft.com/office/drawing/2014/main" id="{98491D1B-CD5C-FC41-A1AE-7ECC90DF588D}"/>
              </a:ext>
            </a:extLst>
          </p:cNvPr>
          <p:cNvCxnSpPr>
            <a:cxnSpLocks/>
          </p:cNvCxnSpPr>
          <p:nvPr/>
        </p:nvCxnSpPr>
        <p:spPr>
          <a:xfrm flipH="1">
            <a:off x="3415889" y="161681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8" name="Straight Connector 1367">
            <a:extLst>
              <a:ext uri="{FF2B5EF4-FFF2-40B4-BE49-F238E27FC236}">
                <a16:creationId xmlns:a16="http://schemas.microsoft.com/office/drawing/2014/main" id="{04079636-AC81-1542-B3F5-EF3F78A71CC6}"/>
              </a:ext>
            </a:extLst>
          </p:cNvPr>
          <p:cNvCxnSpPr>
            <a:cxnSpLocks/>
          </p:cNvCxnSpPr>
          <p:nvPr/>
        </p:nvCxnSpPr>
        <p:spPr>
          <a:xfrm flipH="1">
            <a:off x="3377982" y="160675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9" name="Straight Connector 1368">
            <a:extLst>
              <a:ext uri="{FF2B5EF4-FFF2-40B4-BE49-F238E27FC236}">
                <a16:creationId xmlns:a16="http://schemas.microsoft.com/office/drawing/2014/main" id="{7FD5E93C-B577-7147-BC05-B29042B0064B}"/>
              </a:ext>
            </a:extLst>
          </p:cNvPr>
          <p:cNvCxnSpPr>
            <a:cxnSpLocks/>
          </p:cNvCxnSpPr>
          <p:nvPr/>
        </p:nvCxnSpPr>
        <p:spPr>
          <a:xfrm flipH="1">
            <a:off x="3507948" y="159002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0" name="Straight Connector 1369">
            <a:extLst>
              <a:ext uri="{FF2B5EF4-FFF2-40B4-BE49-F238E27FC236}">
                <a16:creationId xmlns:a16="http://schemas.microsoft.com/office/drawing/2014/main" id="{96A2EC2A-F5CF-7E47-AA96-6503C6FD997A}"/>
              </a:ext>
            </a:extLst>
          </p:cNvPr>
          <p:cNvCxnSpPr>
            <a:cxnSpLocks/>
          </p:cNvCxnSpPr>
          <p:nvPr/>
        </p:nvCxnSpPr>
        <p:spPr>
          <a:xfrm flipH="1">
            <a:off x="3530382" y="158770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1" name="Straight Connector 1370">
            <a:extLst>
              <a:ext uri="{FF2B5EF4-FFF2-40B4-BE49-F238E27FC236}">
                <a16:creationId xmlns:a16="http://schemas.microsoft.com/office/drawing/2014/main" id="{A3F41CB2-6629-3E4A-812D-975FC04575C1}"/>
              </a:ext>
            </a:extLst>
          </p:cNvPr>
          <p:cNvCxnSpPr>
            <a:cxnSpLocks/>
          </p:cNvCxnSpPr>
          <p:nvPr/>
        </p:nvCxnSpPr>
        <p:spPr>
          <a:xfrm flipH="1">
            <a:off x="3778245" y="160620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2" name="Straight Connector 1371">
            <a:extLst>
              <a:ext uri="{FF2B5EF4-FFF2-40B4-BE49-F238E27FC236}">
                <a16:creationId xmlns:a16="http://schemas.microsoft.com/office/drawing/2014/main" id="{A8D58D7F-3BE8-054E-8467-EA108A508902}"/>
              </a:ext>
            </a:extLst>
          </p:cNvPr>
          <p:cNvCxnSpPr>
            <a:cxnSpLocks/>
          </p:cNvCxnSpPr>
          <p:nvPr/>
        </p:nvCxnSpPr>
        <p:spPr>
          <a:xfrm flipH="1">
            <a:off x="3838586" y="161393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3" name="Straight Connector 1372">
            <a:extLst>
              <a:ext uri="{FF2B5EF4-FFF2-40B4-BE49-F238E27FC236}">
                <a16:creationId xmlns:a16="http://schemas.microsoft.com/office/drawing/2014/main" id="{36CB912C-7A9E-7F41-9DE0-F5C4077AD7CA}"/>
              </a:ext>
            </a:extLst>
          </p:cNvPr>
          <p:cNvCxnSpPr>
            <a:cxnSpLocks/>
          </p:cNvCxnSpPr>
          <p:nvPr/>
        </p:nvCxnSpPr>
        <p:spPr>
          <a:xfrm flipH="1">
            <a:off x="3800679" y="160388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4" name="Straight Connector 1373">
            <a:extLst>
              <a:ext uri="{FF2B5EF4-FFF2-40B4-BE49-F238E27FC236}">
                <a16:creationId xmlns:a16="http://schemas.microsoft.com/office/drawing/2014/main" id="{19EEA2C7-3F46-C242-8760-2DD7C11073C0}"/>
              </a:ext>
            </a:extLst>
          </p:cNvPr>
          <p:cNvCxnSpPr>
            <a:cxnSpLocks/>
          </p:cNvCxnSpPr>
          <p:nvPr/>
        </p:nvCxnSpPr>
        <p:spPr>
          <a:xfrm flipH="1">
            <a:off x="3930645" y="158715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5" name="Straight Connector 1374">
            <a:extLst>
              <a:ext uri="{FF2B5EF4-FFF2-40B4-BE49-F238E27FC236}">
                <a16:creationId xmlns:a16="http://schemas.microsoft.com/office/drawing/2014/main" id="{D215057E-B2DC-994F-BBD8-CF3F56056050}"/>
              </a:ext>
            </a:extLst>
          </p:cNvPr>
          <p:cNvCxnSpPr>
            <a:cxnSpLocks/>
          </p:cNvCxnSpPr>
          <p:nvPr/>
        </p:nvCxnSpPr>
        <p:spPr>
          <a:xfrm flipH="1">
            <a:off x="3953079" y="158483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6" name="Straight Connector 1375">
            <a:extLst>
              <a:ext uri="{FF2B5EF4-FFF2-40B4-BE49-F238E27FC236}">
                <a16:creationId xmlns:a16="http://schemas.microsoft.com/office/drawing/2014/main" id="{40585097-C13E-6F4F-AF27-6493D7B31971}"/>
              </a:ext>
            </a:extLst>
          </p:cNvPr>
          <p:cNvCxnSpPr>
            <a:cxnSpLocks/>
          </p:cNvCxnSpPr>
          <p:nvPr/>
        </p:nvCxnSpPr>
        <p:spPr>
          <a:xfrm flipH="1">
            <a:off x="3252030" y="164358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7" name="Straight Connector 1376">
            <a:extLst>
              <a:ext uri="{FF2B5EF4-FFF2-40B4-BE49-F238E27FC236}">
                <a16:creationId xmlns:a16="http://schemas.microsoft.com/office/drawing/2014/main" id="{D2E490F5-EFB6-6D4C-9BED-06D38964BB35}"/>
              </a:ext>
            </a:extLst>
          </p:cNvPr>
          <p:cNvCxnSpPr>
            <a:cxnSpLocks/>
          </p:cNvCxnSpPr>
          <p:nvPr/>
        </p:nvCxnSpPr>
        <p:spPr>
          <a:xfrm flipH="1">
            <a:off x="3312371" y="165132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8" name="Straight Connector 1377">
            <a:extLst>
              <a:ext uri="{FF2B5EF4-FFF2-40B4-BE49-F238E27FC236}">
                <a16:creationId xmlns:a16="http://schemas.microsoft.com/office/drawing/2014/main" id="{5922D51D-5B97-5B40-AAF4-99651ED4D97A}"/>
              </a:ext>
            </a:extLst>
          </p:cNvPr>
          <p:cNvCxnSpPr>
            <a:cxnSpLocks/>
          </p:cNvCxnSpPr>
          <p:nvPr/>
        </p:nvCxnSpPr>
        <p:spPr>
          <a:xfrm flipH="1">
            <a:off x="3274464" y="164126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9" name="Straight Connector 1378">
            <a:extLst>
              <a:ext uri="{FF2B5EF4-FFF2-40B4-BE49-F238E27FC236}">
                <a16:creationId xmlns:a16="http://schemas.microsoft.com/office/drawing/2014/main" id="{AFE03295-D246-F148-BE77-8271E86591A5}"/>
              </a:ext>
            </a:extLst>
          </p:cNvPr>
          <p:cNvCxnSpPr>
            <a:cxnSpLocks/>
          </p:cNvCxnSpPr>
          <p:nvPr/>
        </p:nvCxnSpPr>
        <p:spPr>
          <a:xfrm flipH="1">
            <a:off x="3404430" y="162453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0" name="Straight Connector 1379">
            <a:extLst>
              <a:ext uri="{FF2B5EF4-FFF2-40B4-BE49-F238E27FC236}">
                <a16:creationId xmlns:a16="http://schemas.microsoft.com/office/drawing/2014/main" id="{54C5DBC0-E874-7B44-86D9-ABDF534759E0}"/>
              </a:ext>
            </a:extLst>
          </p:cNvPr>
          <p:cNvCxnSpPr>
            <a:cxnSpLocks/>
          </p:cNvCxnSpPr>
          <p:nvPr/>
        </p:nvCxnSpPr>
        <p:spPr>
          <a:xfrm flipH="1">
            <a:off x="3426864" y="162221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1" name="Straight Connector 1380">
            <a:extLst>
              <a:ext uri="{FF2B5EF4-FFF2-40B4-BE49-F238E27FC236}">
                <a16:creationId xmlns:a16="http://schemas.microsoft.com/office/drawing/2014/main" id="{1FC58C76-F4BD-9D49-A931-ECC1E2E23BF8}"/>
              </a:ext>
            </a:extLst>
          </p:cNvPr>
          <p:cNvCxnSpPr>
            <a:cxnSpLocks/>
          </p:cNvCxnSpPr>
          <p:nvPr/>
        </p:nvCxnSpPr>
        <p:spPr>
          <a:xfrm flipH="1">
            <a:off x="3674727" y="163495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2" name="Straight Connector 1381">
            <a:extLst>
              <a:ext uri="{FF2B5EF4-FFF2-40B4-BE49-F238E27FC236}">
                <a16:creationId xmlns:a16="http://schemas.microsoft.com/office/drawing/2014/main" id="{95D7EA58-4822-924B-98EE-FD8267B8203C}"/>
              </a:ext>
            </a:extLst>
          </p:cNvPr>
          <p:cNvCxnSpPr>
            <a:cxnSpLocks/>
          </p:cNvCxnSpPr>
          <p:nvPr/>
        </p:nvCxnSpPr>
        <p:spPr>
          <a:xfrm flipH="1">
            <a:off x="3735068" y="164269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3" name="Straight Connector 1382">
            <a:extLst>
              <a:ext uri="{FF2B5EF4-FFF2-40B4-BE49-F238E27FC236}">
                <a16:creationId xmlns:a16="http://schemas.microsoft.com/office/drawing/2014/main" id="{ABB04FE6-41C8-584A-97C6-EB1F58B14CDB}"/>
              </a:ext>
            </a:extLst>
          </p:cNvPr>
          <p:cNvCxnSpPr>
            <a:cxnSpLocks/>
          </p:cNvCxnSpPr>
          <p:nvPr/>
        </p:nvCxnSpPr>
        <p:spPr>
          <a:xfrm flipH="1">
            <a:off x="3697161" y="163263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4" name="Straight Connector 1383">
            <a:extLst>
              <a:ext uri="{FF2B5EF4-FFF2-40B4-BE49-F238E27FC236}">
                <a16:creationId xmlns:a16="http://schemas.microsoft.com/office/drawing/2014/main" id="{EAFED88D-E9D9-3B40-83E4-843B342F2F69}"/>
              </a:ext>
            </a:extLst>
          </p:cNvPr>
          <p:cNvCxnSpPr>
            <a:cxnSpLocks/>
          </p:cNvCxnSpPr>
          <p:nvPr/>
        </p:nvCxnSpPr>
        <p:spPr>
          <a:xfrm flipH="1">
            <a:off x="3827127" y="161590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5" name="Straight Connector 1384">
            <a:extLst>
              <a:ext uri="{FF2B5EF4-FFF2-40B4-BE49-F238E27FC236}">
                <a16:creationId xmlns:a16="http://schemas.microsoft.com/office/drawing/2014/main" id="{93D35CB0-7AF4-0847-A867-62E19A67374D}"/>
              </a:ext>
            </a:extLst>
          </p:cNvPr>
          <p:cNvCxnSpPr>
            <a:cxnSpLocks/>
          </p:cNvCxnSpPr>
          <p:nvPr/>
        </p:nvCxnSpPr>
        <p:spPr>
          <a:xfrm flipH="1">
            <a:off x="3849561" y="161358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6" name="Straight Connector 1385">
            <a:extLst>
              <a:ext uri="{FF2B5EF4-FFF2-40B4-BE49-F238E27FC236}">
                <a16:creationId xmlns:a16="http://schemas.microsoft.com/office/drawing/2014/main" id="{E4AD0540-3398-AD43-9227-2E8B080FA5E2}"/>
              </a:ext>
            </a:extLst>
          </p:cNvPr>
          <p:cNvCxnSpPr>
            <a:cxnSpLocks/>
          </p:cNvCxnSpPr>
          <p:nvPr/>
        </p:nvCxnSpPr>
        <p:spPr>
          <a:xfrm flipH="1">
            <a:off x="1535785" y="163838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7" name="Straight Connector 1386">
            <a:extLst>
              <a:ext uri="{FF2B5EF4-FFF2-40B4-BE49-F238E27FC236}">
                <a16:creationId xmlns:a16="http://schemas.microsoft.com/office/drawing/2014/main" id="{6FC5D8DB-B37D-114A-AB11-6420532A4327}"/>
              </a:ext>
            </a:extLst>
          </p:cNvPr>
          <p:cNvCxnSpPr>
            <a:cxnSpLocks/>
          </p:cNvCxnSpPr>
          <p:nvPr/>
        </p:nvCxnSpPr>
        <p:spPr>
          <a:xfrm flipH="1">
            <a:off x="1596126" y="164612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8" name="Straight Connector 1387">
            <a:extLst>
              <a:ext uri="{FF2B5EF4-FFF2-40B4-BE49-F238E27FC236}">
                <a16:creationId xmlns:a16="http://schemas.microsoft.com/office/drawing/2014/main" id="{5E9CE8BE-2C8D-784F-AA53-616CAEBD3B45}"/>
              </a:ext>
            </a:extLst>
          </p:cNvPr>
          <p:cNvCxnSpPr>
            <a:cxnSpLocks/>
          </p:cNvCxnSpPr>
          <p:nvPr/>
        </p:nvCxnSpPr>
        <p:spPr>
          <a:xfrm flipH="1">
            <a:off x="1558219" y="163606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9" name="Straight Connector 1388">
            <a:extLst>
              <a:ext uri="{FF2B5EF4-FFF2-40B4-BE49-F238E27FC236}">
                <a16:creationId xmlns:a16="http://schemas.microsoft.com/office/drawing/2014/main" id="{E703FD34-7537-ED4E-B143-A1C95A990AE9}"/>
              </a:ext>
            </a:extLst>
          </p:cNvPr>
          <p:cNvCxnSpPr>
            <a:cxnSpLocks/>
          </p:cNvCxnSpPr>
          <p:nvPr/>
        </p:nvCxnSpPr>
        <p:spPr>
          <a:xfrm flipH="1">
            <a:off x="1688185" y="161933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0" name="Straight Connector 1389">
            <a:extLst>
              <a:ext uri="{FF2B5EF4-FFF2-40B4-BE49-F238E27FC236}">
                <a16:creationId xmlns:a16="http://schemas.microsoft.com/office/drawing/2014/main" id="{0335708F-DF6F-784A-A149-CAB2DF9F7AD0}"/>
              </a:ext>
            </a:extLst>
          </p:cNvPr>
          <p:cNvCxnSpPr>
            <a:cxnSpLocks/>
          </p:cNvCxnSpPr>
          <p:nvPr/>
        </p:nvCxnSpPr>
        <p:spPr>
          <a:xfrm flipH="1">
            <a:off x="1710619" y="161701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1" name="Straight Connector 1390">
            <a:extLst>
              <a:ext uri="{FF2B5EF4-FFF2-40B4-BE49-F238E27FC236}">
                <a16:creationId xmlns:a16="http://schemas.microsoft.com/office/drawing/2014/main" id="{A93FCDF8-713B-C24E-BBDB-7CA609238C6B}"/>
              </a:ext>
            </a:extLst>
          </p:cNvPr>
          <p:cNvCxnSpPr>
            <a:cxnSpLocks/>
          </p:cNvCxnSpPr>
          <p:nvPr/>
        </p:nvCxnSpPr>
        <p:spPr>
          <a:xfrm flipH="1">
            <a:off x="1958482" y="162976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2" name="Straight Connector 1391">
            <a:extLst>
              <a:ext uri="{FF2B5EF4-FFF2-40B4-BE49-F238E27FC236}">
                <a16:creationId xmlns:a16="http://schemas.microsoft.com/office/drawing/2014/main" id="{2EBDF7D6-1755-E740-9CDD-2FE49D49F2BC}"/>
              </a:ext>
            </a:extLst>
          </p:cNvPr>
          <p:cNvCxnSpPr>
            <a:cxnSpLocks/>
          </p:cNvCxnSpPr>
          <p:nvPr/>
        </p:nvCxnSpPr>
        <p:spPr>
          <a:xfrm flipH="1">
            <a:off x="2018823" y="163749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3" name="Straight Connector 1392">
            <a:extLst>
              <a:ext uri="{FF2B5EF4-FFF2-40B4-BE49-F238E27FC236}">
                <a16:creationId xmlns:a16="http://schemas.microsoft.com/office/drawing/2014/main" id="{D0FDD86B-F290-124E-B9CC-3256A22A2EE3}"/>
              </a:ext>
            </a:extLst>
          </p:cNvPr>
          <p:cNvCxnSpPr>
            <a:cxnSpLocks/>
          </p:cNvCxnSpPr>
          <p:nvPr/>
        </p:nvCxnSpPr>
        <p:spPr>
          <a:xfrm flipH="1">
            <a:off x="1980916" y="162744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4" name="Straight Connector 1393">
            <a:extLst>
              <a:ext uri="{FF2B5EF4-FFF2-40B4-BE49-F238E27FC236}">
                <a16:creationId xmlns:a16="http://schemas.microsoft.com/office/drawing/2014/main" id="{CAFF7A47-3650-7343-9256-70C025EAB8B6}"/>
              </a:ext>
            </a:extLst>
          </p:cNvPr>
          <p:cNvCxnSpPr>
            <a:cxnSpLocks/>
          </p:cNvCxnSpPr>
          <p:nvPr/>
        </p:nvCxnSpPr>
        <p:spPr>
          <a:xfrm flipH="1">
            <a:off x="2105471" y="162153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5" name="Straight Connector 1394">
            <a:extLst>
              <a:ext uri="{FF2B5EF4-FFF2-40B4-BE49-F238E27FC236}">
                <a16:creationId xmlns:a16="http://schemas.microsoft.com/office/drawing/2014/main" id="{1C82BBD7-4EC0-CB41-9CBD-48F6CC78D682}"/>
              </a:ext>
            </a:extLst>
          </p:cNvPr>
          <p:cNvCxnSpPr>
            <a:cxnSpLocks/>
          </p:cNvCxnSpPr>
          <p:nvPr/>
        </p:nvCxnSpPr>
        <p:spPr>
          <a:xfrm flipH="1">
            <a:off x="2133316" y="160839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6" name="Straight Connector 1395">
            <a:extLst>
              <a:ext uri="{FF2B5EF4-FFF2-40B4-BE49-F238E27FC236}">
                <a16:creationId xmlns:a16="http://schemas.microsoft.com/office/drawing/2014/main" id="{D730489F-633A-E943-825F-CC4D63DD798D}"/>
              </a:ext>
            </a:extLst>
          </p:cNvPr>
          <p:cNvCxnSpPr>
            <a:cxnSpLocks/>
          </p:cNvCxnSpPr>
          <p:nvPr/>
        </p:nvCxnSpPr>
        <p:spPr>
          <a:xfrm flipH="1">
            <a:off x="2381179" y="162688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7" name="Straight Connector 1396">
            <a:extLst>
              <a:ext uri="{FF2B5EF4-FFF2-40B4-BE49-F238E27FC236}">
                <a16:creationId xmlns:a16="http://schemas.microsoft.com/office/drawing/2014/main" id="{62303585-0CB0-5341-85FB-CF6FA8A382F1}"/>
              </a:ext>
            </a:extLst>
          </p:cNvPr>
          <p:cNvCxnSpPr>
            <a:cxnSpLocks/>
          </p:cNvCxnSpPr>
          <p:nvPr/>
        </p:nvCxnSpPr>
        <p:spPr>
          <a:xfrm flipH="1">
            <a:off x="2441520" y="163462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8" name="Straight Connector 1397">
            <a:extLst>
              <a:ext uri="{FF2B5EF4-FFF2-40B4-BE49-F238E27FC236}">
                <a16:creationId xmlns:a16="http://schemas.microsoft.com/office/drawing/2014/main" id="{ABC5E65A-D113-584A-8D86-0FBA39355A68}"/>
              </a:ext>
            </a:extLst>
          </p:cNvPr>
          <p:cNvCxnSpPr>
            <a:cxnSpLocks/>
          </p:cNvCxnSpPr>
          <p:nvPr/>
        </p:nvCxnSpPr>
        <p:spPr>
          <a:xfrm flipH="1">
            <a:off x="2403613" y="162456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9" name="Straight Connector 1398">
            <a:extLst>
              <a:ext uri="{FF2B5EF4-FFF2-40B4-BE49-F238E27FC236}">
                <a16:creationId xmlns:a16="http://schemas.microsoft.com/office/drawing/2014/main" id="{B730F6E7-F4DD-C049-9B67-BA8BD5A732BC}"/>
              </a:ext>
            </a:extLst>
          </p:cNvPr>
          <p:cNvCxnSpPr>
            <a:cxnSpLocks/>
          </p:cNvCxnSpPr>
          <p:nvPr/>
        </p:nvCxnSpPr>
        <p:spPr>
          <a:xfrm flipH="1">
            <a:off x="2528168" y="161865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0" name="Straight Connector 1399">
            <a:extLst>
              <a:ext uri="{FF2B5EF4-FFF2-40B4-BE49-F238E27FC236}">
                <a16:creationId xmlns:a16="http://schemas.microsoft.com/office/drawing/2014/main" id="{59C32732-5956-EA49-A75C-CD15BD87E8C2}"/>
              </a:ext>
            </a:extLst>
          </p:cNvPr>
          <p:cNvCxnSpPr>
            <a:cxnSpLocks/>
          </p:cNvCxnSpPr>
          <p:nvPr/>
        </p:nvCxnSpPr>
        <p:spPr>
          <a:xfrm flipH="1">
            <a:off x="2556013" y="160551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1" name="Straight Connector 1400">
            <a:extLst>
              <a:ext uri="{FF2B5EF4-FFF2-40B4-BE49-F238E27FC236}">
                <a16:creationId xmlns:a16="http://schemas.microsoft.com/office/drawing/2014/main" id="{9984F5E8-19C7-C54F-B27A-40DD36D12C1C}"/>
              </a:ext>
            </a:extLst>
          </p:cNvPr>
          <p:cNvCxnSpPr>
            <a:cxnSpLocks/>
          </p:cNvCxnSpPr>
          <p:nvPr/>
        </p:nvCxnSpPr>
        <p:spPr>
          <a:xfrm flipH="1">
            <a:off x="2803879" y="162401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2" name="Straight Connector 1401">
            <a:extLst>
              <a:ext uri="{FF2B5EF4-FFF2-40B4-BE49-F238E27FC236}">
                <a16:creationId xmlns:a16="http://schemas.microsoft.com/office/drawing/2014/main" id="{B9CD56F4-CA38-4D45-BA42-5BDF92A8B016}"/>
              </a:ext>
            </a:extLst>
          </p:cNvPr>
          <p:cNvCxnSpPr>
            <a:cxnSpLocks/>
          </p:cNvCxnSpPr>
          <p:nvPr/>
        </p:nvCxnSpPr>
        <p:spPr>
          <a:xfrm flipH="1">
            <a:off x="2864220" y="163174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3" name="Straight Connector 1402">
            <a:extLst>
              <a:ext uri="{FF2B5EF4-FFF2-40B4-BE49-F238E27FC236}">
                <a16:creationId xmlns:a16="http://schemas.microsoft.com/office/drawing/2014/main" id="{8AE1C678-A9DB-804A-9FD8-8ED103F5CECE}"/>
              </a:ext>
            </a:extLst>
          </p:cNvPr>
          <p:cNvCxnSpPr>
            <a:cxnSpLocks/>
          </p:cNvCxnSpPr>
          <p:nvPr/>
        </p:nvCxnSpPr>
        <p:spPr>
          <a:xfrm flipH="1">
            <a:off x="2826313" y="162168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4" name="Straight Connector 1403">
            <a:extLst>
              <a:ext uri="{FF2B5EF4-FFF2-40B4-BE49-F238E27FC236}">
                <a16:creationId xmlns:a16="http://schemas.microsoft.com/office/drawing/2014/main" id="{C44E710B-8AF6-4D40-8B75-287E6910502F}"/>
              </a:ext>
            </a:extLst>
          </p:cNvPr>
          <p:cNvCxnSpPr>
            <a:cxnSpLocks/>
          </p:cNvCxnSpPr>
          <p:nvPr/>
        </p:nvCxnSpPr>
        <p:spPr>
          <a:xfrm flipH="1">
            <a:off x="2950868" y="161578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5" name="Straight Connector 1404">
            <a:extLst>
              <a:ext uri="{FF2B5EF4-FFF2-40B4-BE49-F238E27FC236}">
                <a16:creationId xmlns:a16="http://schemas.microsoft.com/office/drawing/2014/main" id="{45A9B98B-AFE8-0849-8363-A413A07A6C42}"/>
              </a:ext>
            </a:extLst>
          </p:cNvPr>
          <p:cNvCxnSpPr>
            <a:cxnSpLocks/>
          </p:cNvCxnSpPr>
          <p:nvPr/>
        </p:nvCxnSpPr>
        <p:spPr>
          <a:xfrm flipH="1">
            <a:off x="2973302" y="161346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6" name="Straight Connector 1405">
            <a:extLst>
              <a:ext uri="{FF2B5EF4-FFF2-40B4-BE49-F238E27FC236}">
                <a16:creationId xmlns:a16="http://schemas.microsoft.com/office/drawing/2014/main" id="{03BABF9C-25C3-B94D-BD80-0EBAA2626481}"/>
              </a:ext>
            </a:extLst>
          </p:cNvPr>
          <p:cNvCxnSpPr>
            <a:cxnSpLocks/>
          </p:cNvCxnSpPr>
          <p:nvPr/>
        </p:nvCxnSpPr>
        <p:spPr>
          <a:xfrm flipH="1">
            <a:off x="3221165" y="162620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7" name="Straight Connector 1406">
            <a:extLst>
              <a:ext uri="{FF2B5EF4-FFF2-40B4-BE49-F238E27FC236}">
                <a16:creationId xmlns:a16="http://schemas.microsoft.com/office/drawing/2014/main" id="{C046591F-BA9B-1544-B8B2-2410E5E69C7A}"/>
              </a:ext>
            </a:extLst>
          </p:cNvPr>
          <p:cNvCxnSpPr>
            <a:cxnSpLocks/>
          </p:cNvCxnSpPr>
          <p:nvPr/>
        </p:nvCxnSpPr>
        <p:spPr>
          <a:xfrm flipH="1">
            <a:off x="3286917" y="162311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8" name="Straight Connector 1407">
            <a:extLst>
              <a:ext uri="{FF2B5EF4-FFF2-40B4-BE49-F238E27FC236}">
                <a16:creationId xmlns:a16="http://schemas.microsoft.com/office/drawing/2014/main" id="{5B671B72-0CE4-E74D-BFC4-B353963D959C}"/>
              </a:ext>
            </a:extLst>
          </p:cNvPr>
          <p:cNvCxnSpPr>
            <a:cxnSpLocks/>
          </p:cNvCxnSpPr>
          <p:nvPr/>
        </p:nvCxnSpPr>
        <p:spPr>
          <a:xfrm flipH="1">
            <a:off x="3249010" y="161306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9" name="Straight Connector 1408">
            <a:extLst>
              <a:ext uri="{FF2B5EF4-FFF2-40B4-BE49-F238E27FC236}">
                <a16:creationId xmlns:a16="http://schemas.microsoft.com/office/drawing/2014/main" id="{23875A85-3279-D548-9A94-4E20B53D9804}"/>
              </a:ext>
            </a:extLst>
          </p:cNvPr>
          <p:cNvCxnSpPr>
            <a:cxnSpLocks/>
          </p:cNvCxnSpPr>
          <p:nvPr/>
        </p:nvCxnSpPr>
        <p:spPr>
          <a:xfrm flipH="1">
            <a:off x="3373565" y="160715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0" name="Straight Connector 1409">
            <a:extLst>
              <a:ext uri="{FF2B5EF4-FFF2-40B4-BE49-F238E27FC236}">
                <a16:creationId xmlns:a16="http://schemas.microsoft.com/office/drawing/2014/main" id="{61F78766-8A28-CE42-8646-9A0F0EDF4350}"/>
              </a:ext>
            </a:extLst>
          </p:cNvPr>
          <p:cNvCxnSpPr>
            <a:cxnSpLocks/>
          </p:cNvCxnSpPr>
          <p:nvPr/>
        </p:nvCxnSpPr>
        <p:spPr>
          <a:xfrm flipH="1">
            <a:off x="3395999" y="160483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1" name="Straight Connector 1410">
            <a:extLst>
              <a:ext uri="{FF2B5EF4-FFF2-40B4-BE49-F238E27FC236}">
                <a16:creationId xmlns:a16="http://schemas.microsoft.com/office/drawing/2014/main" id="{7A0C2AEE-4E51-1D4B-A680-AC571D4DE13E}"/>
              </a:ext>
            </a:extLst>
          </p:cNvPr>
          <p:cNvCxnSpPr>
            <a:cxnSpLocks/>
          </p:cNvCxnSpPr>
          <p:nvPr/>
        </p:nvCxnSpPr>
        <p:spPr>
          <a:xfrm flipH="1">
            <a:off x="3643862" y="162332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2" name="Straight Connector 1411">
            <a:extLst>
              <a:ext uri="{FF2B5EF4-FFF2-40B4-BE49-F238E27FC236}">
                <a16:creationId xmlns:a16="http://schemas.microsoft.com/office/drawing/2014/main" id="{8A498BD1-F05D-EB43-8062-ED7A90B4193B}"/>
              </a:ext>
            </a:extLst>
          </p:cNvPr>
          <p:cNvCxnSpPr>
            <a:cxnSpLocks/>
          </p:cNvCxnSpPr>
          <p:nvPr/>
        </p:nvCxnSpPr>
        <p:spPr>
          <a:xfrm flipH="1">
            <a:off x="3709614" y="162024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3" name="Straight Connector 1412">
            <a:extLst>
              <a:ext uri="{FF2B5EF4-FFF2-40B4-BE49-F238E27FC236}">
                <a16:creationId xmlns:a16="http://schemas.microsoft.com/office/drawing/2014/main" id="{9F7482B2-7AD8-5F41-AE2F-4D8F2C14FDAB}"/>
              </a:ext>
            </a:extLst>
          </p:cNvPr>
          <p:cNvCxnSpPr>
            <a:cxnSpLocks/>
          </p:cNvCxnSpPr>
          <p:nvPr/>
        </p:nvCxnSpPr>
        <p:spPr>
          <a:xfrm flipH="1">
            <a:off x="3671707" y="161018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4" name="Straight Connector 1413">
            <a:extLst>
              <a:ext uri="{FF2B5EF4-FFF2-40B4-BE49-F238E27FC236}">
                <a16:creationId xmlns:a16="http://schemas.microsoft.com/office/drawing/2014/main" id="{577120CD-4DD8-F24A-AA53-1CD8D09DE15B}"/>
              </a:ext>
            </a:extLst>
          </p:cNvPr>
          <p:cNvCxnSpPr>
            <a:cxnSpLocks/>
          </p:cNvCxnSpPr>
          <p:nvPr/>
        </p:nvCxnSpPr>
        <p:spPr>
          <a:xfrm flipH="1">
            <a:off x="3796262" y="160427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5" name="Straight Connector 1414">
            <a:extLst>
              <a:ext uri="{FF2B5EF4-FFF2-40B4-BE49-F238E27FC236}">
                <a16:creationId xmlns:a16="http://schemas.microsoft.com/office/drawing/2014/main" id="{9181E584-06DD-BE46-8917-0DA16D864742}"/>
              </a:ext>
            </a:extLst>
          </p:cNvPr>
          <p:cNvCxnSpPr>
            <a:cxnSpLocks/>
          </p:cNvCxnSpPr>
          <p:nvPr/>
        </p:nvCxnSpPr>
        <p:spPr>
          <a:xfrm flipH="1">
            <a:off x="3818696" y="160195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6" name="Straight Connector 1415">
            <a:extLst>
              <a:ext uri="{FF2B5EF4-FFF2-40B4-BE49-F238E27FC236}">
                <a16:creationId xmlns:a16="http://schemas.microsoft.com/office/drawing/2014/main" id="{EE4F4696-CFB5-8746-9CEA-E59325E82A2D}"/>
              </a:ext>
            </a:extLst>
          </p:cNvPr>
          <p:cNvCxnSpPr>
            <a:cxnSpLocks/>
          </p:cNvCxnSpPr>
          <p:nvPr/>
        </p:nvCxnSpPr>
        <p:spPr>
          <a:xfrm flipH="1">
            <a:off x="3123058" y="164988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7" name="Straight Connector 1416">
            <a:extLst>
              <a:ext uri="{FF2B5EF4-FFF2-40B4-BE49-F238E27FC236}">
                <a16:creationId xmlns:a16="http://schemas.microsoft.com/office/drawing/2014/main" id="{5DDDCA3A-1266-D54C-AB8D-D769EF59797D}"/>
              </a:ext>
            </a:extLst>
          </p:cNvPr>
          <p:cNvCxnSpPr>
            <a:cxnSpLocks/>
          </p:cNvCxnSpPr>
          <p:nvPr/>
        </p:nvCxnSpPr>
        <p:spPr>
          <a:xfrm flipH="1">
            <a:off x="3183399" y="165762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8" name="Straight Connector 1417">
            <a:extLst>
              <a:ext uri="{FF2B5EF4-FFF2-40B4-BE49-F238E27FC236}">
                <a16:creationId xmlns:a16="http://schemas.microsoft.com/office/drawing/2014/main" id="{D4483A01-870E-B840-8E37-7E0EB63EFAED}"/>
              </a:ext>
            </a:extLst>
          </p:cNvPr>
          <p:cNvCxnSpPr>
            <a:cxnSpLocks/>
          </p:cNvCxnSpPr>
          <p:nvPr/>
        </p:nvCxnSpPr>
        <p:spPr>
          <a:xfrm flipH="1">
            <a:off x="3145492" y="164756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9" name="Straight Connector 1418">
            <a:extLst>
              <a:ext uri="{FF2B5EF4-FFF2-40B4-BE49-F238E27FC236}">
                <a16:creationId xmlns:a16="http://schemas.microsoft.com/office/drawing/2014/main" id="{D6033AB7-7AD6-9C45-B9EE-AFCEC63EC125}"/>
              </a:ext>
            </a:extLst>
          </p:cNvPr>
          <p:cNvCxnSpPr>
            <a:cxnSpLocks/>
          </p:cNvCxnSpPr>
          <p:nvPr/>
        </p:nvCxnSpPr>
        <p:spPr>
          <a:xfrm flipH="1">
            <a:off x="3275458" y="163083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0" name="Straight Connector 1419">
            <a:extLst>
              <a:ext uri="{FF2B5EF4-FFF2-40B4-BE49-F238E27FC236}">
                <a16:creationId xmlns:a16="http://schemas.microsoft.com/office/drawing/2014/main" id="{23583767-9D2F-464F-B122-696B71EB911D}"/>
              </a:ext>
            </a:extLst>
          </p:cNvPr>
          <p:cNvCxnSpPr>
            <a:cxnSpLocks/>
          </p:cNvCxnSpPr>
          <p:nvPr/>
        </p:nvCxnSpPr>
        <p:spPr>
          <a:xfrm flipH="1">
            <a:off x="3297892" y="162851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1" name="Straight Connector 1420">
            <a:extLst>
              <a:ext uri="{FF2B5EF4-FFF2-40B4-BE49-F238E27FC236}">
                <a16:creationId xmlns:a16="http://schemas.microsoft.com/office/drawing/2014/main" id="{006EE765-4B8B-1E4B-8096-B43D29701E70}"/>
              </a:ext>
            </a:extLst>
          </p:cNvPr>
          <p:cNvCxnSpPr>
            <a:cxnSpLocks/>
          </p:cNvCxnSpPr>
          <p:nvPr/>
        </p:nvCxnSpPr>
        <p:spPr>
          <a:xfrm flipH="1">
            <a:off x="3545755" y="164126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2" name="Straight Connector 1421">
            <a:extLst>
              <a:ext uri="{FF2B5EF4-FFF2-40B4-BE49-F238E27FC236}">
                <a16:creationId xmlns:a16="http://schemas.microsoft.com/office/drawing/2014/main" id="{2E87DF36-B682-4349-A512-0077555F8BA0}"/>
              </a:ext>
            </a:extLst>
          </p:cNvPr>
          <p:cNvCxnSpPr>
            <a:cxnSpLocks/>
          </p:cNvCxnSpPr>
          <p:nvPr/>
        </p:nvCxnSpPr>
        <p:spPr>
          <a:xfrm flipH="1">
            <a:off x="3606096" y="164899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3" name="Straight Connector 1422">
            <a:extLst>
              <a:ext uri="{FF2B5EF4-FFF2-40B4-BE49-F238E27FC236}">
                <a16:creationId xmlns:a16="http://schemas.microsoft.com/office/drawing/2014/main" id="{788EBD95-DA45-E84E-BE6E-C0263EC8460E}"/>
              </a:ext>
            </a:extLst>
          </p:cNvPr>
          <p:cNvCxnSpPr>
            <a:cxnSpLocks/>
          </p:cNvCxnSpPr>
          <p:nvPr/>
        </p:nvCxnSpPr>
        <p:spPr>
          <a:xfrm flipH="1">
            <a:off x="3568189" y="163893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4" name="Straight Connector 1423">
            <a:extLst>
              <a:ext uri="{FF2B5EF4-FFF2-40B4-BE49-F238E27FC236}">
                <a16:creationId xmlns:a16="http://schemas.microsoft.com/office/drawing/2014/main" id="{94B74111-5FDB-AE4B-A973-0DA8EA038EB2}"/>
              </a:ext>
            </a:extLst>
          </p:cNvPr>
          <p:cNvCxnSpPr>
            <a:cxnSpLocks/>
          </p:cNvCxnSpPr>
          <p:nvPr/>
        </p:nvCxnSpPr>
        <p:spPr>
          <a:xfrm flipH="1">
            <a:off x="3698155" y="162221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5" name="Straight Connector 1424">
            <a:extLst>
              <a:ext uri="{FF2B5EF4-FFF2-40B4-BE49-F238E27FC236}">
                <a16:creationId xmlns:a16="http://schemas.microsoft.com/office/drawing/2014/main" id="{F190E54C-5C26-4340-9218-DD644858E619}"/>
              </a:ext>
            </a:extLst>
          </p:cNvPr>
          <p:cNvCxnSpPr>
            <a:cxnSpLocks/>
          </p:cNvCxnSpPr>
          <p:nvPr/>
        </p:nvCxnSpPr>
        <p:spPr>
          <a:xfrm flipH="1">
            <a:off x="3720589" y="161988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6" name="Straight Connector 1425">
            <a:extLst>
              <a:ext uri="{FF2B5EF4-FFF2-40B4-BE49-F238E27FC236}">
                <a16:creationId xmlns:a16="http://schemas.microsoft.com/office/drawing/2014/main" id="{19C6F84D-5A4E-064D-9159-FFAD33DA07C0}"/>
              </a:ext>
            </a:extLst>
          </p:cNvPr>
          <p:cNvCxnSpPr>
            <a:cxnSpLocks/>
          </p:cNvCxnSpPr>
          <p:nvPr/>
        </p:nvCxnSpPr>
        <p:spPr>
          <a:xfrm flipH="1">
            <a:off x="3932510" y="163866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7" name="Straight Connector 1426">
            <a:extLst>
              <a:ext uri="{FF2B5EF4-FFF2-40B4-BE49-F238E27FC236}">
                <a16:creationId xmlns:a16="http://schemas.microsoft.com/office/drawing/2014/main" id="{01B61BE7-BAEA-3F43-ACF7-40ECFDCE457C}"/>
              </a:ext>
            </a:extLst>
          </p:cNvPr>
          <p:cNvCxnSpPr>
            <a:cxnSpLocks/>
          </p:cNvCxnSpPr>
          <p:nvPr/>
        </p:nvCxnSpPr>
        <p:spPr>
          <a:xfrm flipH="1">
            <a:off x="3894603" y="162860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8" name="Straight Connector 1427">
            <a:extLst>
              <a:ext uri="{FF2B5EF4-FFF2-40B4-BE49-F238E27FC236}">
                <a16:creationId xmlns:a16="http://schemas.microsoft.com/office/drawing/2014/main" id="{EAE03446-98E6-524B-963E-D553C5FC36F0}"/>
              </a:ext>
            </a:extLst>
          </p:cNvPr>
          <p:cNvCxnSpPr>
            <a:cxnSpLocks/>
          </p:cNvCxnSpPr>
          <p:nvPr/>
        </p:nvCxnSpPr>
        <p:spPr>
          <a:xfrm flipH="1">
            <a:off x="3921051" y="164062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9" name="Straight Connector 1428">
            <a:extLst>
              <a:ext uri="{FF2B5EF4-FFF2-40B4-BE49-F238E27FC236}">
                <a16:creationId xmlns:a16="http://schemas.microsoft.com/office/drawing/2014/main" id="{7365C19D-8DCE-7343-BB51-835EBF0A1DC2}"/>
              </a:ext>
            </a:extLst>
          </p:cNvPr>
          <p:cNvCxnSpPr>
            <a:cxnSpLocks/>
          </p:cNvCxnSpPr>
          <p:nvPr/>
        </p:nvCxnSpPr>
        <p:spPr>
          <a:xfrm flipH="1">
            <a:off x="3943485" y="163830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0" name="Straight Connector 1429">
            <a:extLst>
              <a:ext uri="{FF2B5EF4-FFF2-40B4-BE49-F238E27FC236}">
                <a16:creationId xmlns:a16="http://schemas.microsoft.com/office/drawing/2014/main" id="{629FF24A-EB41-284C-827F-F5C78B1B25DB}"/>
              </a:ext>
            </a:extLst>
          </p:cNvPr>
          <p:cNvCxnSpPr>
            <a:cxnSpLocks/>
          </p:cNvCxnSpPr>
          <p:nvPr/>
        </p:nvCxnSpPr>
        <p:spPr>
          <a:xfrm flipH="1">
            <a:off x="3890186" y="162899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1" name="Straight Connector 1430">
            <a:extLst>
              <a:ext uri="{FF2B5EF4-FFF2-40B4-BE49-F238E27FC236}">
                <a16:creationId xmlns:a16="http://schemas.microsoft.com/office/drawing/2014/main" id="{CC135334-5BA4-BB4E-B264-B64A5CDA6486}"/>
              </a:ext>
            </a:extLst>
          </p:cNvPr>
          <p:cNvCxnSpPr>
            <a:cxnSpLocks/>
          </p:cNvCxnSpPr>
          <p:nvPr/>
        </p:nvCxnSpPr>
        <p:spPr>
          <a:xfrm flipH="1">
            <a:off x="3912620" y="162667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2" name="Straight Connector 1431">
            <a:extLst>
              <a:ext uri="{FF2B5EF4-FFF2-40B4-BE49-F238E27FC236}">
                <a16:creationId xmlns:a16="http://schemas.microsoft.com/office/drawing/2014/main" id="{9F82F69E-C610-9E4B-92A8-07543F45C8D7}"/>
              </a:ext>
            </a:extLst>
          </p:cNvPr>
          <p:cNvCxnSpPr>
            <a:cxnSpLocks/>
          </p:cNvCxnSpPr>
          <p:nvPr/>
        </p:nvCxnSpPr>
        <p:spPr>
          <a:xfrm flipH="1">
            <a:off x="3949591" y="160609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3" name="Straight Connector 1432">
            <a:extLst>
              <a:ext uri="{FF2B5EF4-FFF2-40B4-BE49-F238E27FC236}">
                <a16:creationId xmlns:a16="http://schemas.microsoft.com/office/drawing/2014/main" id="{AEB49676-1E92-264B-9743-95E46996E42F}"/>
              </a:ext>
            </a:extLst>
          </p:cNvPr>
          <p:cNvCxnSpPr>
            <a:cxnSpLocks/>
          </p:cNvCxnSpPr>
          <p:nvPr/>
        </p:nvCxnSpPr>
        <p:spPr>
          <a:xfrm flipH="1">
            <a:off x="3972025" y="160377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0" name="Straight Connector 1769">
            <a:extLst>
              <a:ext uri="{FF2B5EF4-FFF2-40B4-BE49-F238E27FC236}">
                <a16:creationId xmlns:a16="http://schemas.microsoft.com/office/drawing/2014/main" id="{17EBF6A1-0F1C-764C-81B5-D2AEA7EF72ED}"/>
              </a:ext>
            </a:extLst>
          </p:cNvPr>
          <p:cNvCxnSpPr>
            <a:cxnSpLocks/>
          </p:cNvCxnSpPr>
          <p:nvPr/>
        </p:nvCxnSpPr>
        <p:spPr>
          <a:xfrm flipH="1">
            <a:off x="3183089" y="149945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1" name="Straight Connector 1770">
            <a:extLst>
              <a:ext uri="{FF2B5EF4-FFF2-40B4-BE49-F238E27FC236}">
                <a16:creationId xmlns:a16="http://schemas.microsoft.com/office/drawing/2014/main" id="{3A0A377B-4E82-1D45-B087-14D9C2C77F2C}"/>
              </a:ext>
            </a:extLst>
          </p:cNvPr>
          <p:cNvCxnSpPr>
            <a:cxnSpLocks/>
          </p:cNvCxnSpPr>
          <p:nvPr/>
        </p:nvCxnSpPr>
        <p:spPr>
          <a:xfrm flipH="1">
            <a:off x="3243430" y="150719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2" name="Straight Connector 1771">
            <a:extLst>
              <a:ext uri="{FF2B5EF4-FFF2-40B4-BE49-F238E27FC236}">
                <a16:creationId xmlns:a16="http://schemas.microsoft.com/office/drawing/2014/main" id="{E6B5F8A8-3B8B-8747-B243-67722863A7EE}"/>
              </a:ext>
            </a:extLst>
          </p:cNvPr>
          <p:cNvCxnSpPr>
            <a:cxnSpLocks/>
          </p:cNvCxnSpPr>
          <p:nvPr/>
        </p:nvCxnSpPr>
        <p:spPr>
          <a:xfrm flipH="1">
            <a:off x="3205523" y="149713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3" name="Straight Connector 1772">
            <a:extLst>
              <a:ext uri="{FF2B5EF4-FFF2-40B4-BE49-F238E27FC236}">
                <a16:creationId xmlns:a16="http://schemas.microsoft.com/office/drawing/2014/main" id="{E781340D-EEF8-9D4A-9D7C-E140FB78E46C}"/>
              </a:ext>
            </a:extLst>
          </p:cNvPr>
          <p:cNvCxnSpPr>
            <a:cxnSpLocks/>
          </p:cNvCxnSpPr>
          <p:nvPr/>
        </p:nvCxnSpPr>
        <p:spPr>
          <a:xfrm flipH="1">
            <a:off x="3335489" y="148040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4" name="Straight Connector 1773">
            <a:extLst>
              <a:ext uri="{FF2B5EF4-FFF2-40B4-BE49-F238E27FC236}">
                <a16:creationId xmlns:a16="http://schemas.microsoft.com/office/drawing/2014/main" id="{4BF09649-8E7E-0B45-905B-EE24E935DB28}"/>
              </a:ext>
            </a:extLst>
          </p:cNvPr>
          <p:cNvCxnSpPr>
            <a:cxnSpLocks/>
          </p:cNvCxnSpPr>
          <p:nvPr/>
        </p:nvCxnSpPr>
        <p:spPr>
          <a:xfrm flipH="1">
            <a:off x="3357923" y="147808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5" name="Straight Connector 1774">
            <a:extLst>
              <a:ext uri="{FF2B5EF4-FFF2-40B4-BE49-F238E27FC236}">
                <a16:creationId xmlns:a16="http://schemas.microsoft.com/office/drawing/2014/main" id="{D4043EA9-E01E-5948-A734-FBA70E99A2F1}"/>
              </a:ext>
            </a:extLst>
          </p:cNvPr>
          <p:cNvCxnSpPr>
            <a:cxnSpLocks/>
          </p:cNvCxnSpPr>
          <p:nvPr/>
        </p:nvCxnSpPr>
        <p:spPr>
          <a:xfrm flipH="1">
            <a:off x="3605786" y="149082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6" name="Straight Connector 1775">
            <a:extLst>
              <a:ext uri="{FF2B5EF4-FFF2-40B4-BE49-F238E27FC236}">
                <a16:creationId xmlns:a16="http://schemas.microsoft.com/office/drawing/2014/main" id="{CC5F7EB4-D5E8-364A-AE30-311445C4B180}"/>
              </a:ext>
            </a:extLst>
          </p:cNvPr>
          <p:cNvCxnSpPr>
            <a:cxnSpLocks/>
          </p:cNvCxnSpPr>
          <p:nvPr/>
        </p:nvCxnSpPr>
        <p:spPr>
          <a:xfrm flipH="1">
            <a:off x="3666127" y="149856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7" name="Straight Connector 1776">
            <a:extLst>
              <a:ext uri="{FF2B5EF4-FFF2-40B4-BE49-F238E27FC236}">
                <a16:creationId xmlns:a16="http://schemas.microsoft.com/office/drawing/2014/main" id="{C27D6AA6-3D67-4947-9CD6-49E9DCE724BB}"/>
              </a:ext>
            </a:extLst>
          </p:cNvPr>
          <p:cNvCxnSpPr>
            <a:cxnSpLocks/>
          </p:cNvCxnSpPr>
          <p:nvPr/>
        </p:nvCxnSpPr>
        <p:spPr>
          <a:xfrm flipH="1">
            <a:off x="3628220" y="148850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8" name="Straight Connector 1777">
            <a:extLst>
              <a:ext uri="{FF2B5EF4-FFF2-40B4-BE49-F238E27FC236}">
                <a16:creationId xmlns:a16="http://schemas.microsoft.com/office/drawing/2014/main" id="{9998309B-9A3A-6340-939B-AA0E1CE2BA4E}"/>
              </a:ext>
            </a:extLst>
          </p:cNvPr>
          <p:cNvCxnSpPr>
            <a:cxnSpLocks/>
          </p:cNvCxnSpPr>
          <p:nvPr/>
        </p:nvCxnSpPr>
        <p:spPr>
          <a:xfrm flipH="1">
            <a:off x="3758186" y="147177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9" name="Straight Connector 1778">
            <a:extLst>
              <a:ext uri="{FF2B5EF4-FFF2-40B4-BE49-F238E27FC236}">
                <a16:creationId xmlns:a16="http://schemas.microsoft.com/office/drawing/2014/main" id="{F4B4FE2F-9E89-F34C-8A0D-203C662FCC64}"/>
              </a:ext>
            </a:extLst>
          </p:cNvPr>
          <p:cNvCxnSpPr>
            <a:cxnSpLocks/>
          </p:cNvCxnSpPr>
          <p:nvPr/>
        </p:nvCxnSpPr>
        <p:spPr>
          <a:xfrm flipH="1">
            <a:off x="3780620" y="146945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0" name="Straight Connector 1779">
            <a:extLst>
              <a:ext uri="{FF2B5EF4-FFF2-40B4-BE49-F238E27FC236}">
                <a16:creationId xmlns:a16="http://schemas.microsoft.com/office/drawing/2014/main" id="{2D6605B2-1FEB-604D-A582-05F60CE27089}"/>
              </a:ext>
            </a:extLst>
          </p:cNvPr>
          <p:cNvCxnSpPr>
            <a:cxnSpLocks/>
          </p:cNvCxnSpPr>
          <p:nvPr/>
        </p:nvCxnSpPr>
        <p:spPr>
          <a:xfrm flipH="1">
            <a:off x="4028483" y="148795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1" name="Straight Connector 1780">
            <a:extLst>
              <a:ext uri="{FF2B5EF4-FFF2-40B4-BE49-F238E27FC236}">
                <a16:creationId xmlns:a16="http://schemas.microsoft.com/office/drawing/2014/main" id="{6043EA44-CE9F-FF46-A62D-0FCCC5D10956}"/>
              </a:ext>
            </a:extLst>
          </p:cNvPr>
          <p:cNvCxnSpPr>
            <a:cxnSpLocks/>
          </p:cNvCxnSpPr>
          <p:nvPr/>
        </p:nvCxnSpPr>
        <p:spPr>
          <a:xfrm flipH="1">
            <a:off x="4088824" y="149568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2" name="Straight Connector 1781">
            <a:extLst>
              <a:ext uri="{FF2B5EF4-FFF2-40B4-BE49-F238E27FC236}">
                <a16:creationId xmlns:a16="http://schemas.microsoft.com/office/drawing/2014/main" id="{E334018D-F474-CD4D-8D79-E7D7560D117A}"/>
              </a:ext>
            </a:extLst>
          </p:cNvPr>
          <p:cNvCxnSpPr>
            <a:cxnSpLocks/>
          </p:cNvCxnSpPr>
          <p:nvPr/>
        </p:nvCxnSpPr>
        <p:spPr>
          <a:xfrm flipH="1">
            <a:off x="4050917" y="148563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3" name="Straight Connector 1782">
            <a:extLst>
              <a:ext uri="{FF2B5EF4-FFF2-40B4-BE49-F238E27FC236}">
                <a16:creationId xmlns:a16="http://schemas.microsoft.com/office/drawing/2014/main" id="{DE14BA13-E911-C941-9353-55E92CDFA08E}"/>
              </a:ext>
            </a:extLst>
          </p:cNvPr>
          <p:cNvCxnSpPr>
            <a:cxnSpLocks/>
          </p:cNvCxnSpPr>
          <p:nvPr/>
        </p:nvCxnSpPr>
        <p:spPr>
          <a:xfrm flipH="1">
            <a:off x="4180883" y="146890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4" name="Straight Connector 1783">
            <a:extLst>
              <a:ext uri="{FF2B5EF4-FFF2-40B4-BE49-F238E27FC236}">
                <a16:creationId xmlns:a16="http://schemas.microsoft.com/office/drawing/2014/main" id="{FB150EBD-E0B0-8340-9853-C6FAEE6D3039}"/>
              </a:ext>
            </a:extLst>
          </p:cNvPr>
          <p:cNvCxnSpPr>
            <a:cxnSpLocks/>
          </p:cNvCxnSpPr>
          <p:nvPr/>
        </p:nvCxnSpPr>
        <p:spPr>
          <a:xfrm flipH="1">
            <a:off x="4203317" y="146658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5" name="Straight Connector 1784">
            <a:extLst>
              <a:ext uri="{FF2B5EF4-FFF2-40B4-BE49-F238E27FC236}">
                <a16:creationId xmlns:a16="http://schemas.microsoft.com/office/drawing/2014/main" id="{0755E390-F8E1-EE4C-AA67-F79B767473AE}"/>
              </a:ext>
            </a:extLst>
          </p:cNvPr>
          <p:cNvCxnSpPr>
            <a:cxnSpLocks/>
          </p:cNvCxnSpPr>
          <p:nvPr/>
        </p:nvCxnSpPr>
        <p:spPr>
          <a:xfrm flipH="1">
            <a:off x="4451183" y="148507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6" name="Straight Connector 1785">
            <a:extLst>
              <a:ext uri="{FF2B5EF4-FFF2-40B4-BE49-F238E27FC236}">
                <a16:creationId xmlns:a16="http://schemas.microsoft.com/office/drawing/2014/main" id="{9AAD6B7B-A5D6-A64E-B71E-4C91EBEC25EB}"/>
              </a:ext>
            </a:extLst>
          </p:cNvPr>
          <p:cNvCxnSpPr>
            <a:cxnSpLocks/>
          </p:cNvCxnSpPr>
          <p:nvPr/>
        </p:nvCxnSpPr>
        <p:spPr>
          <a:xfrm flipH="1">
            <a:off x="4511524" y="149281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7" name="Straight Connector 1786">
            <a:extLst>
              <a:ext uri="{FF2B5EF4-FFF2-40B4-BE49-F238E27FC236}">
                <a16:creationId xmlns:a16="http://schemas.microsoft.com/office/drawing/2014/main" id="{A2ED3EA3-3A9A-BD44-919A-279690158018}"/>
              </a:ext>
            </a:extLst>
          </p:cNvPr>
          <p:cNvCxnSpPr>
            <a:cxnSpLocks/>
          </p:cNvCxnSpPr>
          <p:nvPr/>
        </p:nvCxnSpPr>
        <p:spPr>
          <a:xfrm flipH="1">
            <a:off x="4473617" y="148275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8" name="Straight Connector 1787">
            <a:extLst>
              <a:ext uri="{FF2B5EF4-FFF2-40B4-BE49-F238E27FC236}">
                <a16:creationId xmlns:a16="http://schemas.microsoft.com/office/drawing/2014/main" id="{21055BF2-BCD7-A44B-ADBB-B1CE628D9D85}"/>
              </a:ext>
            </a:extLst>
          </p:cNvPr>
          <p:cNvCxnSpPr>
            <a:cxnSpLocks/>
          </p:cNvCxnSpPr>
          <p:nvPr/>
        </p:nvCxnSpPr>
        <p:spPr>
          <a:xfrm flipH="1">
            <a:off x="4603583" y="146602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9" name="Straight Connector 1788">
            <a:extLst>
              <a:ext uri="{FF2B5EF4-FFF2-40B4-BE49-F238E27FC236}">
                <a16:creationId xmlns:a16="http://schemas.microsoft.com/office/drawing/2014/main" id="{AAED2DA5-24E1-3D46-8FEB-BBA04FBCAFA4}"/>
              </a:ext>
            </a:extLst>
          </p:cNvPr>
          <p:cNvCxnSpPr>
            <a:cxnSpLocks/>
          </p:cNvCxnSpPr>
          <p:nvPr/>
        </p:nvCxnSpPr>
        <p:spPr>
          <a:xfrm flipH="1">
            <a:off x="4626017" y="146370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0" name="Straight Connector 1789">
            <a:extLst>
              <a:ext uri="{FF2B5EF4-FFF2-40B4-BE49-F238E27FC236}">
                <a16:creationId xmlns:a16="http://schemas.microsoft.com/office/drawing/2014/main" id="{A089FACD-FD71-A64C-830A-2805850E01C9}"/>
              </a:ext>
            </a:extLst>
          </p:cNvPr>
          <p:cNvCxnSpPr>
            <a:cxnSpLocks/>
          </p:cNvCxnSpPr>
          <p:nvPr/>
        </p:nvCxnSpPr>
        <p:spPr>
          <a:xfrm flipH="1">
            <a:off x="4873880" y="147645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1" name="Straight Connector 1790">
            <a:extLst>
              <a:ext uri="{FF2B5EF4-FFF2-40B4-BE49-F238E27FC236}">
                <a16:creationId xmlns:a16="http://schemas.microsoft.com/office/drawing/2014/main" id="{8D433B4E-98B5-F04E-B936-398F5E5CD938}"/>
              </a:ext>
            </a:extLst>
          </p:cNvPr>
          <p:cNvCxnSpPr>
            <a:cxnSpLocks/>
          </p:cNvCxnSpPr>
          <p:nvPr/>
        </p:nvCxnSpPr>
        <p:spPr>
          <a:xfrm flipH="1">
            <a:off x="4934221" y="148418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2" name="Straight Connector 1791">
            <a:extLst>
              <a:ext uri="{FF2B5EF4-FFF2-40B4-BE49-F238E27FC236}">
                <a16:creationId xmlns:a16="http://schemas.microsoft.com/office/drawing/2014/main" id="{8D2D74BA-5A23-C245-941B-156F640CBF9A}"/>
              </a:ext>
            </a:extLst>
          </p:cNvPr>
          <p:cNvCxnSpPr>
            <a:cxnSpLocks/>
          </p:cNvCxnSpPr>
          <p:nvPr/>
        </p:nvCxnSpPr>
        <p:spPr>
          <a:xfrm flipH="1">
            <a:off x="4896314" y="147412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3" name="Straight Connector 1792">
            <a:extLst>
              <a:ext uri="{FF2B5EF4-FFF2-40B4-BE49-F238E27FC236}">
                <a16:creationId xmlns:a16="http://schemas.microsoft.com/office/drawing/2014/main" id="{97F0A5D8-C68C-A44D-8439-20EC530F336D}"/>
              </a:ext>
            </a:extLst>
          </p:cNvPr>
          <p:cNvCxnSpPr>
            <a:cxnSpLocks/>
          </p:cNvCxnSpPr>
          <p:nvPr/>
        </p:nvCxnSpPr>
        <p:spPr>
          <a:xfrm flipH="1">
            <a:off x="5026280" y="145740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4" name="Straight Connector 1793">
            <a:extLst>
              <a:ext uri="{FF2B5EF4-FFF2-40B4-BE49-F238E27FC236}">
                <a16:creationId xmlns:a16="http://schemas.microsoft.com/office/drawing/2014/main" id="{088B8ED9-B524-9647-84B1-F13956FA3221}"/>
              </a:ext>
            </a:extLst>
          </p:cNvPr>
          <p:cNvCxnSpPr>
            <a:cxnSpLocks/>
          </p:cNvCxnSpPr>
          <p:nvPr/>
        </p:nvCxnSpPr>
        <p:spPr>
          <a:xfrm flipH="1">
            <a:off x="5048714" y="145507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5" name="Straight Connector 1794">
            <a:extLst>
              <a:ext uri="{FF2B5EF4-FFF2-40B4-BE49-F238E27FC236}">
                <a16:creationId xmlns:a16="http://schemas.microsoft.com/office/drawing/2014/main" id="{0281AFF9-5387-C644-8B67-5B5CB21BCAF3}"/>
              </a:ext>
            </a:extLst>
          </p:cNvPr>
          <p:cNvCxnSpPr>
            <a:cxnSpLocks/>
          </p:cNvCxnSpPr>
          <p:nvPr/>
        </p:nvCxnSpPr>
        <p:spPr>
          <a:xfrm flipH="1">
            <a:off x="5296577" y="147357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6" name="Straight Connector 1795">
            <a:extLst>
              <a:ext uri="{FF2B5EF4-FFF2-40B4-BE49-F238E27FC236}">
                <a16:creationId xmlns:a16="http://schemas.microsoft.com/office/drawing/2014/main" id="{2D4E970B-36C6-314A-BC88-8D74F1FA5171}"/>
              </a:ext>
            </a:extLst>
          </p:cNvPr>
          <p:cNvCxnSpPr>
            <a:cxnSpLocks/>
          </p:cNvCxnSpPr>
          <p:nvPr/>
        </p:nvCxnSpPr>
        <p:spPr>
          <a:xfrm flipH="1">
            <a:off x="5356918" y="148130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7" name="Straight Connector 1796">
            <a:extLst>
              <a:ext uri="{FF2B5EF4-FFF2-40B4-BE49-F238E27FC236}">
                <a16:creationId xmlns:a16="http://schemas.microsoft.com/office/drawing/2014/main" id="{E3043DF5-C6EC-BD4E-AFAE-DFF5653C6252}"/>
              </a:ext>
            </a:extLst>
          </p:cNvPr>
          <p:cNvCxnSpPr>
            <a:cxnSpLocks/>
          </p:cNvCxnSpPr>
          <p:nvPr/>
        </p:nvCxnSpPr>
        <p:spPr>
          <a:xfrm flipH="1">
            <a:off x="5319011" y="147125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8" name="Straight Connector 1797">
            <a:extLst>
              <a:ext uri="{FF2B5EF4-FFF2-40B4-BE49-F238E27FC236}">
                <a16:creationId xmlns:a16="http://schemas.microsoft.com/office/drawing/2014/main" id="{B49943E7-8724-8D41-9A35-806C1E90A432}"/>
              </a:ext>
            </a:extLst>
          </p:cNvPr>
          <p:cNvCxnSpPr>
            <a:cxnSpLocks/>
          </p:cNvCxnSpPr>
          <p:nvPr/>
        </p:nvCxnSpPr>
        <p:spPr>
          <a:xfrm flipH="1">
            <a:off x="5448977" y="145452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9" name="Straight Connector 1798">
            <a:extLst>
              <a:ext uri="{FF2B5EF4-FFF2-40B4-BE49-F238E27FC236}">
                <a16:creationId xmlns:a16="http://schemas.microsoft.com/office/drawing/2014/main" id="{9DE6DD31-9454-4446-A759-EC3F96BE5404}"/>
              </a:ext>
            </a:extLst>
          </p:cNvPr>
          <p:cNvCxnSpPr>
            <a:cxnSpLocks/>
          </p:cNvCxnSpPr>
          <p:nvPr/>
        </p:nvCxnSpPr>
        <p:spPr>
          <a:xfrm flipH="1">
            <a:off x="5471411" y="145220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0" name="Straight Connector 1799">
            <a:extLst>
              <a:ext uri="{FF2B5EF4-FFF2-40B4-BE49-F238E27FC236}">
                <a16:creationId xmlns:a16="http://schemas.microsoft.com/office/drawing/2014/main" id="{01A81DA2-2CD9-1040-A883-F5B91252B6FE}"/>
              </a:ext>
            </a:extLst>
          </p:cNvPr>
          <p:cNvCxnSpPr>
            <a:cxnSpLocks/>
          </p:cNvCxnSpPr>
          <p:nvPr/>
        </p:nvCxnSpPr>
        <p:spPr>
          <a:xfrm flipH="1">
            <a:off x="4770362" y="151095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1" name="Straight Connector 1800">
            <a:extLst>
              <a:ext uri="{FF2B5EF4-FFF2-40B4-BE49-F238E27FC236}">
                <a16:creationId xmlns:a16="http://schemas.microsoft.com/office/drawing/2014/main" id="{DDE29D90-592B-2049-890F-58E05DE83F52}"/>
              </a:ext>
            </a:extLst>
          </p:cNvPr>
          <p:cNvCxnSpPr>
            <a:cxnSpLocks/>
          </p:cNvCxnSpPr>
          <p:nvPr/>
        </p:nvCxnSpPr>
        <p:spPr>
          <a:xfrm flipH="1">
            <a:off x="4830703" y="151869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2" name="Straight Connector 1801">
            <a:extLst>
              <a:ext uri="{FF2B5EF4-FFF2-40B4-BE49-F238E27FC236}">
                <a16:creationId xmlns:a16="http://schemas.microsoft.com/office/drawing/2014/main" id="{22119CFA-4F86-DF48-81B3-15F0125739DC}"/>
              </a:ext>
            </a:extLst>
          </p:cNvPr>
          <p:cNvCxnSpPr>
            <a:cxnSpLocks/>
          </p:cNvCxnSpPr>
          <p:nvPr/>
        </p:nvCxnSpPr>
        <p:spPr>
          <a:xfrm flipH="1">
            <a:off x="4792796" y="150863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3" name="Straight Connector 1802">
            <a:extLst>
              <a:ext uri="{FF2B5EF4-FFF2-40B4-BE49-F238E27FC236}">
                <a16:creationId xmlns:a16="http://schemas.microsoft.com/office/drawing/2014/main" id="{5D38FEC2-424D-4C4E-8E87-044FC97BD7E4}"/>
              </a:ext>
            </a:extLst>
          </p:cNvPr>
          <p:cNvCxnSpPr>
            <a:cxnSpLocks/>
          </p:cNvCxnSpPr>
          <p:nvPr/>
        </p:nvCxnSpPr>
        <p:spPr>
          <a:xfrm flipH="1">
            <a:off x="4922762" y="149190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4" name="Straight Connector 1803">
            <a:extLst>
              <a:ext uri="{FF2B5EF4-FFF2-40B4-BE49-F238E27FC236}">
                <a16:creationId xmlns:a16="http://schemas.microsoft.com/office/drawing/2014/main" id="{14720E83-EDCC-964A-AA9E-D8D714C85CC8}"/>
              </a:ext>
            </a:extLst>
          </p:cNvPr>
          <p:cNvCxnSpPr>
            <a:cxnSpLocks/>
          </p:cNvCxnSpPr>
          <p:nvPr/>
        </p:nvCxnSpPr>
        <p:spPr>
          <a:xfrm flipH="1">
            <a:off x="4945196" y="148958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5" name="Straight Connector 1804">
            <a:extLst>
              <a:ext uri="{FF2B5EF4-FFF2-40B4-BE49-F238E27FC236}">
                <a16:creationId xmlns:a16="http://schemas.microsoft.com/office/drawing/2014/main" id="{9989B93B-D423-AE4E-9002-493195621F1C}"/>
              </a:ext>
            </a:extLst>
          </p:cNvPr>
          <p:cNvCxnSpPr>
            <a:cxnSpLocks/>
          </p:cNvCxnSpPr>
          <p:nvPr/>
        </p:nvCxnSpPr>
        <p:spPr>
          <a:xfrm flipH="1">
            <a:off x="5193059" y="150232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6" name="Straight Connector 1805">
            <a:extLst>
              <a:ext uri="{FF2B5EF4-FFF2-40B4-BE49-F238E27FC236}">
                <a16:creationId xmlns:a16="http://schemas.microsoft.com/office/drawing/2014/main" id="{D27D827E-2C35-BF40-B1E0-68F6A7A24234}"/>
              </a:ext>
            </a:extLst>
          </p:cNvPr>
          <p:cNvCxnSpPr>
            <a:cxnSpLocks/>
          </p:cNvCxnSpPr>
          <p:nvPr/>
        </p:nvCxnSpPr>
        <p:spPr>
          <a:xfrm flipH="1">
            <a:off x="5253400" y="151006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7" name="Straight Connector 1806">
            <a:extLst>
              <a:ext uri="{FF2B5EF4-FFF2-40B4-BE49-F238E27FC236}">
                <a16:creationId xmlns:a16="http://schemas.microsoft.com/office/drawing/2014/main" id="{378F5AD5-C583-8C4F-B158-BC8C8AA6EC86}"/>
              </a:ext>
            </a:extLst>
          </p:cNvPr>
          <p:cNvCxnSpPr>
            <a:cxnSpLocks/>
          </p:cNvCxnSpPr>
          <p:nvPr/>
        </p:nvCxnSpPr>
        <p:spPr>
          <a:xfrm flipH="1">
            <a:off x="5215493" y="150000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8" name="Straight Connector 1807">
            <a:extLst>
              <a:ext uri="{FF2B5EF4-FFF2-40B4-BE49-F238E27FC236}">
                <a16:creationId xmlns:a16="http://schemas.microsoft.com/office/drawing/2014/main" id="{5E77410A-9AEA-254F-97D0-E18E47A8FC35}"/>
              </a:ext>
            </a:extLst>
          </p:cNvPr>
          <p:cNvCxnSpPr>
            <a:cxnSpLocks/>
          </p:cNvCxnSpPr>
          <p:nvPr/>
        </p:nvCxnSpPr>
        <p:spPr>
          <a:xfrm flipH="1">
            <a:off x="5345459" y="148327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9" name="Straight Connector 1808">
            <a:extLst>
              <a:ext uri="{FF2B5EF4-FFF2-40B4-BE49-F238E27FC236}">
                <a16:creationId xmlns:a16="http://schemas.microsoft.com/office/drawing/2014/main" id="{22484372-4D1C-3F4C-982C-DF5C7EB49699}"/>
              </a:ext>
            </a:extLst>
          </p:cNvPr>
          <p:cNvCxnSpPr>
            <a:cxnSpLocks/>
          </p:cNvCxnSpPr>
          <p:nvPr/>
        </p:nvCxnSpPr>
        <p:spPr>
          <a:xfrm flipH="1">
            <a:off x="5367893" y="148095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0" name="Straight Connector 1809">
            <a:extLst>
              <a:ext uri="{FF2B5EF4-FFF2-40B4-BE49-F238E27FC236}">
                <a16:creationId xmlns:a16="http://schemas.microsoft.com/office/drawing/2014/main" id="{AA45074F-2A8C-E840-8627-A11B26837F54}"/>
              </a:ext>
            </a:extLst>
          </p:cNvPr>
          <p:cNvCxnSpPr>
            <a:cxnSpLocks/>
          </p:cNvCxnSpPr>
          <p:nvPr/>
        </p:nvCxnSpPr>
        <p:spPr>
          <a:xfrm flipH="1">
            <a:off x="3054117" y="150576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1" name="Straight Connector 1810">
            <a:extLst>
              <a:ext uri="{FF2B5EF4-FFF2-40B4-BE49-F238E27FC236}">
                <a16:creationId xmlns:a16="http://schemas.microsoft.com/office/drawing/2014/main" id="{08B36957-1C1B-BA45-9AF0-DE53CE7E2539}"/>
              </a:ext>
            </a:extLst>
          </p:cNvPr>
          <p:cNvCxnSpPr>
            <a:cxnSpLocks/>
          </p:cNvCxnSpPr>
          <p:nvPr/>
        </p:nvCxnSpPr>
        <p:spPr>
          <a:xfrm flipH="1">
            <a:off x="3114458" y="151349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2" name="Straight Connector 1811">
            <a:extLst>
              <a:ext uri="{FF2B5EF4-FFF2-40B4-BE49-F238E27FC236}">
                <a16:creationId xmlns:a16="http://schemas.microsoft.com/office/drawing/2014/main" id="{A84F4E20-34ED-6442-ABA2-FF12992608F4}"/>
              </a:ext>
            </a:extLst>
          </p:cNvPr>
          <p:cNvCxnSpPr>
            <a:cxnSpLocks/>
          </p:cNvCxnSpPr>
          <p:nvPr/>
        </p:nvCxnSpPr>
        <p:spPr>
          <a:xfrm flipH="1">
            <a:off x="3076551" y="150343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3" name="Straight Connector 1812">
            <a:extLst>
              <a:ext uri="{FF2B5EF4-FFF2-40B4-BE49-F238E27FC236}">
                <a16:creationId xmlns:a16="http://schemas.microsoft.com/office/drawing/2014/main" id="{E4B40814-8348-104F-A4E9-28D166DBF00B}"/>
              </a:ext>
            </a:extLst>
          </p:cNvPr>
          <p:cNvCxnSpPr>
            <a:cxnSpLocks/>
          </p:cNvCxnSpPr>
          <p:nvPr/>
        </p:nvCxnSpPr>
        <p:spPr>
          <a:xfrm flipH="1">
            <a:off x="3206517" y="148671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4" name="Straight Connector 1813">
            <a:extLst>
              <a:ext uri="{FF2B5EF4-FFF2-40B4-BE49-F238E27FC236}">
                <a16:creationId xmlns:a16="http://schemas.microsoft.com/office/drawing/2014/main" id="{D4DB5167-90D9-2A4F-ADAF-ACBAA5A17745}"/>
              </a:ext>
            </a:extLst>
          </p:cNvPr>
          <p:cNvCxnSpPr>
            <a:cxnSpLocks/>
          </p:cNvCxnSpPr>
          <p:nvPr/>
        </p:nvCxnSpPr>
        <p:spPr>
          <a:xfrm flipH="1">
            <a:off x="3228951" y="148438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5" name="Straight Connector 1814">
            <a:extLst>
              <a:ext uri="{FF2B5EF4-FFF2-40B4-BE49-F238E27FC236}">
                <a16:creationId xmlns:a16="http://schemas.microsoft.com/office/drawing/2014/main" id="{DF02D764-662B-8B4A-BBB0-5B02F683027E}"/>
              </a:ext>
            </a:extLst>
          </p:cNvPr>
          <p:cNvCxnSpPr>
            <a:cxnSpLocks/>
          </p:cNvCxnSpPr>
          <p:nvPr/>
        </p:nvCxnSpPr>
        <p:spPr>
          <a:xfrm flipH="1">
            <a:off x="3476814" y="149713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6" name="Straight Connector 1815">
            <a:extLst>
              <a:ext uri="{FF2B5EF4-FFF2-40B4-BE49-F238E27FC236}">
                <a16:creationId xmlns:a16="http://schemas.microsoft.com/office/drawing/2014/main" id="{A7465B20-F2E1-5E41-9A8A-D9E0AD043D5D}"/>
              </a:ext>
            </a:extLst>
          </p:cNvPr>
          <p:cNvCxnSpPr>
            <a:cxnSpLocks/>
          </p:cNvCxnSpPr>
          <p:nvPr/>
        </p:nvCxnSpPr>
        <p:spPr>
          <a:xfrm flipH="1">
            <a:off x="3537155" y="150486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7" name="Straight Connector 1816">
            <a:extLst>
              <a:ext uri="{FF2B5EF4-FFF2-40B4-BE49-F238E27FC236}">
                <a16:creationId xmlns:a16="http://schemas.microsoft.com/office/drawing/2014/main" id="{263130FF-F4BE-7947-B403-B06EAB4B8DC7}"/>
              </a:ext>
            </a:extLst>
          </p:cNvPr>
          <p:cNvCxnSpPr>
            <a:cxnSpLocks/>
          </p:cNvCxnSpPr>
          <p:nvPr/>
        </p:nvCxnSpPr>
        <p:spPr>
          <a:xfrm flipH="1">
            <a:off x="3499248" y="149481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8" name="Straight Connector 1817">
            <a:extLst>
              <a:ext uri="{FF2B5EF4-FFF2-40B4-BE49-F238E27FC236}">
                <a16:creationId xmlns:a16="http://schemas.microsoft.com/office/drawing/2014/main" id="{6EEBA2FC-737C-5D4C-A3D8-CE621E7B68ED}"/>
              </a:ext>
            </a:extLst>
          </p:cNvPr>
          <p:cNvCxnSpPr>
            <a:cxnSpLocks/>
          </p:cNvCxnSpPr>
          <p:nvPr/>
        </p:nvCxnSpPr>
        <p:spPr>
          <a:xfrm flipH="1">
            <a:off x="3623803" y="148890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9" name="Straight Connector 1818">
            <a:extLst>
              <a:ext uri="{FF2B5EF4-FFF2-40B4-BE49-F238E27FC236}">
                <a16:creationId xmlns:a16="http://schemas.microsoft.com/office/drawing/2014/main" id="{894346F1-C45F-9845-BD9B-258EA9F8D3AE}"/>
              </a:ext>
            </a:extLst>
          </p:cNvPr>
          <p:cNvCxnSpPr>
            <a:cxnSpLocks/>
          </p:cNvCxnSpPr>
          <p:nvPr/>
        </p:nvCxnSpPr>
        <p:spPr>
          <a:xfrm flipH="1">
            <a:off x="3651648" y="147576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0" name="Straight Connector 1819">
            <a:extLst>
              <a:ext uri="{FF2B5EF4-FFF2-40B4-BE49-F238E27FC236}">
                <a16:creationId xmlns:a16="http://schemas.microsoft.com/office/drawing/2014/main" id="{EAB3128A-C82B-3146-B8CD-CD59243B7308}"/>
              </a:ext>
            </a:extLst>
          </p:cNvPr>
          <p:cNvCxnSpPr>
            <a:cxnSpLocks/>
          </p:cNvCxnSpPr>
          <p:nvPr/>
        </p:nvCxnSpPr>
        <p:spPr>
          <a:xfrm flipH="1">
            <a:off x="3899511" y="149425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1" name="Straight Connector 1820">
            <a:extLst>
              <a:ext uri="{FF2B5EF4-FFF2-40B4-BE49-F238E27FC236}">
                <a16:creationId xmlns:a16="http://schemas.microsoft.com/office/drawing/2014/main" id="{C7DB3AA5-1576-6A44-A7CD-586F727FDC8E}"/>
              </a:ext>
            </a:extLst>
          </p:cNvPr>
          <p:cNvCxnSpPr>
            <a:cxnSpLocks/>
          </p:cNvCxnSpPr>
          <p:nvPr/>
        </p:nvCxnSpPr>
        <p:spPr>
          <a:xfrm flipH="1">
            <a:off x="3959852" y="150199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2" name="Straight Connector 1821">
            <a:extLst>
              <a:ext uri="{FF2B5EF4-FFF2-40B4-BE49-F238E27FC236}">
                <a16:creationId xmlns:a16="http://schemas.microsoft.com/office/drawing/2014/main" id="{AEA565BF-0EBC-AF41-AF55-BC1293237277}"/>
              </a:ext>
            </a:extLst>
          </p:cNvPr>
          <p:cNvCxnSpPr>
            <a:cxnSpLocks/>
          </p:cNvCxnSpPr>
          <p:nvPr/>
        </p:nvCxnSpPr>
        <p:spPr>
          <a:xfrm flipH="1">
            <a:off x="3921945" y="149193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3" name="Straight Connector 1822">
            <a:extLst>
              <a:ext uri="{FF2B5EF4-FFF2-40B4-BE49-F238E27FC236}">
                <a16:creationId xmlns:a16="http://schemas.microsoft.com/office/drawing/2014/main" id="{A37AED72-C3CF-F642-99D7-B19533363128}"/>
              </a:ext>
            </a:extLst>
          </p:cNvPr>
          <p:cNvCxnSpPr>
            <a:cxnSpLocks/>
          </p:cNvCxnSpPr>
          <p:nvPr/>
        </p:nvCxnSpPr>
        <p:spPr>
          <a:xfrm flipH="1">
            <a:off x="4046500" y="148602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4" name="Straight Connector 1823">
            <a:extLst>
              <a:ext uri="{FF2B5EF4-FFF2-40B4-BE49-F238E27FC236}">
                <a16:creationId xmlns:a16="http://schemas.microsoft.com/office/drawing/2014/main" id="{659E3A70-DA77-064D-BCF6-92CB14932947}"/>
              </a:ext>
            </a:extLst>
          </p:cNvPr>
          <p:cNvCxnSpPr>
            <a:cxnSpLocks/>
          </p:cNvCxnSpPr>
          <p:nvPr/>
        </p:nvCxnSpPr>
        <p:spPr>
          <a:xfrm flipH="1">
            <a:off x="4074345" y="147288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5" name="Straight Connector 1824">
            <a:extLst>
              <a:ext uri="{FF2B5EF4-FFF2-40B4-BE49-F238E27FC236}">
                <a16:creationId xmlns:a16="http://schemas.microsoft.com/office/drawing/2014/main" id="{B34FDABB-A0DC-8940-8002-1DDDA4B0482D}"/>
              </a:ext>
            </a:extLst>
          </p:cNvPr>
          <p:cNvCxnSpPr>
            <a:cxnSpLocks/>
          </p:cNvCxnSpPr>
          <p:nvPr/>
        </p:nvCxnSpPr>
        <p:spPr>
          <a:xfrm flipH="1">
            <a:off x="4322211" y="149138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6" name="Straight Connector 1825">
            <a:extLst>
              <a:ext uri="{FF2B5EF4-FFF2-40B4-BE49-F238E27FC236}">
                <a16:creationId xmlns:a16="http://schemas.microsoft.com/office/drawing/2014/main" id="{564FF477-48A0-8C40-96EA-BD7B6F0315AA}"/>
              </a:ext>
            </a:extLst>
          </p:cNvPr>
          <p:cNvCxnSpPr>
            <a:cxnSpLocks/>
          </p:cNvCxnSpPr>
          <p:nvPr/>
        </p:nvCxnSpPr>
        <p:spPr>
          <a:xfrm flipH="1">
            <a:off x="4382552" y="149911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7" name="Straight Connector 1826">
            <a:extLst>
              <a:ext uri="{FF2B5EF4-FFF2-40B4-BE49-F238E27FC236}">
                <a16:creationId xmlns:a16="http://schemas.microsoft.com/office/drawing/2014/main" id="{78338ACD-4A58-0344-88E0-D40AE1B32277}"/>
              </a:ext>
            </a:extLst>
          </p:cNvPr>
          <p:cNvCxnSpPr>
            <a:cxnSpLocks/>
          </p:cNvCxnSpPr>
          <p:nvPr/>
        </p:nvCxnSpPr>
        <p:spPr>
          <a:xfrm flipH="1">
            <a:off x="4344645" y="148906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8" name="Straight Connector 1827">
            <a:extLst>
              <a:ext uri="{FF2B5EF4-FFF2-40B4-BE49-F238E27FC236}">
                <a16:creationId xmlns:a16="http://schemas.microsoft.com/office/drawing/2014/main" id="{EE2F3FAA-02D1-8E4B-9743-D364444029EA}"/>
              </a:ext>
            </a:extLst>
          </p:cNvPr>
          <p:cNvCxnSpPr>
            <a:cxnSpLocks/>
          </p:cNvCxnSpPr>
          <p:nvPr/>
        </p:nvCxnSpPr>
        <p:spPr>
          <a:xfrm flipH="1">
            <a:off x="4469200" y="148315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9" name="Straight Connector 1828">
            <a:extLst>
              <a:ext uri="{FF2B5EF4-FFF2-40B4-BE49-F238E27FC236}">
                <a16:creationId xmlns:a16="http://schemas.microsoft.com/office/drawing/2014/main" id="{B73B794A-34DF-B04B-B0E4-21EA8E98622B}"/>
              </a:ext>
            </a:extLst>
          </p:cNvPr>
          <p:cNvCxnSpPr>
            <a:cxnSpLocks/>
          </p:cNvCxnSpPr>
          <p:nvPr/>
        </p:nvCxnSpPr>
        <p:spPr>
          <a:xfrm flipH="1">
            <a:off x="4491634" y="148083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0" name="Straight Connector 1829">
            <a:extLst>
              <a:ext uri="{FF2B5EF4-FFF2-40B4-BE49-F238E27FC236}">
                <a16:creationId xmlns:a16="http://schemas.microsoft.com/office/drawing/2014/main" id="{9AC9034A-715D-3044-9CA3-4498D8AC550B}"/>
              </a:ext>
            </a:extLst>
          </p:cNvPr>
          <p:cNvCxnSpPr>
            <a:cxnSpLocks/>
          </p:cNvCxnSpPr>
          <p:nvPr/>
        </p:nvCxnSpPr>
        <p:spPr>
          <a:xfrm flipH="1">
            <a:off x="4739497" y="149357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1" name="Straight Connector 1830">
            <a:extLst>
              <a:ext uri="{FF2B5EF4-FFF2-40B4-BE49-F238E27FC236}">
                <a16:creationId xmlns:a16="http://schemas.microsoft.com/office/drawing/2014/main" id="{777CB77E-5B1A-7449-96AC-8421AA6E17C3}"/>
              </a:ext>
            </a:extLst>
          </p:cNvPr>
          <p:cNvCxnSpPr>
            <a:cxnSpLocks/>
          </p:cNvCxnSpPr>
          <p:nvPr/>
        </p:nvCxnSpPr>
        <p:spPr>
          <a:xfrm flipH="1">
            <a:off x="4805249" y="149048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2" name="Straight Connector 1831">
            <a:extLst>
              <a:ext uri="{FF2B5EF4-FFF2-40B4-BE49-F238E27FC236}">
                <a16:creationId xmlns:a16="http://schemas.microsoft.com/office/drawing/2014/main" id="{67E635A6-4A66-0340-9B4A-53DDF72A02A3}"/>
              </a:ext>
            </a:extLst>
          </p:cNvPr>
          <p:cNvCxnSpPr>
            <a:cxnSpLocks/>
          </p:cNvCxnSpPr>
          <p:nvPr/>
        </p:nvCxnSpPr>
        <p:spPr>
          <a:xfrm flipH="1">
            <a:off x="4767342" y="148043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3" name="Straight Connector 1832">
            <a:extLst>
              <a:ext uri="{FF2B5EF4-FFF2-40B4-BE49-F238E27FC236}">
                <a16:creationId xmlns:a16="http://schemas.microsoft.com/office/drawing/2014/main" id="{27AE33F4-B6DA-A24B-9ED7-8F14469F9601}"/>
              </a:ext>
            </a:extLst>
          </p:cNvPr>
          <p:cNvCxnSpPr>
            <a:cxnSpLocks/>
          </p:cNvCxnSpPr>
          <p:nvPr/>
        </p:nvCxnSpPr>
        <p:spPr>
          <a:xfrm flipH="1">
            <a:off x="4891897" y="147452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4" name="Straight Connector 1833">
            <a:extLst>
              <a:ext uri="{FF2B5EF4-FFF2-40B4-BE49-F238E27FC236}">
                <a16:creationId xmlns:a16="http://schemas.microsoft.com/office/drawing/2014/main" id="{740BBEDD-79DB-0B47-9FA0-19DA591C2A39}"/>
              </a:ext>
            </a:extLst>
          </p:cNvPr>
          <p:cNvCxnSpPr>
            <a:cxnSpLocks/>
          </p:cNvCxnSpPr>
          <p:nvPr/>
        </p:nvCxnSpPr>
        <p:spPr>
          <a:xfrm flipH="1">
            <a:off x="4914331" y="147220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5" name="Straight Connector 1834">
            <a:extLst>
              <a:ext uri="{FF2B5EF4-FFF2-40B4-BE49-F238E27FC236}">
                <a16:creationId xmlns:a16="http://schemas.microsoft.com/office/drawing/2014/main" id="{AAB3919B-F041-FA4A-B6BC-D9AC3ABB98DD}"/>
              </a:ext>
            </a:extLst>
          </p:cNvPr>
          <p:cNvCxnSpPr>
            <a:cxnSpLocks/>
          </p:cNvCxnSpPr>
          <p:nvPr/>
        </p:nvCxnSpPr>
        <p:spPr>
          <a:xfrm flipH="1">
            <a:off x="5162194" y="149069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6" name="Straight Connector 1835">
            <a:extLst>
              <a:ext uri="{FF2B5EF4-FFF2-40B4-BE49-F238E27FC236}">
                <a16:creationId xmlns:a16="http://schemas.microsoft.com/office/drawing/2014/main" id="{27E67CBE-1375-EB4C-8000-EB1EF7AEDF23}"/>
              </a:ext>
            </a:extLst>
          </p:cNvPr>
          <p:cNvCxnSpPr>
            <a:cxnSpLocks/>
          </p:cNvCxnSpPr>
          <p:nvPr/>
        </p:nvCxnSpPr>
        <p:spPr>
          <a:xfrm flipH="1">
            <a:off x="5227946" y="148761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7" name="Straight Connector 1836">
            <a:extLst>
              <a:ext uri="{FF2B5EF4-FFF2-40B4-BE49-F238E27FC236}">
                <a16:creationId xmlns:a16="http://schemas.microsoft.com/office/drawing/2014/main" id="{17243FF6-C339-E848-BE85-F6FA0551FD4C}"/>
              </a:ext>
            </a:extLst>
          </p:cNvPr>
          <p:cNvCxnSpPr>
            <a:cxnSpLocks/>
          </p:cNvCxnSpPr>
          <p:nvPr/>
        </p:nvCxnSpPr>
        <p:spPr>
          <a:xfrm flipH="1">
            <a:off x="5190039" y="147755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8" name="Straight Connector 1837">
            <a:extLst>
              <a:ext uri="{FF2B5EF4-FFF2-40B4-BE49-F238E27FC236}">
                <a16:creationId xmlns:a16="http://schemas.microsoft.com/office/drawing/2014/main" id="{F1AB7726-8B4B-5145-8B4B-6E9D8ADEEB82}"/>
              </a:ext>
            </a:extLst>
          </p:cNvPr>
          <p:cNvCxnSpPr>
            <a:cxnSpLocks/>
          </p:cNvCxnSpPr>
          <p:nvPr/>
        </p:nvCxnSpPr>
        <p:spPr>
          <a:xfrm flipH="1">
            <a:off x="5314594" y="147164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9" name="Straight Connector 1838">
            <a:extLst>
              <a:ext uri="{FF2B5EF4-FFF2-40B4-BE49-F238E27FC236}">
                <a16:creationId xmlns:a16="http://schemas.microsoft.com/office/drawing/2014/main" id="{A9716CC8-D82E-C64B-A867-4F1651B88683}"/>
              </a:ext>
            </a:extLst>
          </p:cNvPr>
          <p:cNvCxnSpPr>
            <a:cxnSpLocks/>
          </p:cNvCxnSpPr>
          <p:nvPr/>
        </p:nvCxnSpPr>
        <p:spPr>
          <a:xfrm flipH="1">
            <a:off x="5337028" y="146932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0" name="Straight Connector 1839">
            <a:extLst>
              <a:ext uri="{FF2B5EF4-FFF2-40B4-BE49-F238E27FC236}">
                <a16:creationId xmlns:a16="http://schemas.microsoft.com/office/drawing/2014/main" id="{DD6DB6A3-2561-964E-939A-CDA9158CCDA8}"/>
              </a:ext>
            </a:extLst>
          </p:cNvPr>
          <p:cNvCxnSpPr>
            <a:cxnSpLocks/>
          </p:cNvCxnSpPr>
          <p:nvPr/>
        </p:nvCxnSpPr>
        <p:spPr>
          <a:xfrm flipH="1">
            <a:off x="4641390" y="151725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1" name="Straight Connector 1840">
            <a:extLst>
              <a:ext uri="{FF2B5EF4-FFF2-40B4-BE49-F238E27FC236}">
                <a16:creationId xmlns:a16="http://schemas.microsoft.com/office/drawing/2014/main" id="{8AFCD6D0-FA24-5049-B602-2BBECEE2927B}"/>
              </a:ext>
            </a:extLst>
          </p:cNvPr>
          <p:cNvCxnSpPr>
            <a:cxnSpLocks/>
          </p:cNvCxnSpPr>
          <p:nvPr/>
        </p:nvCxnSpPr>
        <p:spPr>
          <a:xfrm flipH="1">
            <a:off x="4701731" y="152499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2" name="Straight Connector 1841">
            <a:extLst>
              <a:ext uri="{FF2B5EF4-FFF2-40B4-BE49-F238E27FC236}">
                <a16:creationId xmlns:a16="http://schemas.microsoft.com/office/drawing/2014/main" id="{B9673119-A3DB-114E-814D-398E639B7D9F}"/>
              </a:ext>
            </a:extLst>
          </p:cNvPr>
          <p:cNvCxnSpPr>
            <a:cxnSpLocks/>
          </p:cNvCxnSpPr>
          <p:nvPr/>
        </p:nvCxnSpPr>
        <p:spPr>
          <a:xfrm flipH="1">
            <a:off x="4663824" y="151493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3" name="Straight Connector 1842">
            <a:extLst>
              <a:ext uri="{FF2B5EF4-FFF2-40B4-BE49-F238E27FC236}">
                <a16:creationId xmlns:a16="http://schemas.microsoft.com/office/drawing/2014/main" id="{429270C9-484F-B349-9261-7225626B6866}"/>
              </a:ext>
            </a:extLst>
          </p:cNvPr>
          <p:cNvCxnSpPr>
            <a:cxnSpLocks/>
          </p:cNvCxnSpPr>
          <p:nvPr/>
        </p:nvCxnSpPr>
        <p:spPr>
          <a:xfrm flipH="1">
            <a:off x="4793790" y="149820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4" name="Straight Connector 1843">
            <a:extLst>
              <a:ext uri="{FF2B5EF4-FFF2-40B4-BE49-F238E27FC236}">
                <a16:creationId xmlns:a16="http://schemas.microsoft.com/office/drawing/2014/main" id="{902F46B1-74F0-9A4C-B211-9FEC5A847EAB}"/>
              </a:ext>
            </a:extLst>
          </p:cNvPr>
          <p:cNvCxnSpPr>
            <a:cxnSpLocks/>
          </p:cNvCxnSpPr>
          <p:nvPr/>
        </p:nvCxnSpPr>
        <p:spPr>
          <a:xfrm flipH="1">
            <a:off x="4816224" y="149588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5" name="Straight Connector 1844">
            <a:extLst>
              <a:ext uri="{FF2B5EF4-FFF2-40B4-BE49-F238E27FC236}">
                <a16:creationId xmlns:a16="http://schemas.microsoft.com/office/drawing/2014/main" id="{3D29654B-22E0-A147-ACC6-4F20542E4DDC}"/>
              </a:ext>
            </a:extLst>
          </p:cNvPr>
          <p:cNvCxnSpPr>
            <a:cxnSpLocks/>
          </p:cNvCxnSpPr>
          <p:nvPr/>
        </p:nvCxnSpPr>
        <p:spPr>
          <a:xfrm flipH="1">
            <a:off x="5064087" y="150863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6" name="Straight Connector 1845">
            <a:extLst>
              <a:ext uri="{FF2B5EF4-FFF2-40B4-BE49-F238E27FC236}">
                <a16:creationId xmlns:a16="http://schemas.microsoft.com/office/drawing/2014/main" id="{FAAEEC7F-4253-BA42-A595-22AD8B99DC56}"/>
              </a:ext>
            </a:extLst>
          </p:cNvPr>
          <p:cNvCxnSpPr>
            <a:cxnSpLocks/>
          </p:cNvCxnSpPr>
          <p:nvPr/>
        </p:nvCxnSpPr>
        <p:spPr>
          <a:xfrm flipH="1">
            <a:off x="5124428" y="151636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7" name="Straight Connector 1846">
            <a:extLst>
              <a:ext uri="{FF2B5EF4-FFF2-40B4-BE49-F238E27FC236}">
                <a16:creationId xmlns:a16="http://schemas.microsoft.com/office/drawing/2014/main" id="{D8BE9CC9-4DF4-9747-BCFF-D4FEB177053D}"/>
              </a:ext>
            </a:extLst>
          </p:cNvPr>
          <p:cNvCxnSpPr>
            <a:cxnSpLocks/>
          </p:cNvCxnSpPr>
          <p:nvPr/>
        </p:nvCxnSpPr>
        <p:spPr>
          <a:xfrm flipH="1">
            <a:off x="5086521" y="150631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8" name="Straight Connector 1847">
            <a:extLst>
              <a:ext uri="{FF2B5EF4-FFF2-40B4-BE49-F238E27FC236}">
                <a16:creationId xmlns:a16="http://schemas.microsoft.com/office/drawing/2014/main" id="{C593DDCD-3EAB-4941-A84D-1567BF5BB8BE}"/>
              </a:ext>
            </a:extLst>
          </p:cNvPr>
          <p:cNvCxnSpPr>
            <a:cxnSpLocks/>
          </p:cNvCxnSpPr>
          <p:nvPr/>
        </p:nvCxnSpPr>
        <p:spPr>
          <a:xfrm flipH="1">
            <a:off x="5216487" y="148958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9" name="Straight Connector 1848">
            <a:extLst>
              <a:ext uri="{FF2B5EF4-FFF2-40B4-BE49-F238E27FC236}">
                <a16:creationId xmlns:a16="http://schemas.microsoft.com/office/drawing/2014/main" id="{0452F688-516F-6A4B-84F8-CE9DB97C5AC7}"/>
              </a:ext>
            </a:extLst>
          </p:cNvPr>
          <p:cNvCxnSpPr>
            <a:cxnSpLocks/>
          </p:cNvCxnSpPr>
          <p:nvPr/>
        </p:nvCxnSpPr>
        <p:spPr>
          <a:xfrm flipH="1">
            <a:off x="5238921" y="148726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0" name="Straight Connector 1849">
            <a:extLst>
              <a:ext uri="{FF2B5EF4-FFF2-40B4-BE49-F238E27FC236}">
                <a16:creationId xmlns:a16="http://schemas.microsoft.com/office/drawing/2014/main" id="{46856BE1-0CB7-3A4F-8095-B335C84A3D1B}"/>
              </a:ext>
            </a:extLst>
          </p:cNvPr>
          <p:cNvCxnSpPr>
            <a:cxnSpLocks/>
          </p:cNvCxnSpPr>
          <p:nvPr/>
        </p:nvCxnSpPr>
        <p:spPr>
          <a:xfrm flipH="1">
            <a:off x="3108111" y="149368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1" name="Straight Connector 1850">
            <a:extLst>
              <a:ext uri="{FF2B5EF4-FFF2-40B4-BE49-F238E27FC236}">
                <a16:creationId xmlns:a16="http://schemas.microsoft.com/office/drawing/2014/main" id="{3977ED12-B780-954F-A184-DB627D3E1372}"/>
              </a:ext>
            </a:extLst>
          </p:cNvPr>
          <p:cNvCxnSpPr>
            <a:cxnSpLocks/>
          </p:cNvCxnSpPr>
          <p:nvPr/>
        </p:nvCxnSpPr>
        <p:spPr>
          <a:xfrm flipH="1">
            <a:off x="3168452" y="150141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2" name="Straight Connector 1851">
            <a:extLst>
              <a:ext uri="{FF2B5EF4-FFF2-40B4-BE49-F238E27FC236}">
                <a16:creationId xmlns:a16="http://schemas.microsoft.com/office/drawing/2014/main" id="{AF0E914F-9D96-294E-AA82-EB277E1CD043}"/>
              </a:ext>
            </a:extLst>
          </p:cNvPr>
          <p:cNvCxnSpPr>
            <a:cxnSpLocks/>
          </p:cNvCxnSpPr>
          <p:nvPr/>
        </p:nvCxnSpPr>
        <p:spPr>
          <a:xfrm flipH="1">
            <a:off x="3130545" y="149136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3" name="Straight Connector 1852">
            <a:extLst>
              <a:ext uri="{FF2B5EF4-FFF2-40B4-BE49-F238E27FC236}">
                <a16:creationId xmlns:a16="http://schemas.microsoft.com/office/drawing/2014/main" id="{17C7D591-EE0C-484F-A39F-BD7881605197}"/>
              </a:ext>
            </a:extLst>
          </p:cNvPr>
          <p:cNvCxnSpPr>
            <a:cxnSpLocks/>
          </p:cNvCxnSpPr>
          <p:nvPr/>
        </p:nvCxnSpPr>
        <p:spPr>
          <a:xfrm flipH="1">
            <a:off x="3260511" y="147463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4" name="Straight Connector 1853">
            <a:extLst>
              <a:ext uri="{FF2B5EF4-FFF2-40B4-BE49-F238E27FC236}">
                <a16:creationId xmlns:a16="http://schemas.microsoft.com/office/drawing/2014/main" id="{8B08B417-AD28-AC4E-855F-BB2895CAB1A5}"/>
              </a:ext>
            </a:extLst>
          </p:cNvPr>
          <p:cNvCxnSpPr>
            <a:cxnSpLocks/>
          </p:cNvCxnSpPr>
          <p:nvPr/>
        </p:nvCxnSpPr>
        <p:spPr>
          <a:xfrm flipH="1">
            <a:off x="3282945" y="147231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5" name="Straight Connector 1854">
            <a:extLst>
              <a:ext uri="{FF2B5EF4-FFF2-40B4-BE49-F238E27FC236}">
                <a16:creationId xmlns:a16="http://schemas.microsoft.com/office/drawing/2014/main" id="{FBAB2E11-98E8-C043-B401-45D4F4332E44}"/>
              </a:ext>
            </a:extLst>
          </p:cNvPr>
          <p:cNvCxnSpPr>
            <a:cxnSpLocks/>
          </p:cNvCxnSpPr>
          <p:nvPr/>
        </p:nvCxnSpPr>
        <p:spPr>
          <a:xfrm flipH="1">
            <a:off x="3530808" y="148505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6" name="Straight Connector 1855">
            <a:extLst>
              <a:ext uri="{FF2B5EF4-FFF2-40B4-BE49-F238E27FC236}">
                <a16:creationId xmlns:a16="http://schemas.microsoft.com/office/drawing/2014/main" id="{3449B83D-C77B-D140-B34A-CA3907DB3C80}"/>
              </a:ext>
            </a:extLst>
          </p:cNvPr>
          <p:cNvCxnSpPr>
            <a:cxnSpLocks/>
          </p:cNvCxnSpPr>
          <p:nvPr/>
        </p:nvCxnSpPr>
        <p:spPr>
          <a:xfrm flipH="1">
            <a:off x="3591149" y="149279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7" name="Straight Connector 1856">
            <a:extLst>
              <a:ext uri="{FF2B5EF4-FFF2-40B4-BE49-F238E27FC236}">
                <a16:creationId xmlns:a16="http://schemas.microsoft.com/office/drawing/2014/main" id="{E14C4024-8539-DA4E-91CE-DA6D569ACE14}"/>
              </a:ext>
            </a:extLst>
          </p:cNvPr>
          <p:cNvCxnSpPr>
            <a:cxnSpLocks/>
          </p:cNvCxnSpPr>
          <p:nvPr/>
        </p:nvCxnSpPr>
        <p:spPr>
          <a:xfrm flipH="1">
            <a:off x="3553242" y="148273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8" name="Straight Connector 1857">
            <a:extLst>
              <a:ext uri="{FF2B5EF4-FFF2-40B4-BE49-F238E27FC236}">
                <a16:creationId xmlns:a16="http://schemas.microsoft.com/office/drawing/2014/main" id="{07E6A45D-F39F-8C48-A39A-0FF9A90BF4BD}"/>
              </a:ext>
            </a:extLst>
          </p:cNvPr>
          <p:cNvCxnSpPr>
            <a:cxnSpLocks/>
          </p:cNvCxnSpPr>
          <p:nvPr/>
        </p:nvCxnSpPr>
        <p:spPr>
          <a:xfrm flipH="1">
            <a:off x="3683208" y="146600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9" name="Straight Connector 1858">
            <a:extLst>
              <a:ext uri="{FF2B5EF4-FFF2-40B4-BE49-F238E27FC236}">
                <a16:creationId xmlns:a16="http://schemas.microsoft.com/office/drawing/2014/main" id="{056DCB63-DAFA-B442-9FD1-CE4DB1550B70}"/>
              </a:ext>
            </a:extLst>
          </p:cNvPr>
          <p:cNvCxnSpPr>
            <a:cxnSpLocks/>
          </p:cNvCxnSpPr>
          <p:nvPr/>
        </p:nvCxnSpPr>
        <p:spPr>
          <a:xfrm flipH="1">
            <a:off x="3705642" y="146368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0" name="Straight Connector 1859">
            <a:extLst>
              <a:ext uri="{FF2B5EF4-FFF2-40B4-BE49-F238E27FC236}">
                <a16:creationId xmlns:a16="http://schemas.microsoft.com/office/drawing/2014/main" id="{B30D2F6E-9F15-844D-8C51-6E91B9F5C3F9}"/>
              </a:ext>
            </a:extLst>
          </p:cNvPr>
          <p:cNvCxnSpPr>
            <a:cxnSpLocks/>
          </p:cNvCxnSpPr>
          <p:nvPr/>
        </p:nvCxnSpPr>
        <p:spPr>
          <a:xfrm flipH="1">
            <a:off x="3953505" y="148217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1" name="Straight Connector 1860">
            <a:extLst>
              <a:ext uri="{FF2B5EF4-FFF2-40B4-BE49-F238E27FC236}">
                <a16:creationId xmlns:a16="http://schemas.microsoft.com/office/drawing/2014/main" id="{6E58EE6A-B56C-204B-99C8-8EDBADA87F6F}"/>
              </a:ext>
            </a:extLst>
          </p:cNvPr>
          <p:cNvCxnSpPr>
            <a:cxnSpLocks/>
          </p:cNvCxnSpPr>
          <p:nvPr/>
        </p:nvCxnSpPr>
        <p:spPr>
          <a:xfrm flipH="1">
            <a:off x="4013846" y="148991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2" name="Straight Connector 1861">
            <a:extLst>
              <a:ext uri="{FF2B5EF4-FFF2-40B4-BE49-F238E27FC236}">
                <a16:creationId xmlns:a16="http://schemas.microsoft.com/office/drawing/2014/main" id="{A256D601-524F-0246-B9F9-399E8AFA64FE}"/>
              </a:ext>
            </a:extLst>
          </p:cNvPr>
          <p:cNvCxnSpPr>
            <a:cxnSpLocks/>
          </p:cNvCxnSpPr>
          <p:nvPr/>
        </p:nvCxnSpPr>
        <p:spPr>
          <a:xfrm flipH="1">
            <a:off x="3975939" y="147985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3" name="Straight Connector 1862">
            <a:extLst>
              <a:ext uri="{FF2B5EF4-FFF2-40B4-BE49-F238E27FC236}">
                <a16:creationId xmlns:a16="http://schemas.microsoft.com/office/drawing/2014/main" id="{F79FC3A0-F583-054E-A63B-B51DC8FEA60A}"/>
              </a:ext>
            </a:extLst>
          </p:cNvPr>
          <p:cNvCxnSpPr>
            <a:cxnSpLocks/>
          </p:cNvCxnSpPr>
          <p:nvPr/>
        </p:nvCxnSpPr>
        <p:spPr>
          <a:xfrm flipH="1">
            <a:off x="4105905" y="146312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4" name="Straight Connector 1863">
            <a:extLst>
              <a:ext uri="{FF2B5EF4-FFF2-40B4-BE49-F238E27FC236}">
                <a16:creationId xmlns:a16="http://schemas.microsoft.com/office/drawing/2014/main" id="{63A97A5A-F8AB-0549-BE65-F433544036A8}"/>
              </a:ext>
            </a:extLst>
          </p:cNvPr>
          <p:cNvCxnSpPr>
            <a:cxnSpLocks/>
          </p:cNvCxnSpPr>
          <p:nvPr/>
        </p:nvCxnSpPr>
        <p:spPr>
          <a:xfrm flipH="1">
            <a:off x="4128339" y="146080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5" name="Straight Connector 1864">
            <a:extLst>
              <a:ext uri="{FF2B5EF4-FFF2-40B4-BE49-F238E27FC236}">
                <a16:creationId xmlns:a16="http://schemas.microsoft.com/office/drawing/2014/main" id="{BFC632AB-3707-3949-80C1-8E9E3E5ADCE6}"/>
              </a:ext>
            </a:extLst>
          </p:cNvPr>
          <p:cNvCxnSpPr>
            <a:cxnSpLocks/>
          </p:cNvCxnSpPr>
          <p:nvPr/>
        </p:nvCxnSpPr>
        <p:spPr>
          <a:xfrm flipH="1">
            <a:off x="4376205" y="147930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6" name="Straight Connector 1865">
            <a:extLst>
              <a:ext uri="{FF2B5EF4-FFF2-40B4-BE49-F238E27FC236}">
                <a16:creationId xmlns:a16="http://schemas.microsoft.com/office/drawing/2014/main" id="{5E896E02-6248-644F-97AB-2B2109AF9AB3}"/>
              </a:ext>
            </a:extLst>
          </p:cNvPr>
          <p:cNvCxnSpPr>
            <a:cxnSpLocks/>
          </p:cNvCxnSpPr>
          <p:nvPr/>
        </p:nvCxnSpPr>
        <p:spPr>
          <a:xfrm flipH="1">
            <a:off x="4436546" y="148703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7" name="Straight Connector 1866">
            <a:extLst>
              <a:ext uri="{FF2B5EF4-FFF2-40B4-BE49-F238E27FC236}">
                <a16:creationId xmlns:a16="http://schemas.microsoft.com/office/drawing/2014/main" id="{7ACDA6AB-BA8F-1040-ACC8-DA026FF01B0B}"/>
              </a:ext>
            </a:extLst>
          </p:cNvPr>
          <p:cNvCxnSpPr>
            <a:cxnSpLocks/>
          </p:cNvCxnSpPr>
          <p:nvPr/>
        </p:nvCxnSpPr>
        <p:spPr>
          <a:xfrm flipH="1">
            <a:off x="4398639" y="147698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8" name="Straight Connector 1867">
            <a:extLst>
              <a:ext uri="{FF2B5EF4-FFF2-40B4-BE49-F238E27FC236}">
                <a16:creationId xmlns:a16="http://schemas.microsoft.com/office/drawing/2014/main" id="{478CA124-1E38-3948-9B79-D1255AABD8DA}"/>
              </a:ext>
            </a:extLst>
          </p:cNvPr>
          <p:cNvCxnSpPr>
            <a:cxnSpLocks/>
          </p:cNvCxnSpPr>
          <p:nvPr/>
        </p:nvCxnSpPr>
        <p:spPr>
          <a:xfrm flipH="1">
            <a:off x="4528605" y="146025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9" name="Straight Connector 1868">
            <a:extLst>
              <a:ext uri="{FF2B5EF4-FFF2-40B4-BE49-F238E27FC236}">
                <a16:creationId xmlns:a16="http://schemas.microsoft.com/office/drawing/2014/main" id="{A8B42FA2-8B96-B54D-9CE6-2E1951D73D3C}"/>
              </a:ext>
            </a:extLst>
          </p:cNvPr>
          <p:cNvCxnSpPr>
            <a:cxnSpLocks/>
          </p:cNvCxnSpPr>
          <p:nvPr/>
        </p:nvCxnSpPr>
        <p:spPr>
          <a:xfrm flipH="1">
            <a:off x="4551039" y="145793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0" name="Straight Connector 1869">
            <a:extLst>
              <a:ext uri="{FF2B5EF4-FFF2-40B4-BE49-F238E27FC236}">
                <a16:creationId xmlns:a16="http://schemas.microsoft.com/office/drawing/2014/main" id="{F6D98C45-B1FC-BE40-8321-7429476E749D}"/>
              </a:ext>
            </a:extLst>
          </p:cNvPr>
          <p:cNvCxnSpPr>
            <a:cxnSpLocks/>
          </p:cNvCxnSpPr>
          <p:nvPr/>
        </p:nvCxnSpPr>
        <p:spPr>
          <a:xfrm flipH="1">
            <a:off x="4798902" y="147067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1" name="Straight Connector 1870">
            <a:extLst>
              <a:ext uri="{FF2B5EF4-FFF2-40B4-BE49-F238E27FC236}">
                <a16:creationId xmlns:a16="http://schemas.microsoft.com/office/drawing/2014/main" id="{6727FBB8-6C24-7B4E-B707-39A6B37BEBC2}"/>
              </a:ext>
            </a:extLst>
          </p:cNvPr>
          <p:cNvCxnSpPr>
            <a:cxnSpLocks/>
          </p:cNvCxnSpPr>
          <p:nvPr/>
        </p:nvCxnSpPr>
        <p:spPr>
          <a:xfrm flipH="1">
            <a:off x="4859243" y="147841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2" name="Straight Connector 1871">
            <a:extLst>
              <a:ext uri="{FF2B5EF4-FFF2-40B4-BE49-F238E27FC236}">
                <a16:creationId xmlns:a16="http://schemas.microsoft.com/office/drawing/2014/main" id="{5554B889-C5F6-514E-93A2-7FA6AFF11271}"/>
              </a:ext>
            </a:extLst>
          </p:cNvPr>
          <p:cNvCxnSpPr>
            <a:cxnSpLocks/>
          </p:cNvCxnSpPr>
          <p:nvPr/>
        </p:nvCxnSpPr>
        <p:spPr>
          <a:xfrm flipH="1">
            <a:off x="4821336" y="146835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3" name="Straight Connector 1872">
            <a:extLst>
              <a:ext uri="{FF2B5EF4-FFF2-40B4-BE49-F238E27FC236}">
                <a16:creationId xmlns:a16="http://schemas.microsoft.com/office/drawing/2014/main" id="{C261BB6A-C1C2-474B-AE95-75541255C718}"/>
              </a:ext>
            </a:extLst>
          </p:cNvPr>
          <p:cNvCxnSpPr>
            <a:cxnSpLocks/>
          </p:cNvCxnSpPr>
          <p:nvPr/>
        </p:nvCxnSpPr>
        <p:spPr>
          <a:xfrm flipH="1">
            <a:off x="4951302" y="145162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4" name="Straight Connector 1873">
            <a:extLst>
              <a:ext uri="{FF2B5EF4-FFF2-40B4-BE49-F238E27FC236}">
                <a16:creationId xmlns:a16="http://schemas.microsoft.com/office/drawing/2014/main" id="{E3A562EF-6813-8441-8089-5BDF54D4B158}"/>
              </a:ext>
            </a:extLst>
          </p:cNvPr>
          <p:cNvCxnSpPr>
            <a:cxnSpLocks/>
          </p:cNvCxnSpPr>
          <p:nvPr/>
        </p:nvCxnSpPr>
        <p:spPr>
          <a:xfrm flipH="1">
            <a:off x="4973736" y="144930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5" name="Straight Connector 1874">
            <a:extLst>
              <a:ext uri="{FF2B5EF4-FFF2-40B4-BE49-F238E27FC236}">
                <a16:creationId xmlns:a16="http://schemas.microsoft.com/office/drawing/2014/main" id="{35B7B300-A16B-364F-93B9-58DFD1AC05F0}"/>
              </a:ext>
            </a:extLst>
          </p:cNvPr>
          <p:cNvCxnSpPr>
            <a:cxnSpLocks/>
          </p:cNvCxnSpPr>
          <p:nvPr/>
        </p:nvCxnSpPr>
        <p:spPr>
          <a:xfrm flipH="1">
            <a:off x="5221599" y="146779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6" name="Straight Connector 1875">
            <a:extLst>
              <a:ext uri="{FF2B5EF4-FFF2-40B4-BE49-F238E27FC236}">
                <a16:creationId xmlns:a16="http://schemas.microsoft.com/office/drawing/2014/main" id="{09C30A0A-E72C-DE44-8F22-6322162751FD}"/>
              </a:ext>
            </a:extLst>
          </p:cNvPr>
          <p:cNvCxnSpPr>
            <a:cxnSpLocks/>
          </p:cNvCxnSpPr>
          <p:nvPr/>
        </p:nvCxnSpPr>
        <p:spPr>
          <a:xfrm flipH="1">
            <a:off x="5281940" y="147553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7" name="Straight Connector 1876">
            <a:extLst>
              <a:ext uri="{FF2B5EF4-FFF2-40B4-BE49-F238E27FC236}">
                <a16:creationId xmlns:a16="http://schemas.microsoft.com/office/drawing/2014/main" id="{D653BB37-5017-8446-B360-657947D4208B}"/>
              </a:ext>
            </a:extLst>
          </p:cNvPr>
          <p:cNvCxnSpPr>
            <a:cxnSpLocks/>
          </p:cNvCxnSpPr>
          <p:nvPr/>
        </p:nvCxnSpPr>
        <p:spPr>
          <a:xfrm flipH="1">
            <a:off x="5244033" y="146547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8" name="Straight Connector 1877">
            <a:extLst>
              <a:ext uri="{FF2B5EF4-FFF2-40B4-BE49-F238E27FC236}">
                <a16:creationId xmlns:a16="http://schemas.microsoft.com/office/drawing/2014/main" id="{8130593E-4FC7-9449-9404-3119EE614E6D}"/>
              </a:ext>
            </a:extLst>
          </p:cNvPr>
          <p:cNvCxnSpPr>
            <a:cxnSpLocks/>
          </p:cNvCxnSpPr>
          <p:nvPr/>
        </p:nvCxnSpPr>
        <p:spPr>
          <a:xfrm flipH="1">
            <a:off x="5373999" y="144874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9" name="Straight Connector 1878">
            <a:extLst>
              <a:ext uri="{FF2B5EF4-FFF2-40B4-BE49-F238E27FC236}">
                <a16:creationId xmlns:a16="http://schemas.microsoft.com/office/drawing/2014/main" id="{EF280D82-09B3-AE44-AF1A-0553B21ECC00}"/>
              </a:ext>
            </a:extLst>
          </p:cNvPr>
          <p:cNvCxnSpPr>
            <a:cxnSpLocks/>
          </p:cNvCxnSpPr>
          <p:nvPr/>
        </p:nvCxnSpPr>
        <p:spPr>
          <a:xfrm flipH="1">
            <a:off x="5396433" y="144642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0" name="Straight Connector 1879">
            <a:extLst>
              <a:ext uri="{FF2B5EF4-FFF2-40B4-BE49-F238E27FC236}">
                <a16:creationId xmlns:a16="http://schemas.microsoft.com/office/drawing/2014/main" id="{E6672FF7-2728-8848-844E-97ACA3CA4585}"/>
              </a:ext>
            </a:extLst>
          </p:cNvPr>
          <p:cNvCxnSpPr>
            <a:cxnSpLocks/>
          </p:cNvCxnSpPr>
          <p:nvPr/>
        </p:nvCxnSpPr>
        <p:spPr>
          <a:xfrm flipH="1">
            <a:off x="4695384" y="150518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1" name="Straight Connector 1880">
            <a:extLst>
              <a:ext uri="{FF2B5EF4-FFF2-40B4-BE49-F238E27FC236}">
                <a16:creationId xmlns:a16="http://schemas.microsoft.com/office/drawing/2014/main" id="{37196445-B100-174B-A322-029FF1EEB4A3}"/>
              </a:ext>
            </a:extLst>
          </p:cNvPr>
          <p:cNvCxnSpPr>
            <a:cxnSpLocks/>
          </p:cNvCxnSpPr>
          <p:nvPr/>
        </p:nvCxnSpPr>
        <p:spPr>
          <a:xfrm flipH="1">
            <a:off x="4755725" y="151291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2" name="Straight Connector 1881">
            <a:extLst>
              <a:ext uri="{FF2B5EF4-FFF2-40B4-BE49-F238E27FC236}">
                <a16:creationId xmlns:a16="http://schemas.microsoft.com/office/drawing/2014/main" id="{C3DB1887-D881-F04C-80D2-DE2E6A361C80}"/>
              </a:ext>
            </a:extLst>
          </p:cNvPr>
          <p:cNvCxnSpPr>
            <a:cxnSpLocks/>
          </p:cNvCxnSpPr>
          <p:nvPr/>
        </p:nvCxnSpPr>
        <p:spPr>
          <a:xfrm flipH="1">
            <a:off x="4717818" y="150286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3" name="Straight Connector 1882">
            <a:extLst>
              <a:ext uri="{FF2B5EF4-FFF2-40B4-BE49-F238E27FC236}">
                <a16:creationId xmlns:a16="http://schemas.microsoft.com/office/drawing/2014/main" id="{7E3E282D-C749-E44B-97EE-34B99F73F048}"/>
              </a:ext>
            </a:extLst>
          </p:cNvPr>
          <p:cNvCxnSpPr>
            <a:cxnSpLocks/>
          </p:cNvCxnSpPr>
          <p:nvPr/>
        </p:nvCxnSpPr>
        <p:spPr>
          <a:xfrm flipH="1">
            <a:off x="4847784" y="148613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4" name="Straight Connector 1883">
            <a:extLst>
              <a:ext uri="{FF2B5EF4-FFF2-40B4-BE49-F238E27FC236}">
                <a16:creationId xmlns:a16="http://schemas.microsoft.com/office/drawing/2014/main" id="{0A7E3481-E322-7A42-A138-6DC4B674664C}"/>
              </a:ext>
            </a:extLst>
          </p:cNvPr>
          <p:cNvCxnSpPr>
            <a:cxnSpLocks/>
          </p:cNvCxnSpPr>
          <p:nvPr/>
        </p:nvCxnSpPr>
        <p:spPr>
          <a:xfrm flipH="1">
            <a:off x="4870218" y="148381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5" name="Straight Connector 1884">
            <a:extLst>
              <a:ext uri="{FF2B5EF4-FFF2-40B4-BE49-F238E27FC236}">
                <a16:creationId xmlns:a16="http://schemas.microsoft.com/office/drawing/2014/main" id="{8ADDB536-C1B3-7B4A-90A2-FA2D09BCF19F}"/>
              </a:ext>
            </a:extLst>
          </p:cNvPr>
          <p:cNvCxnSpPr>
            <a:cxnSpLocks/>
          </p:cNvCxnSpPr>
          <p:nvPr/>
        </p:nvCxnSpPr>
        <p:spPr>
          <a:xfrm flipH="1">
            <a:off x="5118081" y="149655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6" name="Straight Connector 1885">
            <a:extLst>
              <a:ext uri="{FF2B5EF4-FFF2-40B4-BE49-F238E27FC236}">
                <a16:creationId xmlns:a16="http://schemas.microsoft.com/office/drawing/2014/main" id="{A30C9623-7522-C946-B34A-7AFEC9AED49E}"/>
              </a:ext>
            </a:extLst>
          </p:cNvPr>
          <p:cNvCxnSpPr>
            <a:cxnSpLocks/>
          </p:cNvCxnSpPr>
          <p:nvPr/>
        </p:nvCxnSpPr>
        <p:spPr>
          <a:xfrm flipH="1">
            <a:off x="5178422" y="150428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7" name="Straight Connector 1886">
            <a:extLst>
              <a:ext uri="{FF2B5EF4-FFF2-40B4-BE49-F238E27FC236}">
                <a16:creationId xmlns:a16="http://schemas.microsoft.com/office/drawing/2014/main" id="{59C005F9-FCF2-8441-A348-541775C84E5D}"/>
              </a:ext>
            </a:extLst>
          </p:cNvPr>
          <p:cNvCxnSpPr>
            <a:cxnSpLocks/>
          </p:cNvCxnSpPr>
          <p:nvPr/>
        </p:nvCxnSpPr>
        <p:spPr>
          <a:xfrm flipH="1">
            <a:off x="5140515" y="149423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8" name="Straight Connector 1887">
            <a:extLst>
              <a:ext uri="{FF2B5EF4-FFF2-40B4-BE49-F238E27FC236}">
                <a16:creationId xmlns:a16="http://schemas.microsoft.com/office/drawing/2014/main" id="{CF1766C2-4953-0948-9080-4A05E22DF962}"/>
              </a:ext>
            </a:extLst>
          </p:cNvPr>
          <p:cNvCxnSpPr>
            <a:cxnSpLocks/>
          </p:cNvCxnSpPr>
          <p:nvPr/>
        </p:nvCxnSpPr>
        <p:spPr>
          <a:xfrm flipH="1">
            <a:off x="5270481" y="147750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9" name="Straight Connector 1888">
            <a:extLst>
              <a:ext uri="{FF2B5EF4-FFF2-40B4-BE49-F238E27FC236}">
                <a16:creationId xmlns:a16="http://schemas.microsoft.com/office/drawing/2014/main" id="{C71CA321-A402-EF43-853C-2B422E933F54}"/>
              </a:ext>
            </a:extLst>
          </p:cNvPr>
          <p:cNvCxnSpPr>
            <a:cxnSpLocks/>
          </p:cNvCxnSpPr>
          <p:nvPr/>
        </p:nvCxnSpPr>
        <p:spPr>
          <a:xfrm flipH="1">
            <a:off x="5292915" y="147518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0" name="Straight Connector 1889">
            <a:extLst>
              <a:ext uri="{FF2B5EF4-FFF2-40B4-BE49-F238E27FC236}">
                <a16:creationId xmlns:a16="http://schemas.microsoft.com/office/drawing/2014/main" id="{519AD0B1-3371-F646-ABB3-842B68C9251E}"/>
              </a:ext>
            </a:extLst>
          </p:cNvPr>
          <p:cNvCxnSpPr>
            <a:cxnSpLocks/>
          </p:cNvCxnSpPr>
          <p:nvPr/>
        </p:nvCxnSpPr>
        <p:spPr>
          <a:xfrm flipH="1">
            <a:off x="2979139" y="149998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1" name="Straight Connector 1890">
            <a:extLst>
              <a:ext uri="{FF2B5EF4-FFF2-40B4-BE49-F238E27FC236}">
                <a16:creationId xmlns:a16="http://schemas.microsoft.com/office/drawing/2014/main" id="{31649B7F-9C72-6143-B57D-1B9ED8774ECE}"/>
              </a:ext>
            </a:extLst>
          </p:cNvPr>
          <p:cNvCxnSpPr>
            <a:cxnSpLocks/>
          </p:cNvCxnSpPr>
          <p:nvPr/>
        </p:nvCxnSpPr>
        <p:spPr>
          <a:xfrm flipH="1">
            <a:off x="3039480" y="150772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2" name="Straight Connector 1891">
            <a:extLst>
              <a:ext uri="{FF2B5EF4-FFF2-40B4-BE49-F238E27FC236}">
                <a16:creationId xmlns:a16="http://schemas.microsoft.com/office/drawing/2014/main" id="{4CA2DCD8-5108-8E42-B811-665C8833B579}"/>
              </a:ext>
            </a:extLst>
          </p:cNvPr>
          <p:cNvCxnSpPr>
            <a:cxnSpLocks/>
          </p:cNvCxnSpPr>
          <p:nvPr/>
        </p:nvCxnSpPr>
        <p:spPr>
          <a:xfrm flipH="1">
            <a:off x="3001573" y="149766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3" name="Straight Connector 1892">
            <a:extLst>
              <a:ext uri="{FF2B5EF4-FFF2-40B4-BE49-F238E27FC236}">
                <a16:creationId xmlns:a16="http://schemas.microsoft.com/office/drawing/2014/main" id="{1EAE7660-AD06-8643-BA88-A89030336959}"/>
              </a:ext>
            </a:extLst>
          </p:cNvPr>
          <p:cNvCxnSpPr>
            <a:cxnSpLocks/>
          </p:cNvCxnSpPr>
          <p:nvPr/>
        </p:nvCxnSpPr>
        <p:spPr>
          <a:xfrm flipH="1">
            <a:off x="3131539" y="148093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4" name="Straight Connector 1893">
            <a:extLst>
              <a:ext uri="{FF2B5EF4-FFF2-40B4-BE49-F238E27FC236}">
                <a16:creationId xmlns:a16="http://schemas.microsoft.com/office/drawing/2014/main" id="{3E32C5B6-5EF0-EB4D-AD6B-7F2B3F434B84}"/>
              </a:ext>
            </a:extLst>
          </p:cNvPr>
          <p:cNvCxnSpPr>
            <a:cxnSpLocks/>
          </p:cNvCxnSpPr>
          <p:nvPr/>
        </p:nvCxnSpPr>
        <p:spPr>
          <a:xfrm flipH="1">
            <a:off x="3153973" y="147861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5" name="Straight Connector 1894">
            <a:extLst>
              <a:ext uri="{FF2B5EF4-FFF2-40B4-BE49-F238E27FC236}">
                <a16:creationId xmlns:a16="http://schemas.microsoft.com/office/drawing/2014/main" id="{1EE2A9D5-F18A-4949-ADDC-F545ABB1D367}"/>
              </a:ext>
            </a:extLst>
          </p:cNvPr>
          <p:cNvCxnSpPr>
            <a:cxnSpLocks/>
          </p:cNvCxnSpPr>
          <p:nvPr/>
        </p:nvCxnSpPr>
        <p:spPr>
          <a:xfrm flipH="1">
            <a:off x="3401836" y="149135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6" name="Straight Connector 1895">
            <a:extLst>
              <a:ext uri="{FF2B5EF4-FFF2-40B4-BE49-F238E27FC236}">
                <a16:creationId xmlns:a16="http://schemas.microsoft.com/office/drawing/2014/main" id="{684184D7-3D3D-5640-B25E-295492565A72}"/>
              </a:ext>
            </a:extLst>
          </p:cNvPr>
          <p:cNvCxnSpPr>
            <a:cxnSpLocks/>
          </p:cNvCxnSpPr>
          <p:nvPr/>
        </p:nvCxnSpPr>
        <p:spPr>
          <a:xfrm flipH="1">
            <a:off x="3462177" y="149909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7" name="Straight Connector 1896">
            <a:extLst>
              <a:ext uri="{FF2B5EF4-FFF2-40B4-BE49-F238E27FC236}">
                <a16:creationId xmlns:a16="http://schemas.microsoft.com/office/drawing/2014/main" id="{86DB3AEA-2C20-484B-BFC8-3A973B0CE15D}"/>
              </a:ext>
            </a:extLst>
          </p:cNvPr>
          <p:cNvCxnSpPr>
            <a:cxnSpLocks/>
          </p:cNvCxnSpPr>
          <p:nvPr/>
        </p:nvCxnSpPr>
        <p:spPr>
          <a:xfrm flipH="1">
            <a:off x="3424270" y="148903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8" name="Straight Connector 1897">
            <a:extLst>
              <a:ext uri="{FF2B5EF4-FFF2-40B4-BE49-F238E27FC236}">
                <a16:creationId xmlns:a16="http://schemas.microsoft.com/office/drawing/2014/main" id="{1384CEF8-3072-EA47-966C-C608C7E43E10}"/>
              </a:ext>
            </a:extLst>
          </p:cNvPr>
          <p:cNvCxnSpPr>
            <a:cxnSpLocks/>
          </p:cNvCxnSpPr>
          <p:nvPr/>
        </p:nvCxnSpPr>
        <p:spPr>
          <a:xfrm flipH="1">
            <a:off x="3548825" y="148312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9" name="Straight Connector 1898">
            <a:extLst>
              <a:ext uri="{FF2B5EF4-FFF2-40B4-BE49-F238E27FC236}">
                <a16:creationId xmlns:a16="http://schemas.microsoft.com/office/drawing/2014/main" id="{E703090C-E312-F543-A4BE-1F1845E57CDC}"/>
              </a:ext>
            </a:extLst>
          </p:cNvPr>
          <p:cNvCxnSpPr>
            <a:cxnSpLocks/>
          </p:cNvCxnSpPr>
          <p:nvPr/>
        </p:nvCxnSpPr>
        <p:spPr>
          <a:xfrm flipH="1">
            <a:off x="3576670" y="146998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0" name="Straight Connector 1899">
            <a:extLst>
              <a:ext uri="{FF2B5EF4-FFF2-40B4-BE49-F238E27FC236}">
                <a16:creationId xmlns:a16="http://schemas.microsoft.com/office/drawing/2014/main" id="{F63D2FE5-B071-0442-8AFF-F3A6593534FD}"/>
              </a:ext>
            </a:extLst>
          </p:cNvPr>
          <p:cNvCxnSpPr>
            <a:cxnSpLocks/>
          </p:cNvCxnSpPr>
          <p:nvPr/>
        </p:nvCxnSpPr>
        <p:spPr>
          <a:xfrm flipH="1">
            <a:off x="3824533" y="148848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1" name="Straight Connector 1900">
            <a:extLst>
              <a:ext uri="{FF2B5EF4-FFF2-40B4-BE49-F238E27FC236}">
                <a16:creationId xmlns:a16="http://schemas.microsoft.com/office/drawing/2014/main" id="{C9DA9BB8-304F-3640-BFD3-C54DDBBA6F0C}"/>
              </a:ext>
            </a:extLst>
          </p:cNvPr>
          <p:cNvCxnSpPr>
            <a:cxnSpLocks/>
          </p:cNvCxnSpPr>
          <p:nvPr/>
        </p:nvCxnSpPr>
        <p:spPr>
          <a:xfrm flipH="1">
            <a:off x="3884874" y="149621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2" name="Straight Connector 1901">
            <a:extLst>
              <a:ext uri="{FF2B5EF4-FFF2-40B4-BE49-F238E27FC236}">
                <a16:creationId xmlns:a16="http://schemas.microsoft.com/office/drawing/2014/main" id="{22409D6E-2088-3041-913D-A29FBF0A1649}"/>
              </a:ext>
            </a:extLst>
          </p:cNvPr>
          <p:cNvCxnSpPr>
            <a:cxnSpLocks/>
          </p:cNvCxnSpPr>
          <p:nvPr/>
        </p:nvCxnSpPr>
        <p:spPr>
          <a:xfrm flipH="1">
            <a:off x="3846967" y="148615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3" name="Straight Connector 1902">
            <a:extLst>
              <a:ext uri="{FF2B5EF4-FFF2-40B4-BE49-F238E27FC236}">
                <a16:creationId xmlns:a16="http://schemas.microsoft.com/office/drawing/2014/main" id="{2E4D821B-353E-2341-A22E-605AA6C9DE8E}"/>
              </a:ext>
            </a:extLst>
          </p:cNvPr>
          <p:cNvCxnSpPr>
            <a:cxnSpLocks/>
          </p:cNvCxnSpPr>
          <p:nvPr/>
        </p:nvCxnSpPr>
        <p:spPr>
          <a:xfrm flipH="1">
            <a:off x="3971522" y="148025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4" name="Straight Connector 1903">
            <a:extLst>
              <a:ext uri="{FF2B5EF4-FFF2-40B4-BE49-F238E27FC236}">
                <a16:creationId xmlns:a16="http://schemas.microsoft.com/office/drawing/2014/main" id="{AC4B652B-D9AE-FA4B-8398-E36252B6F33E}"/>
              </a:ext>
            </a:extLst>
          </p:cNvPr>
          <p:cNvCxnSpPr>
            <a:cxnSpLocks/>
          </p:cNvCxnSpPr>
          <p:nvPr/>
        </p:nvCxnSpPr>
        <p:spPr>
          <a:xfrm flipH="1">
            <a:off x="3999367" y="146710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5" name="Straight Connector 1904">
            <a:extLst>
              <a:ext uri="{FF2B5EF4-FFF2-40B4-BE49-F238E27FC236}">
                <a16:creationId xmlns:a16="http://schemas.microsoft.com/office/drawing/2014/main" id="{FBBF33A9-1506-6A4C-881F-B74C2F8DB1B7}"/>
              </a:ext>
            </a:extLst>
          </p:cNvPr>
          <p:cNvCxnSpPr>
            <a:cxnSpLocks/>
          </p:cNvCxnSpPr>
          <p:nvPr/>
        </p:nvCxnSpPr>
        <p:spPr>
          <a:xfrm flipH="1">
            <a:off x="4247233" y="148560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6" name="Straight Connector 1905">
            <a:extLst>
              <a:ext uri="{FF2B5EF4-FFF2-40B4-BE49-F238E27FC236}">
                <a16:creationId xmlns:a16="http://schemas.microsoft.com/office/drawing/2014/main" id="{F60C0BBF-B4A5-B241-8110-F079C89B875E}"/>
              </a:ext>
            </a:extLst>
          </p:cNvPr>
          <p:cNvCxnSpPr>
            <a:cxnSpLocks/>
          </p:cNvCxnSpPr>
          <p:nvPr/>
        </p:nvCxnSpPr>
        <p:spPr>
          <a:xfrm flipH="1">
            <a:off x="4307574" y="149334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7" name="Straight Connector 1906">
            <a:extLst>
              <a:ext uri="{FF2B5EF4-FFF2-40B4-BE49-F238E27FC236}">
                <a16:creationId xmlns:a16="http://schemas.microsoft.com/office/drawing/2014/main" id="{DC6522ED-3592-854B-B3CD-0CB9B6D7C4A0}"/>
              </a:ext>
            </a:extLst>
          </p:cNvPr>
          <p:cNvCxnSpPr>
            <a:cxnSpLocks/>
          </p:cNvCxnSpPr>
          <p:nvPr/>
        </p:nvCxnSpPr>
        <p:spPr>
          <a:xfrm flipH="1">
            <a:off x="4269667" y="148328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8" name="Straight Connector 1907">
            <a:extLst>
              <a:ext uri="{FF2B5EF4-FFF2-40B4-BE49-F238E27FC236}">
                <a16:creationId xmlns:a16="http://schemas.microsoft.com/office/drawing/2014/main" id="{07A1E20C-14D4-814B-9762-B309B02B53C0}"/>
              </a:ext>
            </a:extLst>
          </p:cNvPr>
          <p:cNvCxnSpPr>
            <a:cxnSpLocks/>
          </p:cNvCxnSpPr>
          <p:nvPr/>
        </p:nvCxnSpPr>
        <p:spPr>
          <a:xfrm flipH="1">
            <a:off x="4394222" y="147737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9" name="Straight Connector 1908">
            <a:extLst>
              <a:ext uri="{FF2B5EF4-FFF2-40B4-BE49-F238E27FC236}">
                <a16:creationId xmlns:a16="http://schemas.microsoft.com/office/drawing/2014/main" id="{D63709C4-420F-8740-9AC3-C523121E7250}"/>
              </a:ext>
            </a:extLst>
          </p:cNvPr>
          <p:cNvCxnSpPr>
            <a:cxnSpLocks/>
          </p:cNvCxnSpPr>
          <p:nvPr/>
        </p:nvCxnSpPr>
        <p:spPr>
          <a:xfrm flipH="1">
            <a:off x="4416656" y="147505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0" name="Straight Connector 1909">
            <a:extLst>
              <a:ext uri="{FF2B5EF4-FFF2-40B4-BE49-F238E27FC236}">
                <a16:creationId xmlns:a16="http://schemas.microsoft.com/office/drawing/2014/main" id="{0A3C3F2F-1AB4-2141-A315-BE55270A649E}"/>
              </a:ext>
            </a:extLst>
          </p:cNvPr>
          <p:cNvCxnSpPr>
            <a:cxnSpLocks/>
          </p:cNvCxnSpPr>
          <p:nvPr/>
        </p:nvCxnSpPr>
        <p:spPr>
          <a:xfrm flipH="1">
            <a:off x="4664519" y="148780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1" name="Straight Connector 1910">
            <a:extLst>
              <a:ext uri="{FF2B5EF4-FFF2-40B4-BE49-F238E27FC236}">
                <a16:creationId xmlns:a16="http://schemas.microsoft.com/office/drawing/2014/main" id="{98AF1843-5181-1B4E-AED0-4A96A0405638}"/>
              </a:ext>
            </a:extLst>
          </p:cNvPr>
          <p:cNvCxnSpPr>
            <a:cxnSpLocks/>
          </p:cNvCxnSpPr>
          <p:nvPr/>
        </p:nvCxnSpPr>
        <p:spPr>
          <a:xfrm flipH="1">
            <a:off x="4730271" y="148471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2" name="Straight Connector 1911">
            <a:extLst>
              <a:ext uri="{FF2B5EF4-FFF2-40B4-BE49-F238E27FC236}">
                <a16:creationId xmlns:a16="http://schemas.microsoft.com/office/drawing/2014/main" id="{9319911D-77B2-C141-9EFA-8ADCCA879037}"/>
              </a:ext>
            </a:extLst>
          </p:cNvPr>
          <p:cNvCxnSpPr>
            <a:cxnSpLocks/>
          </p:cNvCxnSpPr>
          <p:nvPr/>
        </p:nvCxnSpPr>
        <p:spPr>
          <a:xfrm flipH="1">
            <a:off x="4692364" y="147465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3" name="Straight Connector 1912">
            <a:extLst>
              <a:ext uri="{FF2B5EF4-FFF2-40B4-BE49-F238E27FC236}">
                <a16:creationId xmlns:a16="http://schemas.microsoft.com/office/drawing/2014/main" id="{B2707CB0-FD0C-7C42-9F4C-38D1212A9DD7}"/>
              </a:ext>
            </a:extLst>
          </p:cNvPr>
          <p:cNvCxnSpPr>
            <a:cxnSpLocks/>
          </p:cNvCxnSpPr>
          <p:nvPr/>
        </p:nvCxnSpPr>
        <p:spPr>
          <a:xfrm flipH="1">
            <a:off x="4816919" y="146875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4" name="Straight Connector 1913">
            <a:extLst>
              <a:ext uri="{FF2B5EF4-FFF2-40B4-BE49-F238E27FC236}">
                <a16:creationId xmlns:a16="http://schemas.microsoft.com/office/drawing/2014/main" id="{3CA13918-4F3B-3A4B-A044-90CF9CAF3ED1}"/>
              </a:ext>
            </a:extLst>
          </p:cNvPr>
          <p:cNvCxnSpPr>
            <a:cxnSpLocks/>
          </p:cNvCxnSpPr>
          <p:nvPr/>
        </p:nvCxnSpPr>
        <p:spPr>
          <a:xfrm flipH="1">
            <a:off x="4839353" y="146642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5" name="Straight Connector 1914">
            <a:extLst>
              <a:ext uri="{FF2B5EF4-FFF2-40B4-BE49-F238E27FC236}">
                <a16:creationId xmlns:a16="http://schemas.microsoft.com/office/drawing/2014/main" id="{2E9009DD-BE5C-B247-9418-C95E87466131}"/>
              </a:ext>
            </a:extLst>
          </p:cNvPr>
          <p:cNvCxnSpPr>
            <a:cxnSpLocks/>
          </p:cNvCxnSpPr>
          <p:nvPr/>
        </p:nvCxnSpPr>
        <p:spPr>
          <a:xfrm flipH="1">
            <a:off x="5087216" y="148492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6" name="Straight Connector 1915">
            <a:extLst>
              <a:ext uri="{FF2B5EF4-FFF2-40B4-BE49-F238E27FC236}">
                <a16:creationId xmlns:a16="http://schemas.microsoft.com/office/drawing/2014/main" id="{F6EA2A94-42CA-AD49-BA99-772B70F1DFE4}"/>
              </a:ext>
            </a:extLst>
          </p:cNvPr>
          <p:cNvCxnSpPr>
            <a:cxnSpLocks/>
          </p:cNvCxnSpPr>
          <p:nvPr/>
        </p:nvCxnSpPr>
        <p:spPr>
          <a:xfrm flipH="1">
            <a:off x="5152968" y="148183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7" name="Straight Connector 1916">
            <a:extLst>
              <a:ext uri="{FF2B5EF4-FFF2-40B4-BE49-F238E27FC236}">
                <a16:creationId xmlns:a16="http://schemas.microsoft.com/office/drawing/2014/main" id="{1DD83FC6-16E6-FA42-9875-98EECD9C871C}"/>
              </a:ext>
            </a:extLst>
          </p:cNvPr>
          <p:cNvCxnSpPr>
            <a:cxnSpLocks/>
          </p:cNvCxnSpPr>
          <p:nvPr/>
        </p:nvCxnSpPr>
        <p:spPr>
          <a:xfrm flipH="1">
            <a:off x="5115061" y="147178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8" name="Straight Connector 1917">
            <a:extLst>
              <a:ext uri="{FF2B5EF4-FFF2-40B4-BE49-F238E27FC236}">
                <a16:creationId xmlns:a16="http://schemas.microsoft.com/office/drawing/2014/main" id="{81117B02-5DF0-D741-996D-5BF9367D1764}"/>
              </a:ext>
            </a:extLst>
          </p:cNvPr>
          <p:cNvCxnSpPr>
            <a:cxnSpLocks/>
          </p:cNvCxnSpPr>
          <p:nvPr/>
        </p:nvCxnSpPr>
        <p:spPr>
          <a:xfrm flipH="1">
            <a:off x="5239616" y="146587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9" name="Straight Connector 1918">
            <a:extLst>
              <a:ext uri="{FF2B5EF4-FFF2-40B4-BE49-F238E27FC236}">
                <a16:creationId xmlns:a16="http://schemas.microsoft.com/office/drawing/2014/main" id="{0F6FE851-7F9E-5248-BCD2-D0B812C97507}"/>
              </a:ext>
            </a:extLst>
          </p:cNvPr>
          <p:cNvCxnSpPr>
            <a:cxnSpLocks/>
          </p:cNvCxnSpPr>
          <p:nvPr/>
        </p:nvCxnSpPr>
        <p:spPr>
          <a:xfrm flipH="1">
            <a:off x="5262050" y="146355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0" name="Straight Connector 1919">
            <a:extLst>
              <a:ext uri="{FF2B5EF4-FFF2-40B4-BE49-F238E27FC236}">
                <a16:creationId xmlns:a16="http://schemas.microsoft.com/office/drawing/2014/main" id="{6270446F-4DA7-E944-B498-3199FC64E940}"/>
              </a:ext>
            </a:extLst>
          </p:cNvPr>
          <p:cNvCxnSpPr>
            <a:cxnSpLocks/>
          </p:cNvCxnSpPr>
          <p:nvPr/>
        </p:nvCxnSpPr>
        <p:spPr>
          <a:xfrm flipH="1">
            <a:off x="4566412" y="151148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1" name="Straight Connector 1920">
            <a:extLst>
              <a:ext uri="{FF2B5EF4-FFF2-40B4-BE49-F238E27FC236}">
                <a16:creationId xmlns:a16="http://schemas.microsoft.com/office/drawing/2014/main" id="{FC4244BB-6603-4A43-9089-9CF3EF07C407}"/>
              </a:ext>
            </a:extLst>
          </p:cNvPr>
          <p:cNvCxnSpPr>
            <a:cxnSpLocks/>
          </p:cNvCxnSpPr>
          <p:nvPr/>
        </p:nvCxnSpPr>
        <p:spPr>
          <a:xfrm flipH="1">
            <a:off x="4626753" y="151922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2" name="Straight Connector 1921">
            <a:extLst>
              <a:ext uri="{FF2B5EF4-FFF2-40B4-BE49-F238E27FC236}">
                <a16:creationId xmlns:a16="http://schemas.microsoft.com/office/drawing/2014/main" id="{4CBA7CA7-DF5F-1247-9AF9-81647C175F0C}"/>
              </a:ext>
            </a:extLst>
          </p:cNvPr>
          <p:cNvCxnSpPr>
            <a:cxnSpLocks/>
          </p:cNvCxnSpPr>
          <p:nvPr/>
        </p:nvCxnSpPr>
        <p:spPr>
          <a:xfrm flipH="1">
            <a:off x="4588846" y="150916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3" name="Straight Connector 1922">
            <a:extLst>
              <a:ext uri="{FF2B5EF4-FFF2-40B4-BE49-F238E27FC236}">
                <a16:creationId xmlns:a16="http://schemas.microsoft.com/office/drawing/2014/main" id="{351BF254-C1C7-B44D-B308-767E43AA0EE8}"/>
              </a:ext>
            </a:extLst>
          </p:cNvPr>
          <p:cNvCxnSpPr>
            <a:cxnSpLocks/>
          </p:cNvCxnSpPr>
          <p:nvPr/>
        </p:nvCxnSpPr>
        <p:spPr>
          <a:xfrm flipH="1">
            <a:off x="4718812" y="149243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4" name="Straight Connector 1923">
            <a:extLst>
              <a:ext uri="{FF2B5EF4-FFF2-40B4-BE49-F238E27FC236}">
                <a16:creationId xmlns:a16="http://schemas.microsoft.com/office/drawing/2014/main" id="{921918D7-3315-E942-A98D-A62BC3BA232A}"/>
              </a:ext>
            </a:extLst>
          </p:cNvPr>
          <p:cNvCxnSpPr>
            <a:cxnSpLocks/>
          </p:cNvCxnSpPr>
          <p:nvPr/>
        </p:nvCxnSpPr>
        <p:spPr>
          <a:xfrm flipH="1">
            <a:off x="4741246" y="149011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5" name="Straight Connector 1924">
            <a:extLst>
              <a:ext uri="{FF2B5EF4-FFF2-40B4-BE49-F238E27FC236}">
                <a16:creationId xmlns:a16="http://schemas.microsoft.com/office/drawing/2014/main" id="{72BA87B0-B224-F043-AA02-66DA2805AD0F}"/>
              </a:ext>
            </a:extLst>
          </p:cNvPr>
          <p:cNvCxnSpPr>
            <a:cxnSpLocks/>
          </p:cNvCxnSpPr>
          <p:nvPr/>
        </p:nvCxnSpPr>
        <p:spPr>
          <a:xfrm flipH="1">
            <a:off x="4989109" y="150285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6" name="Straight Connector 1925">
            <a:extLst>
              <a:ext uri="{FF2B5EF4-FFF2-40B4-BE49-F238E27FC236}">
                <a16:creationId xmlns:a16="http://schemas.microsoft.com/office/drawing/2014/main" id="{CFBD5115-9DA8-C144-9816-4B72C4415430}"/>
              </a:ext>
            </a:extLst>
          </p:cNvPr>
          <p:cNvCxnSpPr>
            <a:cxnSpLocks/>
          </p:cNvCxnSpPr>
          <p:nvPr/>
        </p:nvCxnSpPr>
        <p:spPr>
          <a:xfrm flipH="1">
            <a:off x="5049450" y="151059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7" name="Straight Connector 1926">
            <a:extLst>
              <a:ext uri="{FF2B5EF4-FFF2-40B4-BE49-F238E27FC236}">
                <a16:creationId xmlns:a16="http://schemas.microsoft.com/office/drawing/2014/main" id="{E89D8142-623B-C242-8706-D33722078AFE}"/>
              </a:ext>
            </a:extLst>
          </p:cNvPr>
          <p:cNvCxnSpPr>
            <a:cxnSpLocks/>
          </p:cNvCxnSpPr>
          <p:nvPr/>
        </p:nvCxnSpPr>
        <p:spPr>
          <a:xfrm flipH="1">
            <a:off x="5011543" y="150053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8" name="Straight Connector 1927">
            <a:extLst>
              <a:ext uri="{FF2B5EF4-FFF2-40B4-BE49-F238E27FC236}">
                <a16:creationId xmlns:a16="http://schemas.microsoft.com/office/drawing/2014/main" id="{020B8924-938A-2148-9550-11626557C3EA}"/>
              </a:ext>
            </a:extLst>
          </p:cNvPr>
          <p:cNvCxnSpPr>
            <a:cxnSpLocks/>
          </p:cNvCxnSpPr>
          <p:nvPr/>
        </p:nvCxnSpPr>
        <p:spPr>
          <a:xfrm flipH="1">
            <a:off x="5141509" y="148380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9" name="Straight Connector 1928">
            <a:extLst>
              <a:ext uri="{FF2B5EF4-FFF2-40B4-BE49-F238E27FC236}">
                <a16:creationId xmlns:a16="http://schemas.microsoft.com/office/drawing/2014/main" id="{DE52762C-A1B1-8843-9A37-1149ED8149A4}"/>
              </a:ext>
            </a:extLst>
          </p:cNvPr>
          <p:cNvCxnSpPr>
            <a:cxnSpLocks/>
          </p:cNvCxnSpPr>
          <p:nvPr/>
        </p:nvCxnSpPr>
        <p:spPr>
          <a:xfrm flipH="1">
            <a:off x="5163943" y="148148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0" name="Straight Connector 1929">
            <a:extLst>
              <a:ext uri="{FF2B5EF4-FFF2-40B4-BE49-F238E27FC236}">
                <a16:creationId xmlns:a16="http://schemas.microsoft.com/office/drawing/2014/main" id="{5796955D-1A59-E246-A50E-5A5AF0D52F9A}"/>
              </a:ext>
            </a:extLst>
          </p:cNvPr>
          <p:cNvCxnSpPr>
            <a:cxnSpLocks/>
          </p:cNvCxnSpPr>
          <p:nvPr/>
        </p:nvCxnSpPr>
        <p:spPr>
          <a:xfrm flipH="1">
            <a:off x="5375864" y="150025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1" name="Straight Connector 1930">
            <a:extLst>
              <a:ext uri="{FF2B5EF4-FFF2-40B4-BE49-F238E27FC236}">
                <a16:creationId xmlns:a16="http://schemas.microsoft.com/office/drawing/2014/main" id="{58E1E9E5-F2A8-F04E-9C4E-A0E43555F9DA}"/>
              </a:ext>
            </a:extLst>
          </p:cNvPr>
          <p:cNvCxnSpPr>
            <a:cxnSpLocks/>
          </p:cNvCxnSpPr>
          <p:nvPr/>
        </p:nvCxnSpPr>
        <p:spPr>
          <a:xfrm flipH="1">
            <a:off x="5337957" y="149019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2" name="Straight Connector 1931">
            <a:extLst>
              <a:ext uri="{FF2B5EF4-FFF2-40B4-BE49-F238E27FC236}">
                <a16:creationId xmlns:a16="http://schemas.microsoft.com/office/drawing/2014/main" id="{7DFC0A64-8BAA-0248-AC10-4A6C7BF9F4FA}"/>
              </a:ext>
            </a:extLst>
          </p:cNvPr>
          <p:cNvCxnSpPr>
            <a:cxnSpLocks/>
          </p:cNvCxnSpPr>
          <p:nvPr/>
        </p:nvCxnSpPr>
        <p:spPr>
          <a:xfrm flipH="1">
            <a:off x="5364405" y="150222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3" name="Straight Connector 1932">
            <a:extLst>
              <a:ext uri="{FF2B5EF4-FFF2-40B4-BE49-F238E27FC236}">
                <a16:creationId xmlns:a16="http://schemas.microsoft.com/office/drawing/2014/main" id="{58643483-AB3F-684A-AE11-8FC2F840EBF0}"/>
              </a:ext>
            </a:extLst>
          </p:cNvPr>
          <p:cNvCxnSpPr>
            <a:cxnSpLocks/>
          </p:cNvCxnSpPr>
          <p:nvPr/>
        </p:nvCxnSpPr>
        <p:spPr>
          <a:xfrm flipH="1">
            <a:off x="5386839" y="149990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4" name="Straight Connector 1933">
            <a:extLst>
              <a:ext uri="{FF2B5EF4-FFF2-40B4-BE49-F238E27FC236}">
                <a16:creationId xmlns:a16="http://schemas.microsoft.com/office/drawing/2014/main" id="{5A68C76E-832B-0A4F-BBAC-4791C3E77462}"/>
              </a:ext>
            </a:extLst>
          </p:cNvPr>
          <p:cNvCxnSpPr>
            <a:cxnSpLocks/>
          </p:cNvCxnSpPr>
          <p:nvPr/>
        </p:nvCxnSpPr>
        <p:spPr>
          <a:xfrm flipH="1">
            <a:off x="5333540" y="149059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5" name="Straight Connector 1934">
            <a:extLst>
              <a:ext uri="{FF2B5EF4-FFF2-40B4-BE49-F238E27FC236}">
                <a16:creationId xmlns:a16="http://schemas.microsoft.com/office/drawing/2014/main" id="{27A374E3-9077-AB45-8C34-6794F31AD4CE}"/>
              </a:ext>
            </a:extLst>
          </p:cNvPr>
          <p:cNvCxnSpPr>
            <a:cxnSpLocks/>
          </p:cNvCxnSpPr>
          <p:nvPr/>
        </p:nvCxnSpPr>
        <p:spPr>
          <a:xfrm flipH="1">
            <a:off x="5355974" y="148827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6" name="Straight Connector 1935">
            <a:extLst>
              <a:ext uri="{FF2B5EF4-FFF2-40B4-BE49-F238E27FC236}">
                <a16:creationId xmlns:a16="http://schemas.microsoft.com/office/drawing/2014/main" id="{97326E11-CD49-7A4F-A016-410773EF836D}"/>
              </a:ext>
            </a:extLst>
          </p:cNvPr>
          <p:cNvCxnSpPr>
            <a:cxnSpLocks/>
          </p:cNvCxnSpPr>
          <p:nvPr/>
        </p:nvCxnSpPr>
        <p:spPr>
          <a:xfrm flipH="1">
            <a:off x="5392945" y="146769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7" name="Straight Connector 1936">
            <a:extLst>
              <a:ext uri="{FF2B5EF4-FFF2-40B4-BE49-F238E27FC236}">
                <a16:creationId xmlns:a16="http://schemas.microsoft.com/office/drawing/2014/main" id="{D7B91D0B-9F99-5D49-B95D-276CA348AAE8}"/>
              </a:ext>
            </a:extLst>
          </p:cNvPr>
          <p:cNvCxnSpPr>
            <a:cxnSpLocks/>
          </p:cNvCxnSpPr>
          <p:nvPr/>
        </p:nvCxnSpPr>
        <p:spPr>
          <a:xfrm flipH="1">
            <a:off x="5415379" y="146537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8" name="Straight Connector 1937">
            <a:extLst>
              <a:ext uri="{FF2B5EF4-FFF2-40B4-BE49-F238E27FC236}">
                <a16:creationId xmlns:a16="http://schemas.microsoft.com/office/drawing/2014/main" id="{867348A4-7271-AE40-B9E4-7766FD589FC8}"/>
              </a:ext>
            </a:extLst>
          </p:cNvPr>
          <p:cNvCxnSpPr>
            <a:cxnSpLocks/>
          </p:cNvCxnSpPr>
          <p:nvPr/>
        </p:nvCxnSpPr>
        <p:spPr>
          <a:xfrm flipH="1">
            <a:off x="3335489" y="165185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9" name="Straight Connector 1938">
            <a:extLst>
              <a:ext uri="{FF2B5EF4-FFF2-40B4-BE49-F238E27FC236}">
                <a16:creationId xmlns:a16="http://schemas.microsoft.com/office/drawing/2014/main" id="{53DEC294-1AE4-3F46-9716-616CEA07C16D}"/>
              </a:ext>
            </a:extLst>
          </p:cNvPr>
          <p:cNvCxnSpPr>
            <a:cxnSpLocks/>
          </p:cNvCxnSpPr>
          <p:nvPr/>
        </p:nvCxnSpPr>
        <p:spPr>
          <a:xfrm flipH="1">
            <a:off x="3395830" y="165959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0" name="Straight Connector 1939">
            <a:extLst>
              <a:ext uri="{FF2B5EF4-FFF2-40B4-BE49-F238E27FC236}">
                <a16:creationId xmlns:a16="http://schemas.microsoft.com/office/drawing/2014/main" id="{55C6EB0D-D4DB-9A4C-85B0-03C958909431}"/>
              </a:ext>
            </a:extLst>
          </p:cNvPr>
          <p:cNvCxnSpPr>
            <a:cxnSpLocks/>
          </p:cNvCxnSpPr>
          <p:nvPr/>
        </p:nvCxnSpPr>
        <p:spPr>
          <a:xfrm flipH="1">
            <a:off x="3357923" y="164953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1" name="Straight Connector 1940">
            <a:extLst>
              <a:ext uri="{FF2B5EF4-FFF2-40B4-BE49-F238E27FC236}">
                <a16:creationId xmlns:a16="http://schemas.microsoft.com/office/drawing/2014/main" id="{A7A28F09-B01B-4C4A-8AF7-96AD6EA9B56A}"/>
              </a:ext>
            </a:extLst>
          </p:cNvPr>
          <p:cNvCxnSpPr>
            <a:cxnSpLocks/>
          </p:cNvCxnSpPr>
          <p:nvPr/>
        </p:nvCxnSpPr>
        <p:spPr>
          <a:xfrm flipH="1">
            <a:off x="3487889" y="163280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2" name="Straight Connector 1941">
            <a:extLst>
              <a:ext uri="{FF2B5EF4-FFF2-40B4-BE49-F238E27FC236}">
                <a16:creationId xmlns:a16="http://schemas.microsoft.com/office/drawing/2014/main" id="{AECF218F-29FC-284D-BE35-89DBD167BF07}"/>
              </a:ext>
            </a:extLst>
          </p:cNvPr>
          <p:cNvCxnSpPr>
            <a:cxnSpLocks/>
          </p:cNvCxnSpPr>
          <p:nvPr/>
        </p:nvCxnSpPr>
        <p:spPr>
          <a:xfrm flipH="1">
            <a:off x="3510323" y="163048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3" name="Straight Connector 1942">
            <a:extLst>
              <a:ext uri="{FF2B5EF4-FFF2-40B4-BE49-F238E27FC236}">
                <a16:creationId xmlns:a16="http://schemas.microsoft.com/office/drawing/2014/main" id="{65B8BFE3-84F4-3344-A09E-B6CE3B13CD29}"/>
              </a:ext>
            </a:extLst>
          </p:cNvPr>
          <p:cNvCxnSpPr>
            <a:cxnSpLocks/>
          </p:cNvCxnSpPr>
          <p:nvPr/>
        </p:nvCxnSpPr>
        <p:spPr>
          <a:xfrm flipH="1">
            <a:off x="3758186" y="164322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4" name="Straight Connector 1943">
            <a:extLst>
              <a:ext uri="{FF2B5EF4-FFF2-40B4-BE49-F238E27FC236}">
                <a16:creationId xmlns:a16="http://schemas.microsoft.com/office/drawing/2014/main" id="{E0EE0BE1-75C0-7549-9E50-AC33AE8E0994}"/>
              </a:ext>
            </a:extLst>
          </p:cNvPr>
          <p:cNvCxnSpPr>
            <a:cxnSpLocks/>
          </p:cNvCxnSpPr>
          <p:nvPr/>
        </p:nvCxnSpPr>
        <p:spPr>
          <a:xfrm flipH="1">
            <a:off x="3818527" y="165096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5" name="Straight Connector 1944">
            <a:extLst>
              <a:ext uri="{FF2B5EF4-FFF2-40B4-BE49-F238E27FC236}">
                <a16:creationId xmlns:a16="http://schemas.microsoft.com/office/drawing/2014/main" id="{BC6F973A-C517-D045-BE1B-11068761480E}"/>
              </a:ext>
            </a:extLst>
          </p:cNvPr>
          <p:cNvCxnSpPr>
            <a:cxnSpLocks/>
          </p:cNvCxnSpPr>
          <p:nvPr/>
        </p:nvCxnSpPr>
        <p:spPr>
          <a:xfrm flipH="1">
            <a:off x="3780620" y="164090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6" name="Straight Connector 1945">
            <a:extLst>
              <a:ext uri="{FF2B5EF4-FFF2-40B4-BE49-F238E27FC236}">
                <a16:creationId xmlns:a16="http://schemas.microsoft.com/office/drawing/2014/main" id="{00C544A5-BF0C-614A-B410-ED8C074766DF}"/>
              </a:ext>
            </a:extLst>
          </p:cNvPr>
          <p:cNvCxnSpPr>
            <a:cxnSpLocks/>
          </p:cNvCxnSpPr>
          <p:nvPr/>
        </p:nvCxnSpPr>
        <p:spPr>
          <a:xfrm flipH="1">
            <a:off x="3910586" y="162417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7" name="Straight Connector 1946">
            <a:extLst>
              <a:ext uri="{FF2B5EF4-FFF2-40B4-BE49-F238E27FC236}">
                <a16:creationId xmlns:a16="http://schemas.microsoft.com/office/drawing/2014/main" id="{F9AA868D-481F-C946-A237-B0338224E17B}"/>
              </a:ext>
            </a:extLst>
          </p:cNvPr>
          <p:cNvCxnSpPr>
            <a:cxnSpLocks/>
          </p:cNvCxnSpPr>
          <p:nvPr/>
        </p:nvCxnSpPr>
        <p:spPr>
          <a:xfrm flipH="1">
            <a:off x="3933020" y="162185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8" name="Straight Connector 1947">
            <a:extLst>
              <a:ext uri="{FF2B5EF4-FFF2-40B4-BE49-F238E27FC236}">
                <a16:creationId xmlns:a16="http://schemas.microsoft.com/office/drawing/2014/main" id="{630DE16F-0129-E845-8C81-25D8F69FCCF8}"/>
              </a:ext>
            </a:extLst>
          </p:cNvPr>
          <p:cNvCxnSpPr>
            <a:cxnSpLocks/>
          </p:cNvCxnSpPr>
          <p:nvPr/>
        </p:nvCxnSpPr>
        <p:spPr>
          <a:xfrm flipH="1">
            <a:off x="4180883" y="164035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9" name="Straight Connector 1948">
            <a:extLst>
              <a:ext uri="{FF2B5EF4-FFF2-40B4-BE49-F238E27FC236}">
                <a16:creationId xmlns:a16="http://schemas.microsoft.com/office/drawing/2014/main" id="{27D4D7D5-3C59-FE4C-81DA-83188354C7AC}"/>
              </a:ext>
            </a:extLst>
          </p:cNvPr>
          <p:cNvCxnSpPr>
            <a:cxnSpLocks/>
          </p:cNvCxnSpPr>
          <p:nvPr/>
        </p:nvCxnSpPr>
        <p:spPr>
          <a:xfrm flipH="1">
            <a:off x="4241224" y="164808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0" name="Straight Connector 1949">
            <a:extLst>
              <a:ext uri="{FF2B5EF4-FFF2-40B4-BE49-F238E27FC236}">
                <a16:creationId xmlns:a16="http://schemas.microsoft.com/office/drawing/2014/main" id="{001CF3A3-F42E-8C49-B540-15092C87B46D}"/>
              </a:ext>
            </a:extLst>
          </p:cNvPr>
          <p:cNvCxnSpPr>
            <a:cxnSpLocks/>
          </p:cNvCxnSpPr>
          <p:nvPr/>
        </p:nvCxnSpPr>
        <p:spPr>
          <a:xfrm flipH="1">
            <a:off x="4203317" y="163803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1" name="Straight Connector 1950">
            <a:extLst>
              <a:ext uri="{FF2B5EF4-FFF2-40B4-BE49-F238E27FC236}">
                <a16:creationId xmlns:a16="http://schemas.microsoft.com/office/drawing/2014/main" id="{5B5BF3F7-3D92-6146-9149-FA283564A88E}"/>
              </a:ext>
            </a:extLst>
          </p:cNvPr>
          <p:cNvCxnSpPr>
            <a:cxnSpLocks/>
          </p:cNvCxnSpPr>
          <p:nvPr/>
        </p:nvCxnSpPr>
        <p:spPr>
          <a:xfrm flipH="1">
            <a:off x="4333283" y="162130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2" name="Straight Connector 1951">
            <a:extLst>
              <a:ext uri="{FF2B5EF4-FFF2-40B4-BE49-F238E27FC236}">
                <a16:creationId xmlns:a16="http://schemas.microsoft.com/office/drawing/2014/main" id="{B260A526-D369-8C4B-968D-E7A723D27E19}"/>
              </a:ext>
            </a:extLst>
          </p:cNvPr>
          <p:cNvCxnSpPr>
            <a:cxnSpLocks/>
          </p:cNvCxnSpPr>
          <p:nvPr/>
        </p:nvCxnSpPr>
        <p:spPr>
          <a:xfrm flipH="1">
            <a:off x="4355717" y="161898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3" name="Straight Connector 1952">
            <a:extLst>
              <a:ext uri="{FF2B5EF4-FFF2-40B4-BE49-F238E27FC236}">
                <a16:creationId xmlns:a16="http://schemas.microsoft.com/office/drawing/2014/main" id="{A0ADADCE-3AEA-BB4D-A7AC-D83AAA45493F}"/>
              </a:ext>
            </a:extLst>
          </p:cNvPr>
          <p:cNvCxnSpPr>
            <a:cxnSpLocks/>
          </p:cNvCxnSpPr>
          <p:nvPr/>
        </p:nvCxnSpPr>
        <p:spPr>
          <a:xfrm flipH="1">
            <a:off x="4603583" y="163747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4" name="Straight Connector 1953">
            <a:extLst>
              <a:ext uri="{FF2B5EF4-FFF2-40B4-BE49-F238E27FC236}">
                <a16:creationId xmlns:a16="http://schemas.microsoft.com/office/drawing/2014/main" id="{8BC19327-63C4-8649-9BB0-D7270C4DAEFD}"/>
              </a:ext>
            </a:extLst>
          </p:cNvPr>
          <p:cNvCxnSpPr>
            <a:cxnSpLocks/>
          </p:cNvCxnSpPr>
          <p:nvPr/>
        </p:nvCxnSpPr>
        <p:spPr>
          <a:xfrm flipH="1">
            <a:off x="4663924" y="164521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5" name="Straight Connector 1954">
            <a:extLst>
              <a:ext uri="{FF2B5EF4-FFF2-40B4-BE49-F238E27FC236}">
                <a16:creationId xmlns:a16="http://schemas.microsoft.com/office/drawing/2014/main" id="{00A35DA7-EA54-5141-8EFD-B3509A8EE11A}"/>
              </a:ext>
            </a:extLst>
          </p:cNvPr>
          <p:cNvCxnSpPr>
            <a:cxnSpLocks/>
          </p:cNvCxnSpPr>
          <p:nvPr/>
        </p:nvCxnSpPr>
        <p:spPr>
          <a:xfrm flipH="1">
            <a:off x="4626017" y="163515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6" name="Straight Connector 1955">
            <a:extLst>
              <a:ext uri="{FF2B5EF4-FFF2-40B4-BE49-F238E27FC236}">
                <a16:creationId xmlns:a16="http://schemas.microsoft.com/office/drawing/2014/main" id="{CA96520F-2F1D-8F4F-BC7D-2514A26FB69B}"/>
              </a:ext>
            </a:extLst>
          </p:cNvPr>
          <p:cNvCxnSpPr>
            <a:cxnSpLocks/>
          </p:cNvCxnSpPr>
          <p:nvPr/>
        </p:nvCxnSpPr>
        <p:spPr>
          <a:xfrm flipH="1">
            <a:off x="4755983" y="161842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7" name="Straight Connector 1956">
            <a:extLst>
              <a:ext uri="{FF2B5EF4-FFF2-40B4-BE49-F238E27FC236}">
                <a16:creationId xmlns:a16="http://schemas.microsoft.com/office/drawing/2014/main" id="{C6C0F142-F5D6-7342-959C-2335B49DBEAE}"/>
              </a:ext>
            </a:extLst>
          </p:cNvPr>
          <p:cNvCxnSpPr>
            <a:cxnSpLocks/>
          </p:cNvCxnSpPr>
          <p:nvPr/>
        </p:nvCxnSpPr>
        <p:spPr>
          <a:xfrm flipH="1">
            <a:off x="4778417" y="161610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8" name="Straight Connector 1957">
            <a:extLst>
              <a:ext uri="{FF2B5EF4-FFF2-40B4-BE49-F238E27FC236}">
                <a16:creationId xmlns:a16="http://schemas.microsoft.com/office/drawing/2014/main" id="{E4458125-CF14-CC45-AF30-82A5ED4A36DC}"/>
              </a:ext>
            </a:extLst>
          </p:cNvPr>
          <p:cNvCxnSpPr>
            <a:cxnSpLocks/>
          </p:cNvCxnSpPr>
          <p:nvPr/>
        </p:nvCxnSpPr>
        <p:spPr>
          <a:xfrm flipH="1">
            <a:off x="5026280" y="162885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9" name="Straight Connector 1958">
            <a:extLst>
              <a:ext uri="{FF2B5EF4-FFF2-40B4-BE49-F238E27FC236}">
                <a16:creationId xmlns:a16="http://schemas.microsoft.com/office/drawing/2014/main" id="{F0FD9812-2760-5E4F-8426-2BF47F9159BA}"/>
              </a:ext>
            </a:extLst>
          </p:cNvPr>
          <p:cNvCxnSpPr>
            <a:cxnSpLocks/>
          </p:cNvCxnSpPr>
          <p:nvPr/>
        </p:nvCxnSpPr>
        <p:spPr>
          <a:xfrm flipH="1">
            <a:off x="5086621" y="163658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0" name="Straight Connector 1959">
            <a:extLst>
              <a:ext uri="{FF2B5EF4-FFF2-40B4-BE49-F238E27FC236}">
                <a16:creationId xmlns:a16="http://schemas.microsoft.com/office/drawing/2014/main" id="{0047E19B-57B8-A84A-B308-D4C1BF2FE255}"/>
              </a:ext>
            </a:extLst>
          </p:cNvPr>
          <p:cNvCxnSpPr>
            <a:cxnSpLocks/>
          </p:cNvCxnSpPr>
          <p:nvPr/>
        </p:nvCxnSpPr>
        <p:spPr>
          <a:xfrm flipH="1">
            <a:off x="5048714" y="162652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1" name="Straight Connector 1960">
            <a:extLst>
              <a:ext uri="{FF2B5EF4-FFF2-40B4-BE49-F238E27FC236}">
                <a16:creationId xmlns:a16="http://schemas.microsoft.com/office/drawing/2014/main" id="{617D8965-1B34-7940-8886-956DE1970433}"/>
              </a:ext>
            </a:extLst>
          </p:cNvPr>
          <p:cNvCxnSpPr>
            <a:cxnSpLocks/>
          </p:cNvCxnSpPr>
          <p:nvPr/>
        </p:nvCxnSpPr>
        <p:spPr>
          <a:xfrm flipH="1">
            <a:off x="5178680" y="160980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2" name="Straight Connector 1961">
            <a:extLst>
              <a:ext uri="{FF2B5EF4-FFF2-40B4-BE49-F238E27FC236}">
                <a16:creationId xmlns:a16="http://schemas.microsoft.com/office/drawing/2014/main" id="{E53E7BA6-D82B-9149-ADB0-85F06777323D}"/>
              </a:ext>
            </a:extLst>
          </p:cNvPr>
          <p:cNvCxnSpPr>
            <a:cxnSpLocks/>
          </p:cNvCxnSpPr>
          <p:nvPr/>
        </p:nvCxnSpPr>
        <p:spPr>
          <a:xfrm flipH="1">
            <a:off x="5201114" y="160747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3" name="Straight Connector 1962">
            <a:extLst>
              <a:ext uri="{FF2B5EF4-FFF2-40B4-BE49-F238E27FC236}">
                <a16:creationId xmlns:a16="http://schemas.microsoft.com/office/drawing/2014/main" id="{59F56267-1BF5-474A-BBBD-1C2D6E436434}"/>
              </a:ext>
            </a:extLst>
          </p:cNvPr>
          <p:cNvCxnSpPr>
            <a:cxnSpLocks/>
          </p:cNvCxnSpPr>
          <p:nvPr/>
        </p:nvCxnSpPr>
        <p:spPr>
          <a:xfrm flipH="1">
            <a:off x="5448977" y="162597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4" name="Straight Connector 1963">
            <a:extLst>
              <a:ext uri="{FF2B5EF4-FFF2-40B4-BE49-F238E27FC236}">
                <a16:creationId xmlns:a16="http://schemas.microsoft.com/office/drawing/2014/main" id="{DFF07C53-8A4D-6241-AC9F-A0FC08376298}"/>
              </a:ext>
            </a:extLst>
          </p:cNvPr>
          <p:cNvCxnSpPr>
            <a:cxnSpLocks/>
          </p:cNvCxnSpPr>
          <p:nvPr/>
        </p:nvCxnSpPr>
        <p:spPr>
          <a:xfrm flipH="1">
            <a:off x="5509318" y="163370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5" name="Straight Connector 1964">
            <a:extLst>
              <a:ext uri="{FF2B5EF4-FFF2-40B4-BE49-F238E27FC236}">
                <a16:creationId xmlns:a16="http://schemas.microsoft.com/office/drawing/2014/main" id="{B7FA5C67-70E8-BA40-958F-4056B90B228B}"/>
              </a:ext>
            </a:extLst>
          </p:cNvPr>
          <p:cNvCxnSpPr>
            <a:cxnSpLocks/>
          </p:cNvCxnSpPr>
          <p:nvPr/>
        </p:nvCxnSpPr>
        <p:spPr>
          <a:xfrm flipH="1">
            <a:off x="5471411" y="162365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6" name="Straight Connector 1965">
            <a:extLst>
              <a:ext uri="{FF2B5EF4-FFF2-40B4-BE49-F238E27FC236}">
                <a16:creationId xmlns:a16="http://schemas.microsoft.com/office/drawing/2014/main" id="{2CDB5B92-6DA4-0542-BF37-587086412443}"/>
              </a:ext>
            </a:extLst>
          </p:cNvPr>
          <p:cNvCxnSpPr>
            <a:cxnSpLocks/>
          </p:cNvCxnSpPr>
          <p:nvPr/>
        </p:nvCxnSpPr>
        <p:spPr>
          <a:xfrm flipH="1">
            <a:off x="5601377" y="160692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7" name="Straight Connector 1966">
            <a:extLst>
              <a:ext uri="{FF2B5EF4-FFF2-40B4-BE49-F238E27FC236}">
                <a16:creationId xmlns:a16="http://schemas.microsoft.com/office/drawing/2014/main" id="{E0F0D626-0B24-B647-98D9-FD9E0C0582EF}"/>
              </a:ext>
            </a:extLst>
          </p:cNvPr>
          <p:cNvCxnSpPr>
            <a:cxnSpLocks/>
          </p:cNvCxnSpPr>
          <p:nvPr/>
        </p:nvCxnSpPr>
        <p:spPr>
          <a:xfrm flipH="1">
            <a:off x="5623811" y="160460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8" name="Straight Connector 1967">
            <a:extLst>
              <a:ext uri="{FF2B5EF4-FFF2-40B4-BE49-F238E27FC236}">
                <a16:creationId xmlns:a16="http://schemas.microsoft.com/office/drawing/2014/main" id="{3A78FBF0-B259-874F-8D4D-D8EB3A10B6F3}"/>
              </a:ext>
            </a:extLst>
          </p:cNvPr>
          <p:cNvCxnSpPr>
            <a:cxnSpLocks/>
          </p:cNvCxnSpPr>
          <p:nvPr/>
        </p:nvCxnSpPr>
        <p:spPr>
          <a:xfrm flipH="1">
            <a:off x="4922762" y="166335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9" name="Straight Connector 1968">
            <a:extLst>
              <a:ext uri="{FF2B5EF4-FFF2-40B4-BE49-F238E27FC236}">
                <a16:creationId xmlns:a16="http://schemas.microsoft.com/office/drawing/2014/main" id="{5B5C9151-C674-DB4E-84CB-E6DE639B1DBC}"/>
              </a:ext>
            </a:extLst>
          </p:cNvPr>
          <p:cNvCxnSpPr>
            <a:cxnSpLocks/>
          </p:cNvCxnSpPr>
          <p:nvPr/>
        </p:nvCxnSpPr>
        <p:spPr>
          <a:xfrm flipH="1">
            <a:off x="4983103" y="167109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0" name="Straight Connector 1969">
            <a:extLst>
              <a:ext uri="{FF2B5EF4-FFF2-40B4-BE49-F238E27FC236}">
                <a16:creationId xmlns:a16="http://schemas.microsoft.com/office/drawing/2014/main" id="{5CE4D306-C829-1048-8186-3FF661B2AD2E}"/>
              </a:ext>
            </a:extLst>
          </p:cNvPr>
          <p:cNvCxnSpPr>
            <a:cxnSpLocks/>
          </p:cNvCxnSpPr>
          <p:nvPr/>
        </p:nvCxnSpPr>
        <p:spPr>
          <a:xfrm flipH="1">
            <a:off x="4945196" y="166103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1" name="Straight Connector 1970">
            <a:extLst>
              <a:ext uri="{FF2B5EF4-FFF2-40B4-BE49-F238E27FC236}">
                <a16:creationId xmlns:a16="http://schemas.microsoft.com/office/drawing/2014/main" id="{84097859-0E4B-DA46-9B4A-5224EF7CBCC3}"/>
              </a:ext>
            </a:extLst>
          </p:cNvPr>
          <p:cNvCxnSpPr>
            <a:cxnSpLocks/>
          </p:cNvCxnSpPr>
          <p:nvPr/>
        </p:nvCxnSpPr>
        <p:spPr>
          <a:xfrm flipH="1">
            <a:off x="5075162" y="164430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2" name="Straight Connector 1971">
            <a:extLst>
              <a:ext uri="{FF2B5EF4-FFF2-40B4-BE49-F238E27FC236}">
                <a16:creationId xmlns:a16="http://schemas.microsoft.com/office/drawing/2014/main" id="{0653D573-9164-9B43-9B43-978A7B8FA632}"/>
              </a:ext>
            </a:extLst>
          </p:cNvPr>
          <p:cNvCxnSpPr>
            <a:cxnSpLocks/>
          </p:cNvCxnSpPr>
          <p:nvPr/>
        </p:nvCxnSpPr>
        <p:spPr>
          <a:xfrm flipH="1">
            <a:off x="5097596" y="164198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3" name="Straight Connector 1972">
            <a:extLst>
              <a:ext uri="{FF2B5EF4-FFF2-40B4-BE49-F238E27FC236}">
                <a16:creationId xmlns:a16="http://schemas.microsoft.com/office/drawing/2014/main" id="{4058DC46-8C44-E64B-B292-D610B2C62546}"/>
              </a:ext>
            </a:extLst>
          </p:cNvPr>
          <p:cNvCxnSpPr>
            <a:cxnSpLocks/>
          </p:cNvCxnSpPr>
          <p:nvPr/>
        </p:nvCxnSpPr>
        <p:spPr>
          <a:xfrm flipH="1">
            <a:off x="5345459" y="165472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4" name="Straight Connector 1973">
            <a:extLst>
              <a:ext uri="{FF2B5EF4-FFF2-40B4-BE49-F238E27FC236}">
                <a16:creationId xmlns:a16="http://schemas.microsoft.com/office/drawing/2014/main" id="{6B922E81-F1B3-A444-B16A-8797BA2773A9}"/>
              </a:ext>
            </a:extLst>
          </p:cNvPr>
          <p:cNvCxnSpPr>
            <a:cxnSpLocks/>
          </p:cNvCxnSpPr>
          <p:nvPr/>
        </p:nvCxnSpPr>
        <p:spPr>
          <a:xfrm flipH="1">
            <a:off x="5405800" y="166246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5" name="Straight Connector 1974">
            <a:extLst>
              <a:ext uri="{FF2B5EF4-FFF2-40B4-BE49-F238E27FC236}">
                <a16:creationId xmlns:a16="http://schemas.microsoft.com/office/drawing/2014/main" id="{0C68D59E-E383-EC42-AE2C-25E171A925B6}"/>
              </a:ext>
            </a:extLst>
          </p:cNvPr>
          <p:cNvCxnSpPr>
            <a:cxnSpLocks/>
          </p:cNvCxnSpPr>
          <p:nvPr/>
        </p:nvCxnSpPr>
        <p:spPr>
          <a:xfrm flipH="1">
            <a:off x="5367893" y="165240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6" name="Straight Connector 1975">
            <a:extLst>
              <a:ext uri="{FF2B5EF4-FFF2-40B4-BE49-F238E27FC236}">
                <a16:creationId xmlns:a16="http://schemas.microsoft.com/office/drawing/2014/main" id="{D98A3438-2ED2-D041-AD58-6B599AC3853F}"/>
              </a:ext>
            </a:extLst>
          </p:cNvPr>
          <p:cNvCxnSpPr>
            <a:cxnSpLocks/>
          </p:cNvCxnSpPr>
          <p:nvPr/>
        </p:nvCxnSpPr>
        <p:spPr>
          <a:xfrm flipH="1">
            <a:off x="5497859" y="163567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7" name="Straight Connector 1976">
            <a:extLst>
              <a:ext uri="{FF2B5EF4-FFF2-40B4-BE49-F238E27FC236}">
                <a16:creationId xmlns:a16="http://schemas.microsoft.com/office/drawing/2014/main" id="{3ED8CF8B-4EBA-CC41-8AF6-4968DE2C4C97}"/>
              </a:ext>
            </a:extLst>
          </p:cNvPr>
          <p:cNvCxnSpPr>
            <a:cxnSpLocks/>
          </p:cNvCxnSpPr>
          <p:nvPr/>
        </p:nvCxnSpPr>
        <p:spPr>
          <a:xfrm flipH="1">
            <a:off x="5520293" y="163335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8" name="Straight Connector 1977">
            <a:extLst>
              <a:ext uri="{FF2B5EF4-FFF2-40B4-BE49-F238E27FC236}">
                <a16:creationId xmlns:a16="http://schemas.microsoft.com/office/drawing/2014/main" id="{18306BC9-7868-8142-838E-859947B870A8}"/>
              </a:ext>
            </a:extLst>
          </p:cNvPr>
          <p:cNvCxnSpPr>
            <a:cxnSpLocks/>
          </p:cNvCxnSpPr>
          <p:nvPr/>
        </p:nvCxnSpPr>
        <p:spPr>
          <a:xfrm flipH="1">
            <a:off x="3206517" y="165816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9" name="Straight Connector 1978">
            <a:extLst>
              <a:ext uri="{FF2B5EF4-FFF2-40B4-BE49-F238E27FC236}">
                <a16:creationId xmlns:a16="http://schemas.microsoft.com/office/drawing/2014/main" id="{B2EDB014-1307-2149-AF3B-AF9A13E09716}"/>
              </a:ext>
            </a:extLst>
          </p:cNvPr>
          <p:cNvCxnSpPr>
            <a:cxnSpLocks/>
          </p:cNvCxnSpPr>
          <p:nvPr/>
        </p:nvCxnSpPr>
        <p:spPr>
          <a:xfrm flipH="1">
            <a:off x="3266858" y="166589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0" name="Straight Connector 1979">
            <a:extLst>
              <a:ext uri="{FF2B5EF4-FFF2-40B4-BE49-F238E27FC236}">
                <a16:creationId xmlns:a16="http://schemas.microsoft.com/office/drawing/2014/main" id="{BBADF840-4703-BB4E-AB84-87BC860BEB90}"/>
              </a:ext>
            </a:extLst>
          </p:cNvPr>
          <p:cNvCxnSpPr>
            <a:cxnSpLocks/>
          </p:cNvCxnSpPr>
          <p:nvPr/>
        </p:nvCxnSpPr>
        <p:spPr>
          <a:xfrm flipH="1">
            <a:off x="3228951" y="165583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1" name="Straight Connector 1980">
            <a:extLst>
              <a:ext uri="{FF2B5EF4-FFF2-40B4-BE49-F238E27FC236}">
                <a16:creationId xmlns:a16="http://schemas.microsoft.com/office/drawing/2014/main" id="{B4904B38-367B-FF46-AE99-AE10F49573BB}"/>
              </a:ext>
            </a:extLst>
          </p:cNvPr>
          <p:cNvCxnSpPr>
            <a:cxnSpLocks/>
          </p:cNvCxnSpPr>
          <p:nvPr/>
        </p:nvCxnSpPr>
        <p:spPr>
          <a:xfrm flipH="1">
            <a:off x="3358917" y="163911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2" name="Straight Connector 1981">
            <a:extLst>
              <a:ext uri="{FF2B5EF4-FFF2-40B4-BE49-F238E27FC236}">
                <a16:creationId xmlns:a16="http://schemas.microsoft.com/office/drawing/2014/main" id="{924F9196-4C2D-6E4D-9C5E-3763532D1796}"/>
              </a:ext>
            </a:extLst>
          </p:cNvPr>
          <p:cNvCxnSpPr>
            <a:cxnSpLocks/>
          </p:cNvCxnSpPr>
          <p:nvPr/>
        </p:nvCxnSpPr>
        <p:spPr>
          <a:xfrm flipH="1">
            <a:off x="3381351" y="163678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3" name="Straight Connector 1982">
            <a:extLst>
              <a:ext uri="{FF2B5EF4-FFF2-40B4-BE49-F238E27FC236}">
                <a16:creationId xmlns:a16="http://schemas.microsoft.com/office/drawing/2014/main" id="{ED561DD6-6E9D-C94E-BC46-3BB1F96967A7}"/>
              </a:ext>
            </a:extLst>
          </p:cNvPr>
          <p:cNvCxnSpPr>
            <a:cxnSpLocks/>
          </p:cNvCxnSpPr>
          <p:nvPr/>
        </p:nvCxnSpPr>
        <p:spPr>
          <a:xfrm flipH="1">
            <a:off x="3629214" y="164953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4" name="Straight Connector 1983">
            <a:extLst>
              <a:ext uri="{FF2B5EF4-FFF2-40B4-BE49-F238E27FC236}">
                <a16:creationId xmlns:a16="http://schemas.microsoft.com/office/drawing/2014/main" id="{A20BA5D4-FFD7-7B47-A59A-4A52891F322E}"/>
              </a:ext>
            </a:extLst>
          </p:cNvPr>
          <p:cNvCxnSpPr>
            <a:cxnSpLocks/>
          </p:cNvCxnSpPr>
          <p:nvPr/>
        </p:nvCxnSpPr>
        <p:spPr>
          <a:xfrm flipH="1">
            <a:off x="3689555" y="165726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5" name="Straight Connector 1984">
            <a:extLst>
              <a:ext uri="{FF2B5EF4-FFF2-40B4-BE49-F238E27FC236}">
                <a16:creationId xmlns:a16="http://schemas.microsoft.com/office/drawing/2014/main" id="{45A02EB5-2C55-F045-9E57-5F863FCC5B31}"/>
              </a:ext>
            </a:extLst>
          </p:cNvPr>
          <p:cNvCxnSpPr>
            <a:cxnSpLocks/>
          </p:cNvCxnSpPr>
          <p:nvPr/>
        </p:nvCxnSpPr>
        <p:spPr>
          <a:xfrm flipH="1">
            <a:off x="3651648" y="164721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6" name="Straight Connector 1985">
            <a:extLst>
              <a:ext uri="{FF2B5EF4-FFF2-40B4-BE49-F238E27FC236}">
                <a16:creationId xmlns:a16="http://schemas.microsoft.com/office/drawing/2014/main" id="{44142EBD-F13F-7241-BCA8-338ED2C2F0CB}"/>
              </a:ext>
            </a:extLst>
          </p:cNvPr>
          <p:cNvCxnSpPr>
            <a:cxnSpLocks/>
          </p:cNvCxnSpPr>
          <p:nvPr/>
        </p:nvCxnSpPr>
        <p:spPr>
          <a:xfrm flipH="1">
            <a:off x="3776203" y="164130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7" name="Straight Connector 1986">
            <a:extLst>
              <a:ext uri="{FF2B5EF4-FFF2-40B4-BE49-F238E27FC236}">
                <a16:creationId xmlns:a16="http://schemas.microsoft.com/office/drawing/2014/main" id="{407A4691-A3C6-B543-8B58-4DF09054170B}"/>
              </a:ext>
            </a:extLst>
          </p:cNvPr>
          <p:cNvCxnSpPr>
            <a:cxnSpLocks/>
          </p:cNvCxnSpPr>
          <p:nvPr/>
        </p:nvCxnSpPr>
        <p:spPr>
          <a:xfrm flipH="1">
            <a:off x="3804048" y="162816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8" name="Straight Connector 1987">
            <a:extLst>
              <a:ext uri="{FF2B5EF4-FFF2-40B4-BE49-F238E27FC236}">
                <a16:creationId xmlns:a16="http://schemas.microsoft.com/office/drawing/2014/main" id="{AE1E3BDB-B590-884C-9672-06FE8FE405A4}"/>
              </a:ext>
            </a:extLst>
          </p:cNvPr>
          <p:cNvCxnSpPr>
            <a:cxnSpLocks/>
          </p:cNvCxnSpPr>
          <p:nvPr/>
        </p:nvCxnSpPr>
        <p:spPr>
          <a:xfrm flipH="1">
            <a:off x="4051911" y="164665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9" name="Straight Connector 1988">
            <a:extLst>
              <a:ext uri="{FF2B5EF4-FFF2-40B4-BE49-F238E27FC236}">
                <a16:creationId xmlns:a16="http://schemas.microsoft.com/office/drawing/2014/main" id="{1A9C5A6B-F405-AB40-A95B-2FC0E8B87DFA}"/>
              </a:ext>
            </a:extLst>
          </p:cNvPr>
          <p:cNvCxnSpPr>
            <a:cxnSpLocks/>
          </p:cNvCxnSpPr>
          <p:nvPr/>
        </p:nvCxnSpPr>
        <p:spPr>
          <a:xfrm flipH="1">
            <a:off x="4112252" y="165439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0" name="Straight Connector 1989">
            <a:extLst>
              <a:ext uri="{FF2B5EF4-FFF2-40B4-BE49-F238E27FC236}">
                <a16:creationId xmlns:a16="http://schemas.microsoft.com/office/drawing/2014/main" id="{2CD74766-E6DC-FE45-BB32-1C5F487F48B8}"/>
              </a:ext>
            </a:extLst>
          </p:cNvPr>
          <p:cNvCxnSpPr>
            <a:cxnSpLocks/>
          </p:cNvCxnSpPr>
          <p:nvPr/>
        </p:nvCxnSpPr>
        <p:spPr>
          <a:xfrm flipH="1">
            <a:off x="4074345" y="164433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1" name="Straight Connector 1990">
            <a:extLst>
              <a:ext uri="{FF2B5EF4-FFF2-40B4-BE49-F238E27FC236}">
                <a16:creationId xmlns:a16="http://schemas.microsoft.com/office/drawing/2014/main" id="{A176EB7B-D92E-6B47-936C-C4D15469968C}"/>
              </a:ext>
            </a:extLst>
          </p:cNvPr>
          <p:cNvCxnSpPr>
            <a:cxnSpLocks/>
          </p:cNvCxnSpPr>
          <p:nvPr/>
        </p:nvCxnSpPr>
        <p:spPr>
          <a:xfrm flipH="1">
            <a:off x="4198900" y="163842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2" name="Straight Connector 1991">
            <a:extLst>
              <a:ext uri="{FF2B5EF4-FFF2-40B4-BE49-F238E27FC236}">
                <a16:creationId xmlns:a16="http://schemas.microsoft.com/office/drawing/2014/main" id="{AB9BF598-6C09-CC4E-B77E-E6066D96EDA6}"/>
              </a:ext>
            </a:extLst>
          </p:cNvPr>
          <p:cNvCxnSpPr>
            <a:cxnSpLocks/>
          </p:cNvCxnSpPr>
          <p:nvPr/>
        </p:nvCxnSpPr>
        <p:spPr>
          <a:xfrm flipH="1">
            <a:off x="4226745" y="162528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3" name="Straight Connector 1992">
            <a:extLst>
              <a:ext uri="{FF2B5EF4-FFF2-40B4-BE49-F238E27FC236}">
                <a16:creationId xmlns:a16="http://schemas.microsoft.com/office/drawing/2014/main" id="{10EEA515-4331-9E4C-ABB9-892271F01CE1}"/>
              </a:ext>
            </a:extLst>
          </p:cNvPr>
          <p:cNvCxnSpPr>
            <a:cxnSpLocks/>
          </p:cNvCxnSpPr>
          <p:nvPr/>
        </p:nvCxnSpPr>
        <p:spPr>
          <a:xfrm flipH="1">
            <a:off x="4474611" y="164378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4" name="Straight Connector 1993">
            <a:extLst>
              <a:ext uri="{FF2B5EF4-FFF2-40B4-BE49-F238E27FC236}">
                <a16:creationId xmlns:a16="http://schemas.microsoft.com/office/drawing/2014/main" id="{3E89B26F-E0C0-6342-A2BE-8D82353353D9}"/>
              </a:ext>
            </a:extLst>
          </p:cNvPr>
          <p:cNvCxnSpPr>
            <a:cxnSpLocks/>
          </p:cNvCxnSpPr>
          <p:nvPr/>
        </p:nvCxnSpPr>
        <p:spPr>
          <a:xfrm flipH="1">
            <a:off x="4534952" y="165151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5" name="Straight Connector 1994">
            <a:extLst>
              <a:ext uri="{FF2B5EF4-FFF2-40B4-BE49-F238E27FC236}">
                <a16:creationId xmlns:a16="http://schemas.microsoft.com/office/drawing/2014/main" id="{C63BBA5B-CFEE-0643-9DB1-2FE382AE2E72}"/>
              </a:ext>
            </a:extLst>
          </p:cNvPr>
          <p:cNvCxnSpPr>
            <a:cxnSpLocks/>
          </p:cNvCxnSpPr>
          <p:nvPr/>
        </p:nvCxnSpPr>
        <p:spPr>
          <a:xfrm flipH="1">
            <a:off x="4497045" y="164146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6" name="Straight Connector 1995">
            <a:extLst>
              <a:ext uri="{FF2B5EF4-FFF2-40B4-BE49-F238E27FC236}">
                <a16:creationId xmlns:a16="http://schemas.microsoft.com/office/drawing/2014/main" id="{4BDE65E6-6590-704E-B41A-1845C343C5E6}"/>
              </a:ext>
            </a:extLst>
          </p:cNvPr>
          <p:cNvCxnSpPr>
            <a:cxnSpLocks/>
          </p:cNvCxnSpPr>
          <p:nvPr/>
        </p:nvCxnSpPr>
        <p:spPr>
          <a:xfrm flipH="1">
            <a:off x="4621600" y="163555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7" name="Straight Connector 1996">
            <a:extLst>
              <a:ext uri="{FF2B5EF4-FFF2-40B4-BE49-F238E27FC236}">
                <a16:creationId xmlns:a16="http://schemas.microsoft.com/office/drawing/2014/main" id="{C8857CDE-E460-7C42-93CF-47A05B3690E1}"/>
              </a:ext>
            </a:extLst>
          </p:cNvPr>
          <p:cNvCxnSpPr>
            <a:cxnSpLocks/>
          </p:cNvCxnSpPr>
          <p:nvPr/>
        </p:nvCxnSpPr>
        <p:spPr>
          <a:xfrm flipH="1">
            <a:off x="4644034" y="163323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8" name="Straight Connector 1997">
            <a:extLst>
              <a:ext uri="{FF2B5EF4-FFF2-40B4-BE49-F238E27FC236}">
                <a16:creationId xmlns:a16="http://schemas.microsoft.com/office/drawing/2014/main" id="{FF41A168-BB41-334D-A373-222A5A9ED54D}"/>
              </a:ext>
            </a:extLst>
          </p:cNvPr>
          <p:cNvCxnSpPr>
            <a:cxnSpLocks/>
          </p:cNvCxnSpPr>
          <p:nvPr/>
        </p:nvCxnSpPr>
        <p:spPr>
          <a:xfrm flipH="1">
            <a:off x="4891897" y="164597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9" name="Straight Connector 1998">
            <a:extLst>
              <a:ext uri="{FF2B5EF4-FFF2-40B4-BE49-F238E27FC236}">
                <a16:creationId xmlns:a16="http://schemas.microsoft.com/office/drawing/2014/main" id="{C4DAD2E0-9F03-2447-A770-C6B44E27F3C3}"/>
              </a:ext>
            </a:extLst>
          </p:cNvPr>
          <p:cNvCxnSpPr>
            <a:cxnSpLocks/>
          </p:cNvCxnSpPr>
          <p:nvPr/>
        </p:nvCxnSpPr>
        <p:spPr>
          <a:xfrm flipH="1">
            <a:off x="4957649" y="164288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0" name="Straight Connector 1999">
            <a:extLst>
              <a:ext uri="{FF2B5EF4-FFF2-40B4-BE49-F238E27FC236}">
                <a16:creationId xmlns:a16="http://schemas.microsoft.com/office/drawing/2014/main" id="{56292C12-5C97-F94D-824D-ED3321B3B1AD}"/>
              </a:ext>
            </a:extLst>
          </p:cNvPr>
          <p:cNvCxnSpPr>
            <a:cxnSpLocks/>
          </p:cNvCxnSpPr>
          <p:nvPr/>
        </p:nvCxnSpPr>
        <p:spPr>
          <a:xfrm flipH="1">
            <a:off x="4919742" y="163283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1" name="Straight Connector 2000">
            <a:extLst>
              <a:ext uri="{FF2B5EF4-FFF2-40B4-BE49-F238E27FC236}">
                <a16:creationId xmlns:a16="http://schemas.microsoft.com/office/drawing/2014/main" id="{A30CF6A5-E5E1-8B4B-8B3A-FB8317F07D84}"/>
              </a:ext>
            </a:extLst>
          </p:cNvPr>
          <p:cNvCxnSpPr>
            <a:cxnSpLocks/>
          </p:cNvCxnSpPr>
          <p:nvPr/>
        </p:nvCxnSpPr>
        <p:spPr>
          <a:xfrm flipH="1">
            <a:off x="5044297" y="162692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2" name="Straight Connector 2001">
            <a:extLst>
              <a:ext uri="{FF2B5EF4-FFF2-40B4-BE49-F238E27FC236}">
                <a16:creationId xmlns:a16="http://schemas.microsoft.com/office/drawing/2014/main" id="{1F6034D7-BDBD-FC4B-88DE-CAF69E21F5BC}"/>
              </a:ext>
            </a:extLst>
          </p:cNvPr>
          <p:cNvCxnSpPr>
            <a:cxnSpLocks/>
          </p:cNvCxnSpPr>
          <p:nvPr/>
        </p:nvCxnSpPr>
        <p:spPr>
          <a:xfrm flipH="1">
            <a:off x="5066731" y="162460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3" name="Straight Connector 2002">
            <a:extLst>
              <a:ext uri="{FF2B5EF4-FFF2-40B4-BE49-F238E27FC236}">
                <a16:creationId xmlns:a16="http://schemas.microsoft.com/office/drawing/2014/main" id="{B7125164-9753-C54D-9901-A696FFC57AD5}"/>
              </a:ext>
            </a:extLst>
          </p:cNvPr>
          <p:cNvCxnSpPr>
            <a:cxnSpLocks/>
          </p:cNvCxnSpPr>
          <p:nvPr/>
        </p:nvCxnSpPr>
        <p:spPr>
          <a:xfrm flipH="1">
            <a:off x="5314594" y="164309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4" name="Straight Connector 2003">
            <a:extLst>
              <a:ext uri="{FF2B5EF4-FFF2-40B4-BE49-F238E27FC236}">
                <a16:creationId xmlns:a16="http://schemas.microsoft.com/office/drawing/2014/main" id="{9C3F39E6-5885-504D-AEF1-8DFBCFBD95B7}"/>
              </a:ext>
            </a:extLst>
          </p:cNvPr>
          <p:cNvCxnSpPr>
            <a:cxnSpLocks/>
          </p:cNvCxnSpPr>
          <p:nvPr/>
        </p:nvCxnSpPr>
        <p:spPr>
          <a:xfrm flipH="1">
            <a:off x="5380346" y="164001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5" name="Straight Connector 2004">
            <a:extLst>
              <a:ext uri="{FF2B5EF4-FFF2-40B4-BE49-F238E27FC236}">
                <a16:creationId xmlns:a16="http://schemas.microsoft.com/office/drawing/2014/main" id="{628D4CBF-2A9A-2B4E-86B0-68D462891930}"/>
              </a:ext>
            </a:extLst>
          </p:cNvPr>
          <p:cNvCxnSpPr>
            <a:cxnSpLocks/>
          </p:cNvCxnSpPr>
          <p:nvPr/>
        </p:nvCxnSpPr>
        <p:spPr>
          <a:xfrm flipH="1">
            <a:off x="5342439" y="162995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6" name="Straight Connector 2005">
            <a:extLst>
              <a:ext uri="{FF2B5EF4-FFF2-40B4-BE49-F238E27FC236}">
                <a16:creationId xmlns:a16="http://schemas.microsoft.com/office/drawing/2014/main" id="{159D5701-77B0-8244-94D0-003A62AE2545}"/>
              </a:ext>
            </a:extLst>
          </p:cNvPr>
          <p:cNvCxnSpPr>
            <a:cxnSpLocks/>
          </p:cNvCxnSpPr>
          <p:nvPr/>
        </p:nvCxnSpPr>
        <p:spPr>
          <a:xfrm flipH="1">
            <a:off x="5466994" y="162404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7" name="Straight Connector 2006">
            <a:extLst>
              <a:ext uri="{FF2B5EF4-FFF2-40B4-BE49-F238E27FC236}">
                <a16:creationId xmlns:a16="http://schemas.microsoft.com/office/drawing/2014/main" id="{2997A939-0BE6-5E47-86E9-81CAEF2D407B}"/>
              </a:ext>
            </a:extLst>
          </p:cNvPr>
          <p:cNvCxnSpPr>
            <a:cxnSpLocks/>
          </p:cNvCxnSpPr>
          <p:nvPr/>
        </p:nvCxnSpPr>
        <p:spPr>
          <a:xfrm flipH="1">
            <a:off x="5489428" y="162172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8" name="Straight Connector 2007">
            <a:extLst>
              <a:ext uri="{FF2B5EF4-FFF2-40B4-BE49-F238E27FC236}">
                <a16:creationId xmlns:a16="http://schemas.microsoft.com/office/drawing/2014/main" id="{C867EDEF-476F-D348-9DAC-C3205C81AB51}"/>
              </a:ext>
            </a:extLst>
          </p:cNvPr>
          <p:cNvCxnSpPr>
            <a:cxnSpLocks/>
          </p:cNvCxnSpPr>
          <p:nvPr/>
        </p:nvCxnSpPr>
        <p:spPr>
          <a:xfrm flipH="1">
            <a:off x="4793790" y="166965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9" name="Straight Connector 2008">
            <a:extLst>
              <a:ext uri="{FF2B5EF4-FFF2-40B4-BE49-F238E27FC236}">
                <a16:creationId xmlns:a16="http://schemas.microsoft.com/office/drawing/2014/main" id="{72AE33A1-FCE1-7642-8BBD-A998551031FA}"/>
              </a:ext>
            </a:extLst>
          </p:cNvPr>
          <p:cNvCxnSpPr>
            <a:cxnSpLocks/>
          </p:cNvCxnSpPr>
          <p:nvPr/>
        </p:nvCxnSpPr>
        <p:spPr>
          <a:xfrm flipH="1">
            <a:off x="4854131" y="167739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0" name="Straight Connector 2009">
            <a:extLst>
              <a:ext uri="{FF2B5EF4-FFF2-40B4-BE49-F238E27FC236}">
                <a16:creationId xmlns:a16="http://schemas.microsoft.com/office/drawing/2014/main" id="{922C60B1-1949-CD4E-B380-88C1E4061BF7}"/>
              </a:ext>
            </a:extLst>
          </p:cNvPr>
          <p:cNvCxnSpPr>
            <a:cxnSpLocks/>
          </p:cNvCxnSpPr>
          <p:nvPr/>
        </p:nvCxnSpPr>
        <p:spPr>
          <a:xfrm flipH="1">
            <a:off x="4816224" y="166733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1" name="Straight Connector 2010">
            <a:extLst>
              <a:ext uri="{FF2B5EF4-FFF2-40B4-BE49-F238E27FC236}">
                <a16:creationId xmlns:a16="http://schemas.microsoft.com/office/drawing/2014/main" id="{BCE9F0FF-DE74-4D41-B873-492A97877A28}"/>
              </a:ext>
            </a:extLst>
          </p:cNvPr>
          <p:cNvCxnSpPr>
            <a:cxnSpLocks/>
          </p:cNvCxnSpPr>
          <p:nvPr/>
        </p:nvCxnSpPr>
        <p:spPr>
          <a:xfrm flipH="1">
            <a:off x="4946190" y="165060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2" name="Straight Connector 2011">
            <a:extLst>
              <a:ext uri="{FF2B5EF4-FFF2-40B4-BE49-F238E27FC236}">
                <a16:creationId xmlns:a16="http://schemas.microsoft.com/office/drawing/2014/main" id="{963AC92B-D15F-F841-A55A-07CA7CB59888}"/>
              </a:ext>
            </a:extLst>
          </p:cNvPr>
          <p:cNvCxnSpPr>
            <a:cxnSpLocks/>
          </p:cNvCxnSpPr>
          <p:nvPr/>
        </p:nvCxnSpPr>
        <p:spPr>
          <a:xfrm flipH="1">
            <a:off x="4968624" y="164828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3" name="Straight Connector 2012">
            <a:extLst>
              <a:ext uri="{FF2B5EF4-FFF2-40B4-BE49-F238E27FC236}">
                <a16:creationId xmlns:a16="http://schemas.microsoft.com/office/drawing/2014/main" id="{80BC8F57-EF38-1C4A-8039-628D2CFDF171}"/>
              </a:ext>
            </a:extLst>
          </p:cNvPr>
          <p:cNvCxnSpPr>
            <a:cxnSpLocks/>
          </p:cNvCxnSpPr>
          <p:nvPr/>
        </p:nvCxnSpPr>
        <p:spPr>
          <a:xfrm flipH="1">
            <a:off x="5216487" y="166103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4" name="Straight Connector 2013">
            <a:extLst>
              <a:ext uri="{FF2B5EF4-FFF2-40B4-BE49-F238E27FC236}">
                <a16:creationId xmlns:a16="http://schemas.microsoft.com/office/drawing/2014/main" id="{E1970663-3CB0-1541-AAE9-CBBEEBD1BFCA}"/>
              </a:ext>
            </a:extLst>
          </p:cNvPr>
          <p:cNvCxnSpPr>
            <a:cxnSpLocks/>
          </p:cNvCxnSpPr>
          <p:nvPr/>
        </p:nvCxnSpPr>
        <p:spPr>
          <a:xfrm flipH="1">
            <a:off x="5276828" y="166876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5" name="Straight Connector 2014">
            <a:extLst>
              <a:ext uri="{FF2B5EF4-FFF2-40B4-BE49-F238E27FC236}">
                <a16:creationId xmlns:a16="http://schemas.microsoft.com/office/drawing/2014/main" id="{BD636875-7BF4-D441-BA15-A500DE207D17}"/>
              </a:ext>
            </a:extLst>
          </p:cNvPr>
          <p:cNvCxnSpPr>
            <a:cxnSpLocks/>
          </p:cNvCxnSpPr>
          <p:nvPr/>
        </p:nvCxnSpPr>
        <p:spPr>
          <a:xfrm flipH="1">
            <a:off x="5238921" y="165871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6" name="Straight Connector 2015">
            <a:extLst>
              <a:ext uri="{FF2B5EF4-FFF2-40B4-BE49-F238E27FC236}">
                <a16:creationId xmlns:a16="http://schemas.microsoft.com/office/drawing/2014/main" id="{1132D62E-2122-2C44-AEC1-E013EAF39799}"/>
              </a:ext>
            </a:extLst>
          </p:cNvPr>
          <p:cNvCxnSpPr>
            <a:cxnSpLocks/>
          </p:cNvCxnSpPr>
          <p:nvPr/>
        </p:nvCxnSpPr>
        <p:spPr>
          <a:xfrm flipH="1">
            <a:off x="5368887" y="164198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7" name="Straight Connector 2016">
            <a:extLst>
              <a:ext uri="{FF2B5EF4-FFF2-40B4-BE49-F238E27FC236}">
                <a16:creationId xmlns:a16="http://schemas.microsoft.com/office/drawing/2014/main" id="{21A946F7-C7C8-0E45-BE35-B5D5975251E9}"/>
              </a:ext>
            </a:extLst>
          </p:cNvPr>
          <p:cNvCxnSpPr>
            <a:cxnSpLocks/>
          </p:cNvCxnSpPr>
          <p:nvPr/>
        </p:nvCxnSpPr>
        <p:spPr>
          <a:xfrm flipH="1">
            <a:off x="5391321" y="163966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8" name="Straight Connector 2017">
            <a:extLst>
              <a:ext uri="{FF2B5EF4-FFF2-40B4-BE49-F238E27FC236}">
                <a16:creationId xmlns:a16="http://schemas.microsoft.com/office/drawing/2014/main" id="{68C3F597-DD64-2A43-893A-BDC228D20E5E}"/>
              </a:ext>
            </a:extLst>
          </p:cNvPr>
          <p:cNvCxnSpPr>
            <a:cxnSpLocks/>
          </p:cNvCxnSpPr>
          <p:nvPr/>
        </p:nvCxnSpPr>
        <p:spPr>
          <a:xfrm flipH="1">
            <a:off x="3260511" y="164608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9" name="Straight Connector 2018">
            <a:extLst>
              <a:ext uri="{FF2B5EF4-FFF2-40B4-BE49-F238E27FC236}">
                <a16:creationId xmlns:a16="http://schemas.microsoft.com/office/drawing/2014/main" id="{D796ED32-4F0C-7540-82B6-CFC1885793B0}"/>
              </a:ext>
            </a:extLst>
          </p:cNvPr>
          <p:cNvCxnSpPr>
            <a:cxnSpLocks/>
          </p:cNvCxnSpPr>
          <p:nvPr/>
        </p:nvCxnSpPr>
        <p:spPr>
          <a:xfrm flipH="1">
            <a:off x="3320852" y="1653818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0" name="Straight Connector 2019">
            <a:extLst>
              <a:ext uri="{FF2B5EF4-FFF2-40B4-BE49-F238E27FC236}">
                <a16:creationId xmlns:a16="http://schemas.microsoft.com/office/drawing/2014/main" id="{49FABEDC-ABA3-2D4A-A30C-A562AAD700E2}"/>
              </a:ext>
            </a:extLst>
          </p:cNvPr>
          <p:cNvCxnSpPr>
            <a:cxnSpLocks/>
          </p:cNvCxnSpPr>
          <p:nvPr/>
        </p:nvCxnSpPr>
        <p:spPr>
          <a:xfrm flipH="1">
            <a:off x="3282945" y="164376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1" name="Straight Connector 2020">
            <a:extLst>
              <a:ext uri="{FF2B5EF4-FFF2-40B4-BE49-F238E27FC236}">
                <a16:creationId xmlns:a16="http://schemas.microsoft.com/office/drawing/2014/main" id="{10E94831-9CB6-B94B-8FAA-D4AD6BE6D7DA}"/>
              </a:ext>
            </a:extLst>
          </p:cNvPr>
          <p:cNvCxnSpPr>
            <a:cxnSpLocks/>
          </p:cNvCxnSpPr>
          <p:nvPr/>
        </p:nvCxnSpPr>
        <p:spPr>
          <a:xfrm flipH="1">
            <a:off x="3412911" y="162703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2" name="Straight Connector 2021">
            <a:extLst>
              <a:ext uri="{FF2B5EF4-FFF2-40B4-BE49-F238E27FC236}">
                <a16:creationId xmlns:a16="http://schemas.microsoft.com/office/drawing/2014/main" id="{C9E0675D-5AB9-4146-9147-F9260888D7C2}"/>
              </a:ext>
            </a:extLst>
          </p:cNvPr>
          <p:cNvCxnSpPr>
            <a:cxnSpLocks/>
          </p:cNvCxnSpPr>
          <p:nvPr/>
        </p:nvCxnSpPr>
        <p:spPr>
          <a:xfrm flipH="1">
            <a:off x="3435345" y="162471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3" name="Straight Connector 2022">
            <a:extLst>
              <a:ext uri="{FF2B5EF4-FFF2-40B4-BE49-F238E27FC236}">
                <a16:creationId xmlns:a16="http://schemas.microsoft.com/office/drawing/2014/main" id="{109DE016-D4BA-324E-88EE-E6F7AB7F4A74}"/>
              </a:ext>
            </a:extLst>
          </p:cNvPr>
          <p:cNvCxnSpPr>
            <a:cxnSpLocks/>
          </p:cNvCxnSpPr>
          <p:nvPr/>
        </p:nvCxnSpPr>
        <p:spPr>
          <a:xfrm flipH="1">
            <a:off x="3683208" y="163745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4" name="Straight Connector 2023">
            <a:extLst>
              <a:ext uri="{FF2B5EF4-FFF2-40B4-BE49-F238E27FC236}">
                <a16:creationId xmlns:a16="http://schemas.microsoft.com/office/drawing/2014/main" id="{23E08163-519A-5544-9897-2CDE5930288F}"/>
              </a:ext>
            </a:extLst>
          </p:cNvPr>
          <p:cNvCxnSpPr>
            <a:cxnSpLocks/>
          </p:cNvCxnSpPr>
          <p:nvPr/>
        </p:nvCxnSpPr>
        <p:spPr>
          <a:xfrm flipH="1">
            <a:off x="3743549" y="164519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5" name="Straight Connector 2024">
            <a:extLst>
              <a:ext uri="{FF2B5EF4-FFF2-40B4-BE49-F238E27FC236}">
                <a16:creationId xmlns:a16="http://schemas.microsoft.com/office/drawing/2014/main" id="{1F643786-0778-0A4E-834D-3D8FE372D47A}"/>
              </a:ext>
            </a:extLst>
          </p:cNvPr>
          <p:cNvCxnSpPr>
            <a:cxnSpLocks/>
          </p:cNvCxnSpPr>
          <p:nvPr/>
        </p:nvCxnSpPr>
        <p:spPr>
          <a:xfrm flipH="1">
            <a:off x="3705642" y="163513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6" name="Straight Connector 2025">
            <a:extLst>
              <a:ext uri="{FF2B5EF4-FFF2-40B4-BE49-F238E27FC236}">
                <a16:creationId xmlns:a16="http://schemas.microsoft.com/office/drawing/2014/main" id="{E3C7C73B-AD9F-7C4F-9512-D480F542636C}"/>
              </a:ext>
            </a:extLst>
          </p:cNvPr>
          <p:cNvCxnSpPr>
            <a:cxnSpLocks/>
          </p:cNvCxnSpPr>
          <p:nvPr/>
        </p:nvCxnSpPr>
        <p:spPr>
          <a:xfrm flipH="1">
            <a:off x="3835608" y="161840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7" name="Straight Connector 2026">
            <a:extLst>
              <a:ext uri="{FF2B5EF4-FFF2-40B4-BE49-F238E27FC236}">
                <a16:creationId xmlns:a16="http://schemas.microsoft.com/office/drawing/2014/main" id="{E1074D08-66D5-794D-A9E6-04F06688CA32}"/>
              </a:ext>
            </a:extLst>
          </p:cNvPr>
          <p:cNvCxnSpPr>
            <a:cxnSpLocks/>
          </p:cNvCxnSpPr>
          <p:nvPr/>
        </p:nvCxnSpPr>
        <p:spPr>
          <a:xfrm flipH="1">
            <a:off x="3858042" y="161608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8" name="Straight Connector 2027">
            <a:extLst>
              <a:ext uri="{FF2B5EF4-FFF2-40B4-BE49-F238E27FC236}">
                <a16:creationId xmlns:a16="http://schemas.microsoft.com/office/drawing/2014/main" id="{71BB8C17-DE50-904B-9FF9-E30ADBA364CF}"/>
              </a:ext>
            </a:extLst>
          </p:cNvPr>
          <p:cNvCxnSpPr>
            <a:cxnSpLocks/>
          </p:cNvCxnSpPr>
          <p:nvPr/>
        </p:nvCxnSpPr>
        <p:spPr>
          <a:xfrm flipH="1">
            <a:off x="4105905" y="163457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9" name="Straight Connector 2028">
            <a:extLst>
              <a:ext uri="{FF2B5EF4-FFF2-40B4-BE49-F238E27FC236}">
                <a16:creationId xmlns:a16="http://schemas.microsoft.com/office/drawing/2014/main" id="{B10D4634-9269-6F45-8A70-D9DF502A35F8}"/>
              </a:ext>
            </a:extLst>
          </p:cNvPr>
          <p:cNvCxnSpPr>
            <a:cxnSpLocks/>
          </p:cNvCxnSpPr>
          <p:nvPr/>
        </p:nvCxnSpPr>
        <p:spPr>
          <a:xfrm flipH="1">
            <a:off x="4166246" y="164231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0" name="Straight Connector 2029">
            <a:extLst>
              <a:ext uri="{FF2B5EF4-FFF2-40B4-BE49-F238E27FC236}">
                <a16:creationId xmlns:a16="http://schemas.microsoft.com/office/drawing/2014/main" id="{4D5F2EE9-7529-0D40-A58F-37753570598F}"/>
              </a:ext>
            </a:extLst>
          </p:cNvPr>
          <p:cNvCxnSpPr>
            <a:cxnSpLocks/>
          </p:cNvCxnSpPr>
          <p:nvPr/>
        </p:nvCxnSpPr>
        <p:spPr>
          <a:xfrm flipH="1">
            <a:off x="4128339" y="163225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1" name="Straight Connector 2030">
            <a:extLst>
              <a:ext uri="{FF2B5EF4-FFF2-40B4-BE49-F238E27FC236}">
                <a16:creationId xmlns:a16="http://schemas.microsoft.com/office/drawing/2014/main" id="{852D0829-D210-BB42-8CFC-501D6DF28BA3}"/>
              </a:ext>
            </a:extLst>
          </p:cNvPr>
          <p:cNvCxnSpPr>
            <a:cxnSpLocks/>
          </p:cNvCxnSpPr>
          <p:nvPr/>
        </p:nvCxnSpPr>
        <p:spPr>
          <a:xfrm flipH="1">
            <a:off x="4258305" y="161552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2" name="Straight Connector 2031">
            <a:extLst>
              <a:ext uri="{FF2B5EF4-FFF2-40B4-BE49-F238E27FC236}">
                <a16:creationId xmlns:a16="http://schemas.microsoft.com/office/drawing/2014/main" id="{E08C8A57-E954-E04B-83AD-2AE5DC63D353}"/>
              </a:ext>
            </a:extLst>
          </p:cNvPr>
          <p:cNvCxnSpPr>
            <a:cxnSpLocks/>
          </p:cNvCxnSpPr>
          <p:nvPr/>
        </p:nvCxnSpPr>
        <p:spPr>
          <a:xfrm flipH="1">
            <a:off x="4280739" y="161320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3" name="Straight Connector 2032">
            <a:extLst>
              <a:ext uri="{FF2B5EF4-FFF2-40B4-BE49-F238E27FC236}">
                <a16:creationId xmlns:a16="http://schemas.microsoft.com/office/drawing/2014/main" id="{CED9C3B5-2318-E142-95F6-6A43DF20D900}"/>
              </a:ext>
            </a:extLst>
          </p:cNvPr>
          <p:cNvCxnSpPr>
            <a:cxnSpLocks/>
          </p:cNvCxnSpPr>
          <p:nvPr/>
        </p:nvCxnSpPr>
        <p:spPr>
          <a:xfrm flipH="1">
            <a:off x="4528605" y="163170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4" name="Straight Connector 2033">
            <a:extLst>
              <a:ext uri="{FF2B5EF4-FFF2-40B4-BE49-F238E27FC236}">
                <a16:creationId xmlns:a16="http://schemas.microsoft.com/office/drawing/2014/main" id="{315F5030-7B7D-BB43-BD20-7F1663FEF2C0}"/>
              </a:ext>
            </a:extLst>
          </p:cNvPr>
          <p:cNvCxnSpPr>
            <a:cxnSpLocks/>
          </p:cNvCxnSpPr>
          <p:nvPr/>
        </p:nvCxnSpPr>
        <p:spPr>
          <a:xfrm flipH="1">
            <a:off x="4588946" y="163943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5" name="Straight Connector 2034">
            <a:extLst>
              <a:ext uri="{FF2B5EF4-FFF2-40B4-BE49-F238E27FC236}">
                <a16:creationId xmlns:a16="http://schemas.microsoft.com/office/drawing/2014/main" id="{6C803036-9BD8-564F-BBA6-E287BAA6207C}"/>
              </a:ext>
            </a:extLst>
          </p:cNvPr>
          <p:cNvCxnSpPr>
            <a:cxnSpLocks/>
          </p:cNvCxnSpPr>
          <p:nvPr/>
        </p:nvCxnSpPr>
        <p:spPr>
          <a:xfrm flipH="1">
            <a:off x="4551039" y="162938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6" name="Straight Connector 2035">
            <a:extLst>
              <a:ext uri="{FF2B5EF4-FFF2-40B4-BE49-F238E27FC236}">
                <a16:creationId xmlns:a16="http://schemas.microsoft.com/office/drawing/2014/main" id="{DF3BEA6A-750B-6242-9359-C525C93EAF6D}"/>
              </a:ext>
            </a:extLst>
          </p:cNvPr>
          <p:cNvCxnSpPr>
            <a:cxnSpLocks/>
          </p:cNvCxnSpPr>
          <p:nvPr/>
        </p:nvCxnSpPr>
        <p:spPr>
          <a:xfrm flipH="1">
            <a:off x="4681005" y="161265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7" name="Straight Connector 2036">
            <a:extLst>
              <a:ext uri="{FF2B5EF4-FFF2-40B4-BE49-F238E27FC236}">
                <a16:creationId xmlns:a16="http://schemas.microsoft.com/office/drawing/2014/main" id="{499FD8EF-F42E-9642-A93A-EEFC52B85A2D}"/>
              </a:ext>
            </a:extLst>
          </p:cNvPr>
          <p:cNvCxnSpPr>
            <a:cxnSpLocks/>
          </p:cNvCxnSpPr>
          <p:nvPr/>
        </p:nvCxnSpPr>
        <p:spPr>
          <a:xfrm flipH="1">
            <a:off x="4703439" y="161033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8" name="Straight Connector 2037">
            <a:extLst>
              <a:ext uri="{FF2B5EF4-FFF2-40B4-BE49-F238E27FC236}">
                <a16:creationId xmlns:a16="http://schemas.microsoft.com/office/drawing/2014/main" id="{772F43E3-DB87-3C49-919B-30A621B668C9}"/>
              </a:ext>
            </a:extLst>
          </p:cNvPr>
          <p:cNvCxnSpPr>
            <a:cxnSpLocks/>
          </p:cNvCxnSpPr>
          <p:nvPr/>
        </p:nvCxnSpPr>
        <p:spPr>
          <a:xfrm flipH="1">
            <a:off x="4951302" y="162307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9" name="Straight Connector 2038">
            <a:extLst>
              <a:ext uri="{FF2B5EF4-FFF2-40B4-BE49-F238E27FC236}">
                <a16:creationId xmlns:a16="http://schemas.microsoft.com/office/drawing/2014/main" id="{FC43604E-E95E-624D-A781-27743FA8EBFA}"/>
              </a:ext>
            </a:extLst>
          </p:cNvPr>
          <p:cNvCxnSpPr>
            <a:cxnSpLocks/>
          </p:cNvCxnSpPr>
          <p:nvPr/>
        </p:nvCxnSpPr>
        <p:spPr>
          <a:xfrm flipH="1">
            <a:off x="5011643" y="163081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0" name="Straight Connector 2039">
            <a:extLst>
              <a:ext uri="{FF2B5EF4-FFF2-40B4-BE49-F238E27FC236}">
                <a16:creationId xmlns:a16="http://schemas.microsoft.com/office/drawing/2014/main" id="{3EFFA6AE-9181-6F4E-9233-AEC03F8845CE}"/>
              </a:ext>
            </a:extLst>
          </p:cNvPr>
          <p:cNvCxnSpPr>
            <a:cxnSpLocks/>
          </p:cNvCxnSpPr>
          <p:nvPr/>
        </p:nvCxnSpPr>
        <p:spPr>
          <a:xfrm flipH="1">
            <a:off x="4973736" y="162075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1" name="Straight Connector 2040">
            <a:extLst>
              <a:ext uri="{FF2B5EF4-FFF2-40B4-BE49-F238E27FC236}">
                <a16:creationId xmlns:a16="http://schemas.microsoft.com/office/drawing/2014/main" id="{D727B0F8-4539-D94D-8C0D-3A3773259A28}"/>
              </a:ext>
            </a:extLst>
          </p:cNvPr>
          <p:cNvCxnSpPr>
            <a:cxnSpLocks/>
          </p:cNvCxnSpPr>
          <p:nvPr/>
        </p:nvCxnSpPr>
        <p:spPr>
          <a:xfrm flipH="1">
            <a:off x="5103702" y="160402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2" name="Straight Connector 2041">
            <a:extLst>
              <a:ext uri="{FF2B5EF4-FFF2-40B4-BE49-F238E27FC236}">
                <a16:creationId xmlns:a16="http://schemas.microsoft.com/office/drawing/2014/main" id="{8F1CF1B0-1B16-D846-8467-85F0CF443787}"/>
              </a:ext>
            </a:extLst>
          </p:cNvPr>
          <p:cNvCxnSpPr>
            <a:cxnSpLocks/>
          </p:cNvCxnSpPr>
          <p:nvPr/>
        </p:nvCxnSpPr>
        <p:spPr>
          <a:xfrm flipH="1">
            <a:off x="5126136" y="160170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3" name="Straight Connector 2042">
            <a:extLst>
              <a:ext uri="{FF2B5EF4-FFF2-40B4-BE49-F238E27FC236}">
                <a16:creationId xmlns:a16="http://schemas.microsoft.com/office/drawing/2014/main" id="{EABEAC4E-80C1-1A4E-B726-8E0D9E2968A3}"/>
              </a:ext>
            </a:extLst>
          </p:cNvPr>
          <p:cNvCxnSpPr>
            <a:cxnSpLocks/>
          </p:cNvCxnSpPr>
          <p:nvPr/>
        </p:nvCxnSpPr>
        <p:spPr>
          <a:xfrm flipH="1">
            <a:off x="5373999" y="162019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4" name="Straight Connector 2043">
            <a:extLst>
              <a:ext uri="{FF2B5EF4-FFF2-40B4-BE49-F238E27FC236}">
                <a16:creationId xmlns:a16="http://schemas.microsoft.com/office/drawing/2014/main" id="{9180190A-FC0B-E04A-AE46-3C0E383468BE}"/>
              </a:ext>
            </a:extLst>
          </p:cNvPr>
          <p:cNvCxnSpPr>
            <a:cxnSpLocks/>
          </p:cNvCxnSpPr>
          <p:nvPr/>
        </p:nvCxnSpPr>
        <p:spPr>
          <a:xfrm flipH="1">
            <a:off x="5434340" y="162793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5" name="Straight Connector 2044">
            <a:extLst>
              <a:ext uri="{FF2B5EF4-FFF2-40B4-BE49-F238E27FC236}">
                <a16:creationId xmlns:a16="http://schemas.microsoft.com/office/drawing/2014/main" id="{CD732802-E587-EB41-B73E-0304011B74A9}"/>
              </a:ext>
            </a:extLst>
          </p:cNvPr>
          <p:cNvCxnSpPr>
            <a:cxnSpLocks/>
          </p:cNvCxnSpPr>
          <p:nvPr/>
        </p:nvCxnSpPr>
        <p:spPr>
          <a:xfrm flipH="1">
            <a:off x="5396433" y="161787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6" name="Straight Connector 2045">
            <a:extLst>
              <a:ext uri="{FF2B5EF4-FFF2-40B4-BE49-F238E27FC236}">
                <a16:creationId xmlns:a16="http://schemas.microsoft.com/office/drawing/2014/main" id="{1F300328-FCB9-5044-BC85-96D9EF1A0B7B}"/>
              </a:ext>
            </a:extLst>
          </p:cNvPr>
          <p:cNvCxnSpPr>
            <a:cxnSpLocks/>
          </p:cNvCxnSpPr>
          <p:nvPr/>
        </p:nvCxnSpPr>
        <p:spPr>
          <a:xfrm flipH="1">
            <a:off x="5526399" y="160114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7" name="Straight Connector 2046">
            <a:extLst>
              <a:ext uri="{FF2B5EF4-FFF2-40B4-BE49-F238E27FC236}">
                <a16:creationId xmlns:a16="http://schemas.microsoft.com/office/drawing/2014/main" id="{AEB24533-1C3E-3B46-AE3A-DC17A4734042}"/>
              </a:ext>
            </a:extLst>
          </p:cNvPr>
          <p:cNvCxnSpPr>
            <a:cxnSpLocks/>
          </p:cNvCxnSpPr>
          <p:nvPr/>
        </p:nvCxnSpPr>
        <p:spPr>
          <a:xfrm flipH="1">
            <a:off x="5548833" y="159882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Connector 2047">
            <a:extLst>
              <a:ext uri="{FF2B5EF4-FFF2-40B4-BE49-F238E27FC236}">
                <a16:creationId xmlns:a16="http://schemas.microsoft.com/office/drawing/2014/main" id="{6EDE7B64-7FFE-BB48-9F7C-1889B5A82B26}"/>
              </a:ext>
            </a:extLst>
          </p:cNvPr>
          <p:cNvCxnSpPr>
            <a:cxnSpLocks/>
          </p:cNvCxnSpPr>
          <p:nvPr/>
        </p:nvCxnSpPr>
        <p:spPr>
          <a:xfrm flipH="1">
            <a:off x="4847784" y="165758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9" name="Straight Connector 2048">
            <a:extLst>
              <a:ext uri="{FF2B5EF4-FFF2-40B4-BE49-F238E27FC236}">
                <a16:creationId xmlns:a16="http://schemas.microsoft.com/office/drawing/2014/main" id="{827258A3-372A-D54F-B678-5FA31E3B97E9}"/>
              </a:ext>
            </a:extLst>
          </p:cNvPr>
          <p:cNvCxnSpPr>
            <a:cxnSpLocks/>
          </p:cNvCxnSpPr>
          <p:nvPr/>
        </p:nvCxnSpPr>
        <p:spPr>
          <a:xfrm flipH="1">
            <a:off x="4908125" y="166531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0" name="Straight Connector 2049">
            <a:extLst>
              <a:ext uri="{FF2B5EF4-FFF2-40B4-BE49-F238E27FC236}">
                <a16:creationId xmlns:a16="http://schemas.microsoft.com/office/drawing/2014/main" id="{CA850D53-A591-134B-9C68-0BB7D5DB2F60}"/>
              </a:ext>
            </a:extLst>
          </p:cNvPr>
          <p:cNvCxnSpPr>
            <a:cxnSpLocks/>
          </p:cNvCxnSpPr>
          <p:nvPr/>
        </p:nvCxnSpPr>
        <p:spPr>
          <a:xfrm flipH="1">
            <a:off x="4870218" y="165526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Connector 2050">
            <a:extLst>
              <a:ext uri="{FF2B5EF4-FFF2-40B4-BE49-F238E27FC236}">
                <a16:creationId xmlns:a16="http://schemas.microsoft.com/office/drawing/2014/main" id="{18D2BB0F-72C9-EE48-85A6-D406E8FC3649}"/>
              </a:ext>
            </a:extLst>
          </p:cNvPr>
          <p:cNvCxnSpPr>
            <a:cxnSpLocks/>
          </p:cNvCxnSpPr>
          <p:nvPr/>
        </p:nvCxnSpPr>
        <p:spPr>
          <a:xfrm flipH="1">
            <a:off x="5000184" y="1638531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2" name="Straight Connector 2051">
            <a:extLst>
              <a:ext uri="{FF2B5EF4-FFF2-40B4-BE49-F238E27FC236}">
                <a16:creationId xmlns:a16="http://schemas.microsoft.com/office/drawing/2014/main" id="{E333B708-7F0F-8049-AB09-713384B9AC98}"/>
              </a:ext>
            </a:extLst>
          </p:cNvPr>
          <p:cNvCxnSpPr>
            <a:cxnSpLocks/>
          </p:cNvCxnSpPr>
          <p:nvPr/>
        </p:nvCxnSpPr>
        <p:spPr>
          <a:xfrm flipH="1">
            <a:off x="5022618" y="163621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3" name="Straight Connector 2052">
            <a:extLst>
              <a:ext uri="{FF2B5EF4-FFF2-40B4-BE49-F238E27FC236}">
                <a16:creationId xmlns:a16="http://schemas.microsoft.com/office/drawing/2014/main" id="{A6E40293-0E28-CB47-BCCF-B74C690D6FD6}"/>
              </a:ext>
            </a:extLst>
          </p:cNvPr>
          <p:cNvCxnSpPr>
            <a:cxnSpLocks/>
          </p:cNvCxnSpPr>
          <p:nvPr/>
        </p:nvCxnSpPr>
        <p:spPr>
          <a:xfrm flipH="1">
            <a:off x="5270481" y="164895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4" name="Straight Connector 2053">
            <a:extLst>
              <a:ext uri="{FF2B5EF4-FFF2-40B4-BE49-F238E27FC236}">
                <a16:creationId xmlns:a16="http://schemas.microsoft.com/office/drawing/2014/main" id="{117BAA4E-D1B1-9F4E-9BF5-C64C7A037A33}"/>
              </a:ext>
            </a:extLst>
          </p:cNvPr>
          <p:cNvCxnSpPr>
            <a:cxnSpLocks/>
          </p:cNvCxnSpPr>
          <p:nvPr/>
        </p:nvCxnSpPr>
        <p:spPr>
          <a:xfrm flipH="1">
            <a:off x="5330822" y="165668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857EF54A-A51E-B34B-8827-D24198DA71DC}"/>
              </a:ext>
            </a:extLst>
          </p:cNvPr>
          <p:cNvCxnSpPr>
            <a:cxnSpLocks/>
          </p:cNvCxnSpPr>
          <p:nvPr/>
        </p:nvCxnSpPr>
        <p:spPr>
          <a:xfrm flipH="1">
            <a:off x="5292915" y="164663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2055">
            <a:extLst>
              <a:ext uri="{FF2B5EF4-FFF2-40B4-BE49-F238E27FC236}">
                <a16:creationId xmlns:a16="http://schemas.microsoft.com/office/drawing/2014/main" id="{2563CD33-36EC-AB44-AF41-ED0B57CFB6EA}"/>
              </a:ext>
            </a:extLst>
          </p:cNvPr>
          <p:cNvCxnSpPr>
            <a:cxnSpLocks/>
          </p:cNvCxnSpPr>
          <p:nvPr/>
        </p:nvCxnSpPr>
        <p:spPr>
          <a:xfrm flipH="1">
            <a:off x="5422881" y="162990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7A674183-8214-984D-8235-600D0BF1E7B5}"/>
              </a:ext>
            </a:extLst>
          </p:cNvPr>
          <p:cNvCxnSpPr>
            <a:cxnSpLocks/>
          </p:cNvCxnSpPr>
          <p:nvPr/>
        </p:nvCxnSpPr>
        <p:spPr>
          <a:xfrm flipH="1">
            <a:off x="5445315" y="162758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8" name="Straight Connector 2057">
            <a:extLst>
              <a:ext uri="{FF2B5EF4-FFF2-40B4-BE49-F238E27FC236}">
                <a16:creationId xmlns:a16="http://schemas.microsoft.com/office/drawing/2014/main" id="{6C1EFD3F-E99F-894B-8580-A11A85F85E6A}"/>
              </a:ext>
            </a:extLst>
          </p:cNvPr>
          <p:cNvCxnSpPr>
            <a:cxnSpLocks/>
          </p:cNvCxnSpPr>
          <p:nvPr/>
        </p:nvCxnSpPr>
        <p:spPr>
          <a:xfrm flipH="1">
            <a:off x="3131539" y="165238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A0727B6E-99F9-CB47-8B97-27B8B3B1BED0}"/>
              </a:ext>
            </a:extLst>
          </p:cNvPr>
          <p:cNvCxnSpPr>
            <a:cxnSpLocks/>
          </p:cNvCxnSpPr>
          <p:nvPr/>
        </p:nvCxnSpPr>
        <p:spPr>
          <a:xfrm flipH="1">
            <a:off x="3191880" y="1660121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0" name="Straight Connector 2059">
            <a:extLst>
              <a:ext uri="{FF2B5EF4-FFF2-40B4-BE49-F238E27FC236}">
                <a16:creationId xmlns:a16="http://schemas.microsoft.com/office/drawing/2014/main" id="{1FC394F8-2648-BD4E-8531-234A95C0AFCE}"/>
              </a:ext>
            </a:extLst>
          </p:cNvPr>
          <p:cNvCxnSpPr>
            <a:cxnSpLocks/>
          </p:cNvCxnSpPr>
          <p:nvPr/>
        </p:nvCxnSpPr>
        <p:spPr>
          <a:xfrm flipH="1">
            <a:off x="3153973" y="165006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E1326565-D655-3840-AA6D-3F4D9CB97F0B}"/>
              </a:ext>
            </a:extLst>
          </p:cNvPr>
          <p:cNvCxnSpPr>
            <a:cxnSpLocks/>
          </p:cNvCxnSpPr>
          <p:nvPr/>
        </p:nvCxnSpPr>
        <p:spPr>
          <a:xfrm flipH="1">
            <a:off x="3283939" y="163333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2" name="Straight Connector 2061">
            <a:extLst>
              <a:ext uri="{FF2B5EF4-FFF2-40B4-BE49-F238E27FC236}">
                <a16:creationId xmlns:a16="http://schemas.microsoft.com/office/drawing/2014/main" id="{35711A6E-153D-F043-8A1A-F3F775CB1918}"/>
              </a:ext>
            </a:extLst>
          </p:cNvPr>
          <p:cNvCxnSpPr>
            <a:cxnSpLocks/>
          </p:cNvCxnSpPr>
          <p:nvPr/>
        </p:nvCxnSpPr>
        <p:spPr>
          <a:xfrm flipH="1">
            <a:off x="3306373" y="163101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3" name="Straight Connector 2062">
            <a:extLst>
              <a:ext uri="{FF2B5EF4-FFF2-40B4-BE49-F238E27FC236}">
                <a16:creationId xmlns:a16="http://schemas.microsoft.com/office/drawing/2014/main" id="{15A8915E-022C-7E42-8B5C-1D4800A1CB96}"/>
              </a:ext>
            </a:extLst>
          </p:cNvPr>
          <p:cNvCxnSpPr>
            <a:cxnSpLocks/>
          </p:cNvCxnSpPr>
          <p:nvPr/>
        </p:nvCxnSpPr>
        <p:spPr>
          <a:xfrm flipH="1">
            <a:off x="3554236" y="1643757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4" name="Straight Connector 2063">
            <a:extLst>
              <a:ext uri="{FF2B5EF4-FFF2-40B4-BE49-F238E27FC236}">
                <a16:creationId xmlns:a16="http://schemas.microsoft.com/office/drawing/2014/main" id="{F99D5DC6-A8A6-7D4E-9723-F1AFEFB6D125}"/>
              </a:ext>
            </a:extLst>
          </p:cNvPr>
          <p:cNvCxnSpPr>
            <a:cxnSpLocks/>
          </p:cNvCxnSpPr>
          <p:nvPr/>
        </p:nvCxnSpPr>
        <p:spPr>
          <a:xfrm flipH="1">
            <a:off x="3614577" y="165149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5" name="Straight Connector 2064">
            <a:extLst>
              <a:ext uri="{FF2B5EF4-FFF2-40B4-BE49-F238E27FC236}">
                <a16:creationId xmlns:a16="http://schemas.microsoft.com/office/drawing/2014/main" id="{326854E2-BC25-5945-BA8E-F7EF4D177D70}"/>
              </a:ext>
            </a:extLst>
          </p:cNvPr>
          <p:cNvCxnSpPr>
            <a:cxnSpLocks/>
          </p:cNvCxnSpPr>
          <p:nvPr/>
        </p:nvCxnSpPr>
        <p:spPr>
          <a:xfrm flipH="1">
            <a:off x="3576670" y="164143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6" name="Straight Connector 2065">
            <a:extLst>
              <a:ext uri="{FF2B5EF4-FFF2-40B4-BE49-F238E27FC236}">
                <a16:creationId xmlns:a16="http://schemas.microsoft.com/office/drawing/2014/main" id="{E710140E-D5A6-A143-9703-6DB65A504A03}"/>
              </a:ext>
            </a:extLst>
          </p:cNvPr>
          <p:cNvCxnSpPr>
            <a:cxnSpLocks/>
          </p:cNvCxnSpPr>
          <p:nvPr/>
        </p:nvCxnSpPr>
        <p:spPr>
          <a:xfrm flipH="1">
            <a:off x="3701225" y="1635529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F7A56A27-DF01-5E42-A587-0F955B6550DE}"/>
              </a:ext>
            </a:extLst>
          </p:cNvPr>
          <p:cNvCxnSpPr>
            <a:cxnSpLocks/>
          </p:cNvCxnSpPr>
          <p:nvPr/>
        </p:nvCxnSpPr>
        <p:spPr>
          <a:xfrm flipH="1">
            <a:off x="3729070" y="162238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8" name="Straight Connector 2067">
            <a:extLst>
              <a:ext uri="{FF2B5EF4-FFF2-40B4-BE49-F238E27FC236}">
                <a16:creationId xmlns:a16="http://schemas.microsoft.com/office/drawing/2014/main" id="{88C4E07E-62DA-354B-B9D0-24818B2136F2}"/>
              </a:ext>
            </a:extLst>
          </p:cNvPr>
          <p:cNvCxnSpPr>
            <a:cxnSpLocks/>
          </p:cNvCxnSpPr>
          <p:nvPr/>
        </p:nvCxnSpPr>
        <p:spPr>
          <a:xfrm flipH="1">
            <a:off x="3976933" y="164088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EB5CD5DD-8673-444C-9251-AC014C0888A5}"/>
              </a:ext>
            </a:extLst>
          </p:cNvPr>
          <p:cNvCxnSpPr>
            <a:cxnSpLocks/>
          </p:cNvCxnSpPr>
          <p:nvPr/>
        </p:nvCxnSpPr>
        <p:spPr>
          <a:xfrm flipH="1">
            <a:off x="4037274" y="164861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0" name="Straight Connector 2069">
            <a:extLst>
              <a:ext uri="{FF2B5EF4-FFF2-40B4-BE49-F238E27FC236}">
                <a16:creationId xmlns:a16="http://schemas.microsoft.com/office/drawing/2014/main" id="{6CE4385F-28E7-AB45-9A93-900CA323D174}"/>
              </a:ext>
            </a:extLst>
          </p:cNvPr>
          <p:cNvCxnSpPr>
            <a:cxnSpLocks/>
          </p:cNvCxnSpPr>
          <p:nvPr/>
        </p:nvCxnSpPr>
        <p:spPr>
          <a:xfrm flipH="1">
            <a:off x="3999367" y="163855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59231470-0EEF-FF41-81F0-6C2EF5530E98}"/>
              </a:ext>
            </a:extLst>
          </p:cNvPr>
          <p:cNvCxnSpPr>
            <a:cxnSpLocks/>
          </p:cNvCxnSpPr>
          <p:nvPr/>
        </p:nvCxnSpPr>
        <p:spPr>
          <a:xfrm flipH="1">
            <a:off x="4123922" y="1632652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2" name="Straight Connector 2071">
            <a:extLst>
              <a:ext uri="{FF2B5EF4-FFF2-40B4-BE49-F238E27FC236}">
                <a16:creationId xmlns:a16="http://schemas.microsoft.com/office/drawing/2014/main" id="{9B4192B5-9678-1845-9E4E-4A1CF348CAC7}"/>
              </a:ext>
            </a:extLst>
          </p:cNvPr>
          <p:cNvCxnSpPr>
            <a:cxnSpLocks/>
          </p:cNvCxnSpPr>
          <p:nvPr/>
        </p:nvCxnSpPr>
        <p:spPr>
          <a:xfrm flipH="1">
            <a:off x="4151767" y="161950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3" name="Straight Connector 2072">
            <a:extLst>
              <a:ext uri="{FF2B5EF4-FFF2-40B4-BE49-F238E27FC236}">
                <a16:creationId xmlns:a16="http://schemas.microsoft.com/office/drawing/2014/main" id="{2FA27C68-6F7C-BA40-9799-1F9D6EA59E5E}"/>
              </a:ext>
            </a:extLst>
          </p:cNvPr>
          <p:cNvCxnSpPr>
            <a:cxnSpLocks/>
          </p:cNvCxnSpPr>
          <p:nvPr/>
        </p:nvCxnSpPr>
        <p:spPr>
          <a:xfrm flipH="1">
            <a:off x="4399633" y="163800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4" name="Straight Connector 2073">
            <a:extLst>
              <a:ext uri="{FF2B5EF4-FFF2-40B4-BE49-F238E27FC236}">
                <a16:creationId xmlns:a16="http://schemas.microsoft.com/office/drawing/2014/main" id="{FB65833B-7802-7842-8918-C27922113C43}"/>
              </a:ext>
            </a:extLst>
          </p:cNvPr>
          <p:cNvCxnSpPr>
            <a:cxnSpLocks/>
          </p:cNvCxnSpPr>
          <p:nvPr/>
        </p:nvCxnSpPr>
        <p:spPr>
          <a:xfrm flipH="1">
            <a:off x="4459974" y="164574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5" name="Straight Connector 2074">
            <a:extLst>
              <a:ext uri="{FF2B5EF4-FFF2-40B4-BE49-F238E27FC236}">
                <a16:creationId xmlns:a16="http://schemas.microsoft.com/office/drawing/2014/main" id="{342E7D28-9212-C741-9191-748B91B396C7}"/>
              </a:ext>
            </a:extLst>
          </p:cNvPr>
          <p:cNvCxnSpPr>
            <a:cxnSpLocks/>
          </p:cNvCxnSpPr>
          <p:nvPr/>
        </p:nvCxnSpPr>
        <p:spPr>
          <a:xfrm flipH="1">
            <a:off x="4422067" y="163568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6" name="Straight Connector 2075">
            <a:extLst>
              <a:ext uri="{FF2B5EF4-FFF2-40B4-BE49-F238E27FC236}">
                <a16:creationId xmlns:a16="http://schemas.microsoft.com/office/drawing/2014/main" id="{07B612EC-A09C-FA46-9F55-F29A6D19EA9A}"/>
              </a:ext>
            </a:extLst>
          </p:cNvPr>
          <p:cNvCxnSpPr>
            <a:cxnSpLocks/>
          </p:cNvCxnSpPr>
          <p:nvPr/>
        </p:nvCxnSpPr>
        <p:spPr>
          <a:xfrm flipH="1">
            <a:off x="4546622" y="1629778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7" name="Straight Connector 2076">
            <a:extLst>
              <a:ext uri="{FF2B5EF4-FFF2-40B4-BE49-F238E27FC236}">
                <a16:creationId xmlns:a16="http://schemas.microsoft.com/office/drawing/2014/main" id="{AECA3F80-D970-8449-AEA0-1FA33A141188}"/>
              </a:ext>
            </a:extLst>
          </p:cNvPr>
          <p:cNvCxnSpPr>
            <a:cxnSpLocks/>
          </p:cNvCxnSpPr>
          <p:nvPr/>
        </p:nvCxnSpPr>
        <p:spPr>
          <a:xfrm flipH="1">
            <a:off x="4569056" y="162745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8" name="Straight Connector 2077">
            <a:extLst>
              <a:ext uri="{FF2B5EF4-FFF2-40B4-BE49-F238E27FC236}">
                <a16:creationId xmlns:a16="http://schemas.microsoft.com/office/drawing/2014/main" id="{8486C646-2673-4547-8832-7B5810287128}"/>
              </a:ext>
            </a:extLst>
          </p:cNvPr>
          <p:cNvCxnSpPr>
            <a:cxnSpLocks/>
          </p:cNvCxnSpPr>
          <p:nvPr/>
        </p:nvCxnSpPr>
        <p:spPr>
          <a:xfrm flipH="1">
            <a:off x="4816919" y="164020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9" name="Straight Connector 2078">
            <a:extLst>
              <a:ext uri="{FF2B5EF4-FFF2-40B4-BE49-F238E27FC236}">
                <a16:creationId xmlns:a16="http://schemas.microsoft.com/office/drawing/2014/main" id="{86897A35-E539-6B40-BF29-94E2853758FC}"/>
              </a:ext>
            </a:extLst>
          </p:cNvPr>
          <p:cNvCxnSpPr>
            <a:cxnSpLocks/>
          </p:cNvCxnSpPr>
          <p:nvPr/>
        </p:nvCxnSpPr>
        <p:spPr>
          <a:xfrm flipH="1">
            <a:off x="4882671" y="163711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0" name="Straight Connector 2079">
            <a:extLst>
              <a:ext uri="{FF2B5EF4-FFF2-40B4-BE49-F238E27FC236}">
                <a16:creationId xmlns:a16="http://schemas.microsoft.com/office/drawing/2014/main" id="{7FDF4267-A86F-7D44-AA8B-F7660E335C0C}"/>
              </a:ext>
            </a:extLst>
          </p:cNvPr>
          <p:cNvCxnSpPr>
            <a:cxnSpLocks/>
          </p:cNvCxnSpPr>
          <p:nvPr/>
        </p:nvCxnSpPr>
        <p:spPr>
          <a:xfrm flipH="1">
            <a:off x="4844764" y="162705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1" name="Straight Connector 2080">
            <a:extLst>
              <a:ext uri="{FF2B5EF4-FFF2-40B4-BE49-F238E27FC236}">
                <a16:creationId xmlns:a16="http://schemas.microsoft.com/office/drawing/2014/main" id="{AFCEB31B-BF9C-5E40-91F4-5E6B5AD76A87}"/>
              </a:ext>
            </a:extLst>
          </p:cNvPr>
          <p:cNvCxnSpPr>
            <a:cxnSpLocks/>
          </p:cNvCxnSpPr>
          <p:nvPr/>
        </p:nvCxnSpPr>
        <p:spPr>
          <a:xfrm flipH="1">
            <a:off x="4969319" y="1621150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2" name="Straight Connector 2081">
            <a:extLst>
              <a:ext uri="{FF2B5EF4-FFF2-40B4-BE49-F238E27FC236}">
                <a16:creationId xmlns:a16="http://schemas.microsoft.com/office/drawing/2014/main" id="{845E88B3-DB60-994D-B2EE-227C22486619}"/>
              </a:ext>
            </a:extLst>
          </p:cNvPr>
          <p:cNvCxnSpPr>
            <a:cxnSpLocks/>
          </p:cNvCxnSpPr>
          <p:nvPr/>
        </p:nvCxnSpPr>
        <p:spPr>
          <a:xfrm flipH="1">
            <a:off x="4991753" y="161882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3" name="Straight Connector 2082">
            <a:extLst>
              <a:ext uri="{FF2B5EF4-FFF2-40B4-BE49-F238E27FC236}">
                <a16:creationId xmlns:a16="http://schemas.microsoft.com/office/drawing/2014/main" id="{FECFE254-47AF-A14E-BCA7-F3F67184669E}"/>
              </a:ext>
            </a:extLst>
          </p:cNvPr>
          <p:cNvCxnSpPr>
            <a:cxnSpLocks/>
          </p:cNvCxnSpPr>
          <p:nvPr/>
        </p:nvCxnSpPr>
        <p:spPr>
          <a:xfrm flipH="1">
            <a:off x="5239616" y="163732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4" name="Straight Connector 2083">
            <a:extLst>
              <a:ext uri="{FF2B5EF4-FFF2-40B4-BE49-F238E27FC236}">
                <a16:creationId xmlns:a16="http://schemas.microsoft.com/office/drawing/2014/main" id="{1E345A90-436E-024E-91B8-B21117115032}"/>
              </a:ext>
            </a:extLst>
          </p:cNvPr>
          <p:cNvCxnSpPr>
            <a:cxnSpLocks/>
          </p:cNvCxnSpPr>
          <p:nvPr/>
        </p:nvCxnSpPr>
        <p:spPr>
          <a:xfrm flipH="1">
            <a:off x="5305368" y="1634237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5" name="Straight Connector 2084">
            <a:extLst>
              <a:ext uri="{FF2B5EF4-FFF2-40B4-BE49-F238E27FC236}">
                <a16:creationId xmlns:a16="http://schemas.microsoft.com/office/drawing/2014/main" id="{FE037B6C-8F7B-A349-ABF0-5C1C466507A5}"/>
              </a:ext>
            </a:extLst>
          </p:cNvPr>
          <p:cNvCxnSpPr>
            <a:cxnSpLocks/>
          </p:cNvCxnSpPr>
          <p:nvPr/>
        </p:nvCxnSpPr>
        <p:spPr>
          <a:xfrm flipH="1">
            <a:off x="5267461" y="162418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6" name="Straight Connector 2085">
            <a:extLst>
              <a:ext uri="{FF2B5EF4-FFF2-40B4-BE49-F238E27FC236}">
                <a16:creationId xmlns:a16="http://schemas.microsoft.com/office/drawing/2014/main" id="{6AABFB55-590F-E74F-9A90-5234AC7FB18D}"/>
              </a:ext>
            </a:extLst>
          </p:cNvPr>
          <p:cNvCxnSpPr>
            <a:cxnSpLocks/>
          </p:cNvCxnSpPr>
          <p:nvPr/>
        </p:nvCxnSpPr>
        <p:spPr>
          <a:xfrm flipH="1">
            <a:off x="5392016" y="1618273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7" name="Straight Connector 2086">
            <a:extLst>
              <a:ext uri="{FF2B5EF4-FFF2-40B4-BE49-F238E27FC236}">
                <a16:creationId xmlns:a16="http://schemas.microsoft.com/office/drawing/2014/main" id="{BC675FEE-7550-434B-824A-ADF3C024EC50}"/>
              </a:ext>
            </a:extLst>
          </p:cNvPr>
          <p:cNvCxnSpPr>
            <a:cxnSpLocks/>
          </p:cNvCxnSpPr>
          <p:nvPr/>
        </p:nvCxnSpPr>
        <p:spPr>
          <a:xfrm flipH="1">
            <a:off x="5414450" y="161595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8" name="Straight Connector 2087">
            <a:extLst>
              <a:ext uri="{FF2B5EF4-FFF2-40B4-BE49-F238E27FC236}">
                <a16:creationId xmlns:a16="http://schemas.microsoft.com/office/drawing/2014/main" id="{A17CB6FA-0DEC-974A-882A-4B0B6E63488D}"/>
              </a:ext>
            </a:extLst>
          </p:cNvPr>
          <p:cNvCxnSpPr>
            <a:cxnSpLocks/>
          </p:cNvCxnSpPr>
          <p:nvPr/>
        </p:nvCxnSpPr>
        <p:spPr>
          <a:xfrm flipH="1">
            <a:off x="4718812" y="166388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9" name="Straight Connector 2088">
            <a:extLst>
              <a:ext uri="{FF2B5EF4-FFF2-40B4-BE49-F238E27FC236}">
                <a16:creationId xmlns:a16="http://schemas.microsoft.com/office/drawing/2014/main" id="{B2DEB258-3797-D84A-86F9-E2DFEA9E88A2}"/>
              </a:ext>
            </a:extLst>
          </p:cNvPr>
          <p:cNvCxnSpPr>
            <a:cxnSpLocks/>
          </p:cNvCxnSpPr>
          <p:nvPr/>
        </p:nvCxnSpPr>
        <p:spPr>
          <a:xfrm flipH="1">
            <a:off x="4779153" y="1671620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0" name="Straight Connector 2089">
            <a:extLst>
              <a:ext uri="{FF2B5EF4-FFF2-40B4-BE49-F238E27FC236}">
                <a16:creationId xmlns:a16="http://schemas.microsoft.com/office/drawing/2014/main" id="{53B41198-785A-DF41-A4EC-697B8A50B985}"/>
              </a:ext>
            </a:extLst>
          </p:cNvPr>
          <p:cNvCxnSpPr>
            <a:cxnSpLocks/>
          </p:cNvCxnSpPr>
          <p:nvPr/>
        </p:nvCxnSpPr>
        <p:spPr>
          <a:xfrm flipH="1">
            <a:off x="4741246" y="166156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1" name="Straight Connector 2090">
            <a:extLst>
              <a:ext uri="{FF2B5EF4-FFF2-40B4-BE49-F238E27FC236}">
                <a16:creationId xmlns:a16="http://schemas.microsoft.com/office/drawing/2014/main" id="{550796FE-DFA2-3B46-A947-D3C988FD85AA}"/>
              </a:ext>
            </a:extLst>
          </p:cNvPr>
          <p:cNvCxnSpPr>
            <a:cxnSpLocks/>
          </p:cNvCxnSpPr>
          <p:nvPr/>
        </p:nvCxnSpPr>
        <p:spPr>
          <a:xfrm flipH="1">
            <a:off x="4871212" y="1644834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2" name="Straight Connector 2091">
            <a:extLst>
              <a:ext uri="{FF2B5EF4-FFF2-40B4-BE49-F238E27FC236}">
                <a16:creationId xmlns:a16="http://schemas.microsoft.com/office/drawing/2014/main" id="{A1E7FE71-D992-6A41-8F7F-762190426CE5}"/>
              </a:ext>
            </a:extLst>
          </p:cNvPr>
          <p:cNvCxnSpPr>
            <a:cxnSpLocks/>
          </p:cNvCxnSpPr>
          <p:nvPr/>
        </p:nvCxnSpPr>
        <p:spPr>
          <a:xfrm flipH="1">
            <a:off x="4893646" y="1642513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3" name="Straight Connector 2092">
            <a:extLst>
              <a:ext uri="{FF2B5EF4-FFF2-40B4-BE49-F238E27FC236}">
                <a16:creationId xmlns:a16="http://schemas.microsoft.com/office/drawing/2014/main" id="{85AB943E-175D-3246-8684-5B91755BA6FB}"/>
              </a:ext>
            </a:extLst>
          </p:cNvPr>
          <p:cNvCxnSpPr>
            <a:cxnSpLocks/>
          </p:cNvCxnSpPr>
          <p:nvPr/>
        </p:nvCxnSpPr>
        <p:spPr>
          <a:xfrm flipH="1">
            <a:off x="5141509" y="165525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4" name="Straight Connector 2093">
            <a:extLst>
              <a:ext uri="{FF2B5EF4-FFF2-40B4-BE49-F238E27FC236}">
                <a16:creationId xmlns:a16="http://schemas.microsoft.com/office/drawing/2014/main" id="{EED20A46-0CB7-044C-A722-4AB916C765AD}"/>
              </a:ext>
            </a:extLst>
          </p:cNvPr>
          <p:cNvCxnSpPr>
            <a:cxnSpLocks/>
          </p:cNvCxnSpPr>
          <p:nvPr/>
        </p:nvCxnSpPr>
        <p:spPr>
          <a:xfrm flipH="1">
            <a:off x="5201850" y="1662992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5" name="Straight Connector 2094">
            <a:extLst>
              <a:ext uri="{FF2B5EF4-FFF2-40B4-BE49-F238E27FC236}">
                <a16:creationId xmlns:a16="http://schemas.microsoft.com/office/drawing/2014/main" id="{1A8CE633-4CDB-4343-8B4A-619DD6D5259C}"/>
              </a:ext>
            </a:extLst>
          </p:cNvPr>
          <p:cNvCxnSpPr>
            <a:cxnSpLocks/>
          </p:cNvCxnSpPr>
          <p:nvPr/>
        </p:nvCxnSpPr>
        <p:spPr>
          <a:xfrm flipH="1">
            <a:off x="5163943" y="165293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6" name="Straight Connector 2095">
            <a:extLst>
              <a:ext uri="{FF2B5EF4-FFF2-40B4-BE49-F238E27FC236}">
                <a16:creationId xmlns:a16="http://schemas.microsoft.com/office/drawing/2014/main" id="{04BECB7E-7B6F-3A42-AAC9-7EDA772E5336}"/>
              </a:ext>
            </a:extLst>
          </p:cNvPr>
          <p:cNvCxnSpPr>
            <a:cxnSpLocks/>
          </p:cNvCxnSpPr>
          <p:nvPr/>
        </p:nvCxnSpPr>
        <p:spPr>
          <a:xfrm flipH="1">
            <a:off x="5293909" y="1636206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7" name="Straight Connector 2096">
            <a:extLst>
              <a:ext uri="{FF2B5EF4-FFF2-40B4-BE49-F238E27FC236}">
                <a16:creationId xmlns:a16="http://schemas.microsoft.com/office/drawing/2014/main" id="{8424DAB1-15C6-8D49-AB02-DF2C11903576}"/>
              </a:ext>
            </a:extLst>
          </p:cNvPr>
          <p:cNvCxnSpPr>
            <a:cxnSpLocks/>
          </p:cNvCxnSpPr>
          <p:nvPr/>
        </p:nvCxnSpPr>
        <p:spPr>
          <a:xfrm flipH="1">
            <a:off x="5316343" y="1633885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8" name="Straight Connector 2097">
            <a:extLst>
              <a:ext uri="{FF2B5EF4-FFF2-40B4-BE49-F238E27FC236}">
                <a16:creationId xmlns:a16="http://schemas.microsoft.com/office/drawing/2014/main" id="{F9CFCD26-5903-6446-97B4-71F84DD7E594}"/>
              </a:ext>
            </a:extLst>
          </p:cNvPr>
          <p:cNvCxnSpPr>
            <a:cxnSpLocks/>
          </p:cNvCxnSpPr>
          <p:nvPr/>
        </p:nvCxnSpPr>
        <p:spPr>
          <a:xfrm flipH="1">
            <a:off x="5528264" y="1652656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9" name="Straight Connector 2098">
            <a:extLst>
              <a:ext uri="{FF2B5EF4-FFF2-40B4-BE49-F238E27FC236}">
                <a16:creationId xmlns:a16="http://schemas.microsoft.com/office/drawing/2014/main" id="{EE8679C9-0F56-2447-B186-43F2199E486C}"/>
              </a:ext>
            </a:extLst>
          </p:cNvPr>
          <p:cNvCxnSpPr>
            <a:cxnSpLocks/>
          </p:cNvCxnSpPr>
          <p:nvPr/>
        </p:nvCxnSpPr>
        <p:spPr>
          <a:xfrm flipH="1">
            <a:off x="5490357" y="1642599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0" name="Straight Connector 2099">
            <a:extLst>
              <a:ext uri="{FF2B5EF4-FFF2-40B4-BE49-F238E27FC236}">
                <a16:creationId xmlns:a16="http://schemas.microsoft.com/office/drawing/2014/main" id="{13F80BD3-2DF4-9245-95DF-D424730EB025}"/>
              </a:ext>
            </a:extLst>
          </p:cNvPr>
          <p:cNvCxnSpPr>
            <a:cxnSpLocks/>
          </p:cNvCxnSpPr>
          <p:nvPr/>
        </p:nvCxnSpPr>
        <p:spPr>
          <a:xfrm flipH="1">
            <a:off x="5516805" y="165462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1" name="Straight Connector 2100">
            <a:extLst>
              <a:ext uri="{FF2B5EF4-FFF2-40B4-BE49-F238E27FC236}">
                <a16:creationId xmlns:a16="http://schemas.microsoft.com/office/drawing/2014/main" id="{6D462A8C-E8FC-5D40-86A1-D722770FDA47}"/>
              </a:ext>
            </a:extLst>
          </p:cNvPr>
          <p:cNvCxnSpPr>
            <a:cxnSpLocks/>
          </p:cNvCxnSpPr>
          <p:nvPr/>
        </p:nvCxnSpPr>
        <p:spPr>
          <a:xfrm flipH="1">
            <a:off x="5539239" y="165230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2" name="Straight Connector 2101">
            <a:extLst>
              <a:ext uri="{FF2B5EF4-FFF2-40B4-BE49-F238E27FC236}">
                <a16:creationId xmlns:a16="http://schemas.microsoft.com/office/drawing/2014/main" id="{1096059A-9D86-F84F-B862-4A74505DD32E}"/>
              </a:ext>
            </a:extLst>
          </p:cNvPr>
          <p:cNvCxnSpPr>
            <a:cxnSpLocks/>
          </p:cNvCxnSpPr>
          <p:nvPr/>
        </p:nvCxnSpPr>
        <p:spPr>
          <a:xfrm flipH="1">
            <a:off x="5485940" y="164299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3" name="Straight Connector 2102">
            <a:extLst>
              <a:ext uri="{FF2B5EF4-FFF2-40B4-BE49-F238E27FC236}">
                <a16:creationId xmlns:a16="http://schemas.microsoft.com/office/drawing/2014/main" id="{5701DD6F-2A11-A84B-B85B-3FA09B7921C0}"/>
              </a:ext>
            </a:extLst>
          </p:cNvPr>
          <p:cNvCxnSpPr>
            <a:cxnSpLocks/>
          </p:cNvCxnSpPr>
          <p:nvPr/>
        </p:nvCxnSpPr>
        <p:spPr>
          <a:xfrm flipH="1">
            <a:off x="5508374" y="164067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4" name="Straight Connector 2103">
            <a:extLst>
              <a:ext uri="{FF2B5EF4-FFF2-40B4-BE49-F238E27FC236}">
                <a16:creationId xmlns:a16="http://schemas.microsoft.com/office/drawing/2014/main" id="{E50974E2-B3ED-3745-81EB-6761C630C9FD}"/>
              </a:ext>
            </a:extLst>
          </p:cNvPr>
          <p:cNvCxnSpPr>
            <a:cxnSpLocks/>
          </p:cNvCxnSpPr>
          <p:nvPr/>
        </p:nvCxnSpPr>
        <p:spPr>
          <a:xfrm flipH="1">
            <a:off x="5545345" y="1620095"/>
            <a:ext cx="84322" cy="24987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5" name="Straight Connector 2104">
            <a:extLst>
              <a:ext uri="{FF2B5EF4-FFF2-40B4-BE49-F238E27FC236}">
                <a16:creationId xmlns:a16="http://schemas.microsoft.com/office/drawing/2014/main" id="{356830B7-6010-CE40-B86D-E80025E880CA}"/>
              </a:ext>
            </a:extLst>
          </p:cNvPr>
          <p:cNvCxnSpPr>
            <a:cxnSpLocks/>
          </p:cNvCxnSpPr>
          <p:nvPr/>
        </p:nvCxnSpPr>
        <p:spPr>
          <a:xfrm flipH="1">
            <a:off x="5567779" y="1617774"/>
            <a:ext cx="92059" cy="265347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7" name="Straight Arrow Connector 2106">
            <a:extLst>
              <a:ext uri="{FF2B5EF4-FFF2-40B4-BE49-F238E27FC236}">
                <a16:creationId xmlns:a16="http://schemas.microsoft.com/office/drawing/2014/main" id="{551C0A5D-1915-E34F-8B08-31149A9E1776}"/>
              </a:ext>
            </a:extLst>
          </p:cNvPr>
          <p:cNvCxnSpPr>
            <a:cxnSpLocks/>
          </p:cNvCxnSpPr>
          <p:nvPr/>
        </p:nvCxnSpPr>
        <p:spPr>
          <a:xfrm flipH="1">
            <a:off x="4267201" y="308408"/>
            <a:ext cx="1428413" cy="216967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8" name="Straight Arrow Connector 2107">
            <a:extLst>
              <a:ext uri="{FF2B5EF4-FFF2-40B4-BE49-F238E27FC236}">
                <a16:creationId xmlns:a16="http://schemas.microsoft.com/office/drawing/2014/main" id="{2D054D7E-E6F4-9848-94E4-2EE88EC5C1D9}"/>
              </a:ext>
            </a:extLst>
          </p:cNvPr>
          <p:cNvCxnSpPr>
            <a:cxnSpLocks/>
          </p:cNvCxnSpPr>
          <p:nvPr/>
        </p:nvCxnSpPr>
        <p:spPr>
          <a:xfrm>
            <a:off x="6447692" y="275944"/>
            <a:ext cx="1628606" cy="1617785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9" name="Straight Arrow Connector 2108">
            <a:extLst>
              <a:ext uri="{FF2B5EF4-FFF2-40B4-BE49-F238E27FC236}">
                <a16:creationId xmlns:a16="http://schemas.microsoft.com/office/drawing/2014/main" id="{999EC980-BD25-5C4B-8250-4C647BE7544F}"/>
              </a:ext>
            </a:extLst>
          </p:cNvPr>
          <p:cNvCxnSpPr>
            <a:cxnSpLocks/>
            <a:endCxn id="801" idx="0"/>
          </p:cNvCxnSpPr>
          <p:nvPr/>
        </p:nvCxnSpPr>
        <p:spPr>
          <a:xfrm flipH="1">
            <a:off x="2581784" y="1230733"/>
            <a:ext cx="701818" cy="76579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D033624-A7DB-E146-BC9E-3E972102425B}"/>
              </a:ext>
            </a:extLst>
          </p:cNvPr>
          <p:cNvSpPr txBox="1"/>
          <p:nvPr/>
        </p:nvSpPr>
        <p:spPr>
          <a:xfrm>
            <a:off x="1524000" y="6322825"/>
            <a:ext cx="9188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Song H, </a:t>
            </a:r>
            <a:r>
              <a:rPr lang="en-US" sz="1600" b="1" dirty="0" err="1">
                <a:solidFill>
                  <a:schemeClr val="bg1"/>
                </a:solidFill>
              </a:rPr>
              <a:t>Ou</a:t>
            </a:r>
            <a:r>
              <a:rPr lang="en-US" sz="1600" b="1" dirty="0">
                <a:solidFill>
                  <a:schemeClr val="bg1"/>
                </a:solidFill>
              </a:rPr>
              <a:t> X, Han B, Deng H, Zhang W, Tian C, Cai C, Lu A, Lin Z, Chai L 2021 Ni</a:t>
            </a:r>
            <a:r>
              <a:rPr lang="en-US" sz="1600" b="1" baseline="30000" dirty="0">
                <a:solidFill>
                  <a:schemeClr val="bg1"/>
                </a:solidFill>
              </a:rPr>
              <a:t>2+</a:t>
            </a:r>
            <a:r>
              <a:rPr lang="en-US" sz="1600" b="1" dirty="0">
                <a:solidFill>
                  <a:schemeClr val="bg1"/>
                </a:solidFill>
              </a:rPr>
              <a:t> boosting H</a:t>
            </a:r>
            <a:r>
              <a:rPr lang="en-US" sz="1600" b="1" baseline="-25000" dirty="0">
                <a:solidFill>
                  <a:schemeClr val="bg1"/>
                </a:solidFill>
              </a:rPr>
              <a:t>2</a:t>
            </a:r>
            <a:r>
              <a:rPr lang="en-US" sz="1600" b="1" dirty="0">
                <a:solidFill>
                  <a:schemeClr val="bg1"/>
                </a:solidFill>
              </a:rPr>
              <a:t>O reduction by Fe(OH)</a:t>
            </a:r>
            <a:r>
              <a:rPr lang="en-US" sz="1600" b="1" baseline="-25000" dirty="0">
                <a:solidFill>
                  <a:schemeClr val="bg1"/>
                </a:solidFill>
              </a:rPr>
              <a:t>2</a:t>
            </a:r>
            <a:r>
              <a:rPr lang="en-US" sz="1600" b="1" dirty="0">
                <a:solidFill>
                  <a:schemeClr val="bg1"/>
                </a:solidFill>
              </a:rPr>
              <a:t> oxidation during low‐temperature serpentinization. </a:t>
            </a:r>
            <a:r>
              <a:rPr lang="en-US" sz="1600" b="1" i="1" dirty="0" err="1">
                <a:solidFill>
                  <a:schemeClr val="bg1"/>
                </a:solidFill>
              </a:rPr>
              <a:t>Angew</a:t>
            </a:r>
            <a:r>
              <a:rPr lang="en-US" sz="1600" b="1" i="1" dirty="0">
                <a:solidFill>
                  <a:schemeClr val="bg1"/>
                </a:solidFill>
              </a:rPr>
              <a:t>. Chem. Int. Ed.</a:t>
            </a:r>
            <a:r>
              <a:rPr lang="en-US" sz="1600" b="1" dirty="0">
                <a:solidFill>
                  <a:schemeClr val="bg1"/>
                </a:solidFill>
              </a:rPr>
              <a:t> 6045, 24054-24058.</a:t>
            </a:r>
          </a:p>
        </p:txBody>
      </p:sp>
    </p:spTree>
    <p:extLst>
      <p:ext uri="{BB962C8B-B14F-4D97-AF65-F5344CB8AC3E}">
        <p14:creationId xmlns:p14="http://schemas.microsoft.com/office/powerpoint/2010/main" val="165377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B27A25F-9F5B-5945-AC26-A094CB90A9C8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946" y="447523"/>
            <a:ext cx="4319892" cy="3095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835C83-ADD7-4E43-A7BC-76C9A4BAEE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851" y="3368902"/>
            <a:ext cx="1262601" cy="8982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6C197A-A298-B341-9459-9A4798591F02}"/>
              </a:ext>
            </a:extLst>
          </p:cNvPr>
          <p:cNvSpPr txBox="1"/>
          <p:nvPr/>
        </p:nvSpPr>
        <p:spPr>
          <a:xfrm>
            <a:off x="1748504" y="4306859"/>
            <a:ext cx="2302797" cy="707886"/>
          </a:xfrm>
          <a:prstGeom prst="rect">
            <a:avLst/>
          </a:prstGeom>
          <a:solidFill>
            <a:srgbClr val="F4D1F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2D subsidiary Mackinawite</a:t>
            </a:r>
            <a:r>
              <a:rPr lang="en-US" sz="2000" b="1" dirty="0">
                <a:solidFill>
                  <a:srgbClr val="C00000"/>
                </a:solidFill>
                <a:highlight>
                  <a:srgbClr val="FFFF00"/>
                </a:highlight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highlight>
                  <a:srgbClr val="FFFF00"/>
                </a:highlight>
              </a:rPr>
              <a:t>FeS</a:t>
            </a:r>
            <a:r>
              <a:rPr lang="en-US" sz="2000" b="1" dirty="0">
                <a:solidFill>
                  <a:srgbClr val="C00000"/>
                </a:solidFill>
                <a:highlight>
                  <a:srgbClr val="FFFF00"/>
                </a:highlight>
              </a:rPr>
              <a:t>           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CE5A0F-D808-CB4D-A53F-0BA7944EBB55}"/>
              </a:ext>
            </a:extLst>
          </p:cNvPr>
          <p:cNvSpPr txBox="1"/>
          <p:nvPr/>
        </p:nvSpPr>
        <p:spPr>
          <a:xfrm>
            <a:off x="1549400" y="51999"/>
            <a:ext cx="2372906" cy="646331"/>
          </a:xfrm>
          <a:prstGeom prst="rect">
            <a:avLst/>
          </a:prstGeom>
          <a:solidFill>
            <a:srgbClr val="F4D1F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2D </a:t>
            </a:r>
            <a:r>
              <a:rPr lang="en-US" b="1" u="sng" dirty="0">
                <a:solidFill>
                  <a:srgbClr val="00B050"/>
                </a:solidFill>
              </a:rPr>
              <a:t>complex </a:t>
            </a:r>
            <a:r>
              <a:rPr lang="en-US" b="1" dirty="0">
                <a:solidFill>
                  <a:srgbClr val="00B050"/>
                </a:solidFill>
              </a:rPr>
              <a:t>green rust mineral</a:t>
            </a:r>
            <a:r>
              <a:rPr lang="en-US" b="1" dirty="0"/>
              <a:t> </a:t>
            </a:r>
            <a:r>
              <a:rPr lang="en-US" b="1" dirty="0">
                <a:highlight>
                  <a:srgbClr val="00FF00"/>
                </a:highlight>
              </a:rPr>
              <a:t>~Fe</a:t>
            </a:r>
            <a:r>
              <a:rPr lang="en-US" b="1" baseline="-25000" dirty="0">
                <a:highlight>
                  <a:srgbClr val="00FF00"/>
                </a:highlight>
              </a:rPr>
              <a:t>2</a:t>
            </a:r>
            <a:r>
              <a:rPr lang="en-US" b="1" dirty="0">
                <a:highlight>
                  <a:srgbClr val="00FF00"/>
                </a:highlight>
              </a:rPr>
              <a:t>(OH)</a:t>
            </a:r>
            <a:r>
              <a:rPr lang="en-US" b="1" baseline="-25000" dirty="0">
                <a:highlight>
                  <a:srgbClr val="00FF00"/>
                </a:highlight>
              </a:rPr>
              <a:t>5</a:t>
            </a:r>
            <a:r>
              <a:rPr lang="en-US" b="1" dirty="0">
                <a:highlight>
                  <a:srgbClr val="00FF00"/>
                </a:highlight>
              </a:rPr>
              <a:t>.</a:t>
            </a:r>
            <a:r>
              <a:rPr lang="en-US" b="1" dirty="0">
                <a:solidFill>
                  <a:srgbClr val="0070C0"/>
                </a:solidFill>
                <a:highlight>
                  <a:srgbClr val="00FF00"/>
                </a:highlight>
              </a:rPr>
              <a:t>H</a:t>
            </a:r>
            <a:r>
              <a:rPr lang="en-US" b="1" baseline="-25000" dirty="0">
                <a:solidFill>
                  <a:srgbClr val="0070C0"/>
                </a:solidFill>
                <a:highlight>
                  <a:srgbClr val="00FF00"/>
                </a:highlight>
              </a:rPr>
              <a:t>2</a:t>
            </a:r>
            <a:r>
              <a:rPr lang="en-US" b="1" dirty="0">
                <a:solidFill>
                  <a:srgbClr val="0070C0"/>
                </a:solidFill>
                <a:highlight>
                  <a:srgbClr val="00FF00"/>
                </a:highlight>
              </a:rPr>
              <a:t>O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C51B9F-20CE-734F-A1ED-C77DD30F462E}"/>
              </a:ext>
            </a:extLst>
          </p:cNvPr>
          <p:cNvSpPr txBox="1"/>
          <p:nvPr/>
        </p:nvSpPr>
        <p:spPr>
          <a:xfrm rot="674836">
            <a:off x="1571297" y="2403751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E5F7B7-8D5E-BD43-A07C-07E55E08DFEE}"/>
              </a:ext>
            </a:extLst>
          </p:cNvPr>
          <p:cNvSpPr txBox="1"/>
          <p:nvPr/>
        </p:nvSpPr>
        <p:spPr>
          <a:xfrm>
            <a:off x="4350868" y="5934670"/>
            <a:ext cx="6246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Jochym</a:t>
            </a:r>
            <a:r>
              <a:rPr lang="en-US" dirty="0">
                <a:solidFill>
                  <a:srgbClr val="002060"/>
                </a:solidFill>
              </a:rPr>
              <a:t> et al. 2010. </a:t>
            </a:r>
            <a:r>
              <a:rPr lang="en-US" i="1" dirty="0">
                <a:solidFill>
                  <a:srgbClr val="002060"/>
                </a:solidFill>
              </a:rPr>
              <a:t>J. Phys: Cond. Matter </a:t>
            </a:r>
            <a:r>
              <a:rPr lang="en-US" dirty="0">
                <a:solidFill>
                  <a:srgbClr val="002060"/>
                </a:solidFill>
              </a:rPr>
              <a:t>22 445403; Duval et al. 2019. </a:t>
            </a:r>
            <a:r>
              <a:rPr lang="en-US" i="1" dirty="0">
                <a:solidFill>
                  <a:srgbClr val="002060"/>
                </a:solidFill>
              </a:rPr>
              <a:t>Interface Focus</a:t>
            </a:r>
            <a:r>
              <a:rPr lang="en-US" dirty="0">
                <a:solidFill>
                  <a:srgbClr val="002060"/>
                </a:solidFill>
              </a:rPr>
              <a:t>. 20190063; White et al. 2015. </a:t>
            </a:r>
            <a:r>
              <a:rPr lang="en-US" i="1" dirty="0">
                <a:solidFill>
                  <a:srgbClr val="002060"/>
                </a:solidFill>
              </a:rPr>
              <a:t>Earth Planet Sci. Lett. 430</a:t>
            </a:r>
            <a:r>
              <a:rPr lang="en-US" dirty="0">
                <a:solidFill>
                  <a:srgbClr val="002060"/>
                </a:solidFill>
              </a:rPr>
              <a:t>, 105; </a:t>
            </a:r>
            <a:r>
              <a:rPr lang="en-US" dirty="0"/>
              <a:t>Rasmussen et al. 2021 </a:t>
            </a:r>
            <a:r>
              <a:rPr lang="en-US" i="1" dirty="0"/>
              <a:t>Astrobiology</a:t>
            </a:r>
            <a:r>
              <a:rPr lang="en-US" dirty="0"/>
              <a:t> 21, 246 </a:t>
            </a:r>
          </a:p>
        </p:txBody>
      </p:sp>
      <p:sp>
        <p:nvSpPr>
          <p:cNvPr id="43" name="Rectangle 10">
            <a:extLst>
              <a:ext uri="{FF2B5EF4-FFF2-40B4-BE49-F238E27FC236}">
                <a16:creationId xmlns:a16="http://schemas.microsoft.com/office/drawing/2014/main" id="{8887A9EC-4A33-3B42-9B53-C166852A1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9201" y="558728"/>
            <a:ext cx="3098800" cy="584775"/>
          </a:xfrm>
          <a:prstGeom prst="rect">
            <a:avLst/>
          </a:prstGeom>
          <a:solidFill>
            <a:srgbClr val="1114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x-none" sz="1600" b="1" dirty="0">
                <a:solidFill>
                  <a:schemeClr val="bg1"/>
                </a:solidFill>
              </a:rPr>
              <a:t>Lost City alkaline vent Kelley et al. </a:t>
            </a:r>
          </a:p>
          <a:p>
            <a:pPr algn="ctr"/>
            <a:r>
              <a:rPr lang="en-US" altLang="x-none" sz="1600" b="1" dirty="0">
                <a:solidFill>
                  <a:schemeClr val="bg1"/>
                </a:solidFill>
              </a:rPr>
              <a:t>2001 &amp; see Russell et al 1989</a:t>
            </a:r>
            <a:endParaRPr lang="en-US" altLang="x-none" sz="1600" dirty="0"/>
          </a:p>
        </p:txBody>
      </p:sp>
      <p:sp>
        <p:nvSpPr>
          <p:cNvPr id="44" name="Rectangle 14">
            <a:extLst>
              <a:ext uri="{FF2B5EF4-FFF2-40B4-BE49-F238E27FC236}">
                <a16:creationId xmlns:a16="http://schemas.microsoft.com/office/drawing/2014/main" id="{5CBE8744-5FA4-4B48-B893-1B29EEBA728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013948" y="4325056"/>
            <a:ext cx="42863" cy="42863"/>
          </a:xfrm>
          <a:ln/>
        </p:spPr>
        <p:txBody>
          <a:bodyPr>
            <a:normAutofit fontScale="25000" lnSpcReduction="20000"/>
          </a:bodyPr>
          <a:lstStyle/>
          <a:p>
            <a:pPr algn="l" eaLnBrk="0" hangingPunct="0">
              <a:spcBef>
                <a:spcPct val="0"/>
              </a:spcBef>
            </a:pPr>
            <a:endParaRPr lang="x-none" altLang="x-none" sz="1013" b="1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47CC1E-E1E5-3441-B9FD-9B5B033480C1}"/>
              </a:ext>
            </a:extLst>
          </p:cNvPr>
          <p:cNvSpPr txBox="1"/>
          <p:nvPr/>
        </p:nvSpPr>
        <p:spPr>
          <a:xfrm>
            <a:off x="3905352" y="50800"/>
            <a:ext cx="6762648" cy="523220"/>
          </a:xfrm>
          <a:prstGeom prst="rect">
            <a:avLst/>
          </a:prstGeom>
          <a:solidFill>
            <a:srgbClr val="13F2F4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highlight>
                  <a:srgbClr val="00FFFF"/>
                </a:highlight>
              </a:rPr>
              <a:t>Submarine alkaline springs then and now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FD039E-8FC2-8046-BC6C-64D40C10E4A9}"/>
              </a:ext>
            </a:extLst>
          </p:cNvPr>
          <p:cNvSpPr txBox="1"/>
          <p:nvPr/>
        </p:nvSpPr>
        <p:spPr>
          <a:xfrm flipH="1">
            <a:off x="7842832" y="5099050"/>
            <a:ext cx="3790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F365B5-73A7-1E4F-A435-4E339F52ED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0" y="1130300"/>
            <a:ext cx="3144824" cy="4857750"/>
          </a:xfrm>
          <a:prstGeom prst="rect">
            <a:avLst/>
          </a:prstGeom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6EE79111-3141-254E-A39B-DB4ED128F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7202" y="596830"/>
            <a:ext cx="3158555" cy="5397571"/>
          </a:xfrm>
          <a:prstGeom prst="rect">
            <a:avLst/>
          </a:prstGeom>
          <a:solidFill>
            <a:srgbClr val="3D89A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" name="Rectangle 6">
            <a:extLst>
              <a:ext uri="{FF2B5EF4-FFF2-40B4-BE49-F238E27FC236}">
                <a16:creationId xmlns:a16="http://schemas.microsoft.com/office/drawing/2014/main" id="{775CB7F9-DC1C-A54E-9D76-D61F2ED76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1725" y="583317"/>
            <a:ext cx="3142281" cy="892552"/>
          </a:xfrm>
          <a:prstGeom prst="rect">
            <a:avLst/>
          </a:prstGeom>
          <a:solidFill>
            <a:srgbClr val="428AA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x-none" sz="1200" b="1" dirty="0">
                <a:solidFill>
                  <a:schemeClr val="bg1"/>
                </a:solidFill>
              </a:rPr>
              <a:t> </a:t>
            </a:r>
            <a:r>
              <a:rPr lang="en-US" altLang="x-none" sz="1600" b="1" dirty="0">
                <a:solidFill>
                  <a:schemeClr val="bg1"/>
                </a:solidFill>
              </a:rPr>
              <a:t>4.4 Ga alkaline hydrothermal vent </a:t>
            </a:r>
            <a:r>
              <a:rPr lang="en-US" altLang="x-none" b="1" dirty="0">
                <a:solidFill>
                  <a:schemeClr val="bg1"/>
                </a:solidFill>
              </a:rPr>
              <a:t>“</a:t>
            </a:r>
            <a:r>
              <a:rPr lang="en-US" altLang="x-none" b="1" u="sng" dirty="0">
                <a:solidFill>
                  <a:schemeClr val="bg1"/>
                </a:solidFill>
              </a:rPr>
              <a:t>hatchery of life</a:t>
            </a:r>
            <a:r>
              <a:rPr lang="en-US" altLang="x-none" b="1" dirty="0">
                <a:solidFill>
                  <a:schemeClr val="bg1"/>
                </a:solidFill>
              </a:rPr>
              <a:t>” </a:t>
            </a:r>
          </a:p>
          <a:p>
            <a:pPr algn="ctr"/>
            <a:r>
              <a:rPr lang="en-US" altLang="x-none" b="1" dirty="0">
                <a:solidFill>
                  <a:schemeClr val="bg1"/>
                </a:solidFill>
              </a:rPr>
              <a:t> Russell et al 1989, 2003</a:t>
            </a:r>
          </a:p>
        </p:txBody>
      </p:sp>
      <p:sp>
        <p:nvSpPr>
          <p:cNvPr id="48" name="Rectangle 8">
            <a:extLst>
              <a:ext uri="{FF2B5EF4-FFF2-40B4-BE49-F238E27FC236}">
                <a16:creationId xmlns:a16="http://schemas.microsoft.com/office/drawing/2014/main" id="{FEA5530C-E37B-8F47-92BD-F07B2D3B0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8073" y="4811376"/>
            <a:ext cx="393989" cy="300082"/>
          </a:xfrm>
          <a:prstGeom prst="rect">
            <a:avLst/>
          </a:prstGeom>
          <a:solidFill>
            <a:srgbClr val="4914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altLang="x-none" sz="1350" b="1" dirty="0">
                <a:solidFill>
                  <a:schemeClr val="bg1"/>
                </a:solidFill>
              </a:rPr>
              <a:t>HS</a:t>
            </a:r>
            <a:endParaRPr lang="en-US" altLang="x-none" sz="1350" b="1" dirty="0">
              <a:solidFill>
                <a:srgbClr val="FF0000"/>
              </a:solidFill>
            </a:endParaRPr>
          </a:p>
        </p:txBody>
      </p:sp>
      <p:sp>
        <p:nvSpPr>
          <p:cNvPr id="49" name="Rectangle 11">
            <a:extLst>
              <a:ext uri="{FF2B5EF4-FFF2-40B4-BE49-F238E27FC236}">
                <a16:creationId xmlns:a16="http://schemas.microsoft.com/office/drawing/2014/main" id="{6F4EB1F9-0BD1-2D49-B1EA-ECB3F85FC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0312" y="3296358"/>
            <a:ext cx="706604" cy="830997"/>
          </a:xfrm>
          <a:prstGeom prst="rect">
            <a:avLst/>
          </a:prstGeom>
          <a:solidFill>
            <a:srgbClr val="0172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 b="1" dirty="0">
                <a:solidFill>
                  <a:schemeClr val="bg1"/>
                </a:solidFill>
              </a:rPr>
              <a:t>ocean</a:t>
            </a:r>
          </a:p>
          <a:p>
            <a:r>
              <a:rPr lang="en-US" altLang="x-none" sz="1600" b="1" dirty="0">
                <a:solidFill>
                  <a:schemeClr val="bg1"/>
                </a:solidFill>
              </a:rPr>
              <a:t>Water</a:t>
            </a:r>
          </a:p>
          <a:p>
            <a:endParaRPr lang="en-US" altLang="x-none" sz="1600" b="1" dirty="0">
              <a:solidFill>
                <a:schemeClr val="bg1"/>
              </a:solidFill>
            </a:endParaRPr>
          </a:p>
        </p:txBody>
      </p:sp>
      <p:sp>
        <p:nvSpPr>
          <p:cNvPr id="50" name="Rectangle 15">
            <a:extLst>
              <a:ext uri="{FF2B5EF4-FFF2-40B4-BE49-F238E27FC236}">
                <a16:creationId xmlns:a16="http://schemas.microsoft.com/office/drawing/2014/main" id="{7DDB3243-8AEA-DA47-A24F-F7FE2EFB7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647" y="4367918"/>
            <a:ext cx="449162" cy="248209"/>
          </a:xfrm>
          <a:prstGeom prst="rect">
            <a:avLst/>
          </a:prstGeom>
          <a:solidFill>
            <a:srgbClr val="4812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x-none" sz="1013" b="1">
                <a:solidFill>
                  <a:schemeClr val="bg1"/>
                </a:solidFill>
              </a:rPr>
              <a:t>crust</a:t>
            </a:r>
          </a:p>
        </p:txBody>
      </p:sp>
      <p:sp>
        <p:nvSpPr>
          <p:cNvPr id="51" name="Rectangle 16">
            <a:extLst>
              <a:ext uri="{FF2B5EF4-FFF2-40B4-BE49-F238E27FC236}">
                <a16:creationId xmlns:a16="http://schemas.microsoft.com/office/drawing/2014/main" id="{CF718F6A-5D24-3C43-9158-C96D1EFE5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2696" y="4787858"/>
            <a:ext cx="351378" cy="300082"/>
          </a:xfrm>
          <a:prstGeom prst="rect">
            <a:avLst/>
          </a:prstGeom>
          <a:solidFill>
            <a:srgbClr val="4812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x-none" sz="1350" b="1" dirty="0">
                <a:solidFill>
                  <a:schemeClr val="bg1"/>
                </a:solidFill>
              </a:rPr>
              <a:t>H</a:t>
            </a:r>
            <a:r>
              <a:rPr lang="en-US" altLang="x-none" sz="1350" b="1" baseline="-25000" dirty="0">
                <a:solidFill>
                  <a:schemeClr val="bg1"/>
                </a:solidFill>
              </a:rPr>
              <a:t>2</a:t>
            </a:r>
            <a:endParaRPr lang="en-US" altLang="x-none" sz="1350" baseline="-25000" dirty="0">
              <a:solidFill>
                <a:srgbClr val="00FFFF"/>
              </a:solidFill>
            </a:endParaRPr>
          </a:p>
        </p:txBody>
      </p:sp>
      <p:sp>
        <p:nvSpPr>
          <p:cNvPr id="52" name="Rectangle 19">
            <a:extLst>
              <a:ext uri="{FF2B5EF4-FFF2-40B4-BE49-F238E27FC236}">
                <a16:creationId xmlns:a16="http://schemas.microsoft.com/office/drawing/2014/main" id="{C8F2E52F-0503-3A47-9DBD-492EEADE2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6714" y="1975250"/>
            <a:ext cx="538930" cy="369332"/>
          </a:xfrm>
          <a:prstGeom prst="rect">
            <a:avLst/>
          </a:prstGeom>
          <a:solidFill>
            <a:srgbClr val="1F82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x-none" b="1" dirty="0">
                <a:solidFill>
                  <a:schemeClr val="bg1"/>
                </a:solidFill>
              </a:rPr>
              <a:t>CO</a:t>
            </a:r>
            <a:r>
              <a:rPr lang="en-US" altLang="x-none" b="1" baseline="-25000" dirty="0">
                <a:solidFill>
                  <a:schemeClr val="bg1"/>
                </a:solidFill>
              </a:rPr>
              <a:t>2</a:t>
            </a:r>
            <a:endParaRPr lang="en-US" altLang="x-none" baseline="-25000" dirty="0">
              <a:solidFill>
                <a:schemeClr val="bg1"/>
              </a:solidFill>
            </a:endParaRPr>
          </a:p>
        </p:txBody>
      </p:sp>
      <p:sp>
        <p:nvSpPr>
          <p:cNvPr id="53" name="Rectangle 23">
            <a:extLst>
              <a:ext uri="{FF2B5EF4-FFF2-40B4-BE49-F238E27FC236}">
                <a16:creationId xmlns:a16="http://schemas.microsoft.com/office/drawing/2014/main" id="{F8BE6E60-89DF-B04A-8F17-98619EA2F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3344" y="4713788"/>
            <a:ext cx="570990" cy="404085"/>
          </a:xfrm>
          <a:prstGeom prst="rect">
            <a:avLst/>
          </a:prstGeom>
          <a:solidFill>
            <a:srgbClr val="4914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48141B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x-none" sz="1013" b="1">
                <a:solidFill>
                  <a:schemeClr val="bg1"/>
                </a:solidFill>
              </a:rPr>
              <a:t>~100ºC</a:t>
            </a:r>
          </a:p>
          <a:p>
            <a:pPr algn="l"/>
            <a:r>
              <a:rPr lang="en-US" altLang="x-none" sz="1013" b="1" i="1" dirty="0">
                <a:solidFill>
                  <a:schemeClr val="bg1"/>
                </a:solidFill>
              </a:rPr>
              <a:t>p</a:t>
            </a:r>
            <a:r>
              <a:rPr lang="en-US" altLang="x-none" sz="1013" b="1" dirty="0">
                <a:solidFill>
                  <a:schemeClr val="bg1"/>
                </a:solidFill>
              </a:rPr>
              <a:t>H ~10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C7526BB-0E5C-7E44-A71C-290E4C4F2598}"/>
              </a:ext>
            </a:extLst>
          </p:cNvPr>
          <p:cNvCxnSpPr>
            <a:cxnSpLocks/>
          </p:cNvCxnSpPr>
          <p:nvPr/>
        </p:nvCxnSpPr>
        <p:spPr>
          <a:xfrm>
            <a:off x="4500948" y="867365"/>
            <a:ext cx="244636" cy="29514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Arc 54">
            <a:extLst>
              <a:ext uri="{FF2B5EF4-FFF2-40B4-BE49-F238E27FC236}">
                <a16:creationId xmlns:a16="http://schemas.microsoft.com/office/drawing/2014/main" id="{82C251E3-969A-C74E-AF1F-7DDD28127D67}"/>
              </a:ext>
            </a:extLst>
          </p:cNvPr>
          <p:cNvSpPr/>
          <p:nvPr/>
        </p:nvSpPr>
        <p:spPr>
          <a:xfrm rot="878234" flipV="1">
            <a:off x="4294266" y="1128040"/>
            <a:ext cx="1101403" cy="3371126"/>
          </a:xfrm>
          <a:prstGeom prst="arc">
            <a:avLst/>
          </a:prstGeom>
          <a:ln w="57150" cap="flat" cmpd="sng" algn="ctr">
            <a:solidFill>
              <a:srgbClr val="87E9E7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C6575B-6A61-D842-A4BF-876E11CFC726}"/>
              </a:ext>
            </a:extLst>
          </p:cNvPr>
          <p:cNvSpPr/>
          <p:nvPr/>
        </p:nvSpPr>
        <p:spPr>
          <a:xfrm>
            <a:off x="8021738" y="5593834"/>
            <a:ext cx="2244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Lost City science party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7BA930D-1543-9E4A-8D5F-3BB3F598D9D0}"/>
              </a:ext>
            </a:extLst>
          </p:cNvPr>
          <p:cNvSpPr txBox="1"/>
          <p:nvPr/>
        </p:nvSpPr>
        <p:spPr>
          <a:xfrm>
            <a:off x="7581902" y="4483379"/>
            <a:ext cx="1197581" cy="769441"/>
          </a:xfrm>
          <a:prstGeom prst="rect">
            <a:avLst/>
          </a:prstGeom>
          <a:solidFill>
            <a:srgbClr val="F4D1F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</a:t>
            </a:r>
            <a:r>
              <a:rPr lang="en-US" sz="2000" b="1" dirty="0"/>
              <a:t>brucite </a:t>
            </a:r>
          </a:p>
          <a:p>
            <a:pPr algn="ctr"/>
            <a:r>
              <a:rPr lang="en-US" sz="2000" b="1" dirty="0">
                <a:highlight>
                  <a:srgbClr val="00FFFF"/>
                </a:highlight>
              </a:rPr>
              <a:t>Mg(OH)</a:t>
            </a:r>
            <a:r>
              <a:rPr lang="en-US" sz="2000" b="1" baseline="-25000" dirty="0">
                <a:highlight>
                  <a:srgbClr val="00FFFF"/>
                </a:highlight>
              </a:rPr>
              <a:t>2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5C7B621E-831D-AD4C-83CB-E6C160A3997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0869" y="3048156"/>
            <a:ext cx="1174832" cy="14170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E7D1D8-92F7-3A41-848A-D8DB6493F5AC}"/>
              </a:ext>
            </a:extLst>
          </p:cNvPr>
          <p:cNvSpPr txBox="1"/>
          <p:nvPr/>
        </p:nvSpPr>
        <p:spPr>
          <a:xfrm>
            <a:off x="7639050" y="1333501"/>
            <a:ext cx="947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Beehive</a:t>
            </a:r>
          </a:p>
          <a:p>
            <a:r>
              <a:rPr lang="en-US" b="1" dirty="0">
                <a:solidFill>
                  <a:schemeClr val="bg1"/>
                </a:solidFill>
              </a:rPr>
              <a:t>diffuser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9FD571-2C2A-DB4C-86AC-FB65C91C69C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379" y="5740400"/>
            <a:ext cx="2318921" cy="16446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D37F323-5C7D-184A-8A32-C0DDD694A4B7}"/>
              </a:ext>
            </a:extLst>
          </p:cNvPr>
          <p:cNvSpPr txBox="1"/>
          <p:nvPr/>
        </p:nvSpPr>
        <p:spPr>
          <a:xfrm>
            <a:off x="1870340" y="5156201"/>
            <a:ext cx="2063194" cy="646331"/>
          </a:xfrm>
          <a:prstGeom prst="rect">
            <a:avLst/>
          </a:prstGeom>
          <a:solidFill>
            <a:srgbClr val="3AFF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Greenalite</a:t>
            </a:r>
          </a:p>
          <a:p>
            <a:pPr algn="ctr"/>
            <a:r>
              <a:rPr lang="en-US" dirty="0"/>
              <a:t>Fe</a:t>
            </a:r>
            <a:r>
              <a:rPr lang="en-US" baseline="-25000" dirty="0"/>
              <a:t>2</a:t>
            </a:r>
            <a:r>
              <a:rPr lang="en-US" baseline="30000" dirty="0"/>
              <a:t>2+/3+</a:t>
            </a:r>
            <a:r>
              <a:rPr lang="en-US" dirty="0"/>
              <a:t>.3Si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5</a:t>
            </a:r>
            <a:r>
              <a:rPr lang="en-US" dirty="0"/>
              <a:t>(OH)</a:t>
            </a:r>
            <a:r>
              <a:rPr lang="en-US" baseline="-25000" dirty="0"/>
              <a:t>4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395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9C0C001-CB81-C341-A897-1DBD7D3C7000}"/>
              </a:ext>
            </a:extLst>
          </p:cNvPr>
          <p:cNvSpPr txBox="1"/>
          <p:nvPr/>
        </p:nvSpPr>
        <p:spPr>
          <a:xfrm>
            <a:off x="1996142" y="18716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B8D5A1-29CE-DE44-86EB-7501F97AE4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265" y="3494359"/>
            <a:ext cx="3620467" cy="29436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C3BB4E-0450-F441-A9E6-4076CF08BE5F}"/>
              </a:ext>
            </a:extLst>
          </p:cNvPr>
          <p:cNvSpPr txBox="1"/>
          <p:nvPr/>
        </p:nvSpPr>
        <p:spPr>
          <a:xfrm>
            <a:off x="1571813" y="71903"/>
            <a:ext cx="9096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Ni</a:t>
            </a:r>
            <a:r>
              <a:rPr lang="en-US" b="1" baseline="30000" dirty="0"/>
              <a:t>2+</a:t>
            </a:r>
            <a:r>
              <a:rPr lang="en-US" b="1" dirty="0"/>
              <a:t> Boosting H</a:t>
            </a:r>
            <a:r>
              <a:rPr lang="en-US" b="1" baseline="-25000" dirty="0"/>
              <a:t>2</a:t>
            </a:r>
            <a:r>
              <a:rPr lang="en-US" b="1" dirty="0"/>
              <a:t>O Reduction by Fe(OH)</a:t>
            </a:r>
            <a:r>
              <a:rPr lang="en-US" b="1" baseline="-25000" dirty="0"/>
              <a:t>2</a:t>
            </a:r>
            <a:r>
              <a:rPr lang="en-US" b="1" dirty="0"/>
              <a:t> Oxidation during Low-Temperature Serpentinization</a:t>
            </a:r>
          </a:p>
          <a:p>
            <a:r>
              <a:rPr lang="en-US" b="1" dirty="0"/>
              <a:t>Song et al. 2021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751C8C-0616-9F4F-B30A-16E8636DB90C}"/>
              </a:ext>
            </a:extLst>
          </p:cNvPr>
          <p:cNvSpPr txBox="1"/>
          <p:nvPr/>
        </p:nvSpPr>
        <p:spPr>
          <a:xfrm>
            <a:off x="1691099" y="1977576"/>
            <a:ext cx="2562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40117F-ED31-9344-B07C-9704216290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1563" y="2112182"/>
            <a:ext cx="2375635" cy="3627361"/>
          </a:xfrm>
          <a:prstGeom prst="rect">
            <a:avLst/>
          </a:prstGeom>
          <a:ln w="28575"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6A756A4-9770-6D40-95E5-F585EA5155DA}"/>
              </a:ext>
            </a:extLst>
          </p:cNvPr>
          <p:cNvSpPr txBox="1"/>
          <p:nvPr/>
        </p:nvSpPr>
        <p:spPr>
          <a:xfrm>
            <a:off x="1853555" y="2014708"/>
            <a:ext cx="1831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 adsorption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31812B-9CBB-434A-819E-3133580B81BC}"/>
              </a:ext>
            </a:extLst>
          </p:cNvPr>
          <p:cNvSpPr txBox="1"/>
          <p:nvPr/>
        </p:nvSpPr>
        <p:spPr>
          <a:xfrm>
            <a:off x="1862848" y="3342211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Transition state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87CA6D-881B-6942-8EC1-F82D52680016}"/>
              </a:ext>
            </a:extLst>
          </p:cNvPr>
          <p:cNvSpPr txBox="1"/>
          <p:nvPr/>
        </p:nvSpPr>
        <p:spPr>
          <a:xfrm>
            <a:off x="1937105" y="5709441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Dissociation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7FE7C4-9081-1748-854F-E632F30A3783}"/>
              </a:ext>
            </a:extLst>
          </p:cNvPr>
          <p:cNvSpPr txBox="1"/>
          <p:nvPr/>
        </p:nvSpPr>
        <p:spPr>
          <a:xfrm>
            <a:off x="1816422" y="2005424"/>
            <a:ext cx="245542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3A7807-36F2-C44C-854D-8574777696D5}"/>
              </a:ext>
            </a:extLst>
          </p:cNvPr>
          <p:cNvSpPr txBox="1"/>
          <p:nvPr/>
        </p:nvSpPr>
        <p:spPr>
          <a:xfrm>
            <a:off x="1524000" y="6304897"/>
            <a:ext cx="9188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Song H, </a:t>
            </a:r>
            <a:r>
              <a:rPr lang="en-US" sz="1600" b="1" dirty="0" err="1">
                <a:solidFill>
                  <a:srgbClr val="0070C0"/>
                </a:solidFill>
              </a:rPr>
              <a:t>Ou</a:t>
            </a:r>
            <a:r>
              <a:rPr lang="en-US" sz="1600" b="1" dirty="0">
                <a:solidFill>
                  <a:srgbClr val="0070C0"/>
                </a:solidFill>
              </a:rPr>
              <a:t> X, Han B, Deng H, Zhang W, Tian C, Cai C, Lu A, Lin Z, Chai L 2021 Ni</a:t>
            </a:r>
            <a:r>
              <a:rPr lang="en-US" sz="1600" b="1" baseline="30000" dirty="0">
                <a:solidFill>
                  <a:srgbClr val="0070C0"/>
                </a:solidFill>
              </a:rPr>
              <a:t>2+</a:t>
            </a:r>
            <a:r>
              <a:rPr lang="en-US" sz="1600" b="1" dirty="0">
                <a:solidFill>
                  <a:srgbClr val="0070C0"/>
                </a:solidFill>
              </a:rPr>
              <a:t> boosting H</a:t>
            </a:r>
            <a:r>
              <a:rPr lang="en-US" sz="1600" b="1" baseline="-25000" dirty="0">
                <a:solidFill>
                  <a:srgbClr val="0070C0"/>
                </a:solidFill>
              </a:rPr>
              <a:t>2</a:t>
            </a:r>
            <a:r>
              <a:rPr lang="en-US" sz="1600" b="1" dirty="0">
                <a:solidFill>
                  <a:srgbClr val="0070C0"/>
                </a:solidFill>
              </a:rPr>
              <a:t>O reduction by Fe(OH)</a:t>
            </a:r>
            <a:r>
              <a:rPr lang="en-US" sz="1600" b="1" baseline="-25000" dirty="0">
                <a:solidFill>
                  <a:srgbClr val="0070C0"/>
                </a:solidFill>
              </a:rPr>
              <a:t>2</a:t>
            </a:r>
            <a:r>
              <a:rPr lang="en-US" sz="1600" b="1" dirty="0">
                <a:solidFill>
                  <a:srgbClr val="0070C0"/>
                </a:solidFill>
              </a:rPr>
              <a:t> oxidation during low‐temperature serpentinization. </a:t>
            </a:r>
            <a:r>
              <a:rPr lang="en-US" sz="1600" b="1" i="1" dirty="0" err="1">
                <a:solidFill>
                  <a:srgbClr val="0070C0"/>
                </a:solidFill>
              </a:rPr>
              <a:t>Angew</a:t>
            </a:r>
            <a:r>
              <a:rPr lang="en-US" sz="1600" b="1" i="1" dirty="0">
                <a:solidFill>
                  <a:srgbClr val="0070C0"/>
                </a:solidFill>
              </a:rPr>
              <a:t>. Chem. Int. Ed.</a:t>
            </a:r>
            <a:r>
              <a:rPr lang="en-US" sz="1600" b="1" dirty="0">
                <a:solidFill>
                  <a:srgbClr val="0070C0"/>
                </a:solidFill>
              </a:rPr>
              <a:t> 6045, 24054-24058.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7E087D-6848-AA4A-B099-710E4387A9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466" y="920810"/>
            <a:ext cx="6120876" cy="2612626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D48C52-A544-C541-A1A9-61320F20BC16}"/>
              </a:ext>
            </a:extLst>
          </p:cNvPr>
          <p:cNvSpPr txBox="1"/>
          <p:nvPr/>
        </p:nvSpPr>
        <p:spPr>
          <a:xfrm>
            <a:off x="2017615" y="1011505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A04F17"/>
                </a:solidFill>
              </a:rPr>
              <a:t>Origin of </a:t>
            </a:r>
          </a:p>
          <a:p>
            <a:pPr algn="ctr"/>
            <a:r>
              <a:rPr lang="en-US" b="1" dirty="0">
                <a:solidFill>
                  <a:srgbClr val="A04F17"/>
                </a:solidFill>
              </a:rPr>
              <a:t>hydrothermal H2</a:t>
            </a:r>
          </a:p>
        </p:txBody>
      </p:sp>
    </p:spTree>
    <p:extLst>
      <p:ext uri="{BB962C8B-B14F-4D97-AF65-F5344CB8AC3E}">
        <p14:creationId xmlns:p14="http://schemas.microsoft.com/office/powerpoint/2010/main" val="928014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Oval 112"/>
          <p:cNvSpPr/>
          <p:nvPr/>
        </p:nvSpPr>
        <p:spPr>
          <a:xfrm>
            <a:off x="3922168" y="108654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3659009" y="134546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4080916" y="135393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4357505" y="107914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4792478" y="108370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5677570" y="110025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5230631" y="1095251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7992886" y="108647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8455007" y="108524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8878341" y="109724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6124190" y="114958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6587738" y="109270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7062611" y="109270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7532141" y="108724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6107256" y="109263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4518007" y="134654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5430660" y="134184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4975247" y="134207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6330565" y="222137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4555089" y="222905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7761110" y="222445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6341545" y="134185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6793792" y="134184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7268987" y="134507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8632123" y="136358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8182328" y="135416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7721583" y="135108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Connector 139"/>
          <p:cNvSpPr/>
          <p:nvPr/>
        </p:nvSpPr>
        <p:spPr>
          <a:xfrm>
            <a:off x="4250289" y="1288892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Connector 140"/>
          <p:cNvSpPr/>
          <p:nvPr/>
        </p:nvSpPr>
        <p:spPr>
          <a:xfrm>
            <a:off x="3770826" y="1275433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Connector 141"/>
          <p:cNvSpPr/>
          <p:nvPr/>
        </p:nvSpPr>
        <p:spPr>
          <a:xfrm>
            <a:off x="6477673" y="1283889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Connector 142"/>
          <p:cNvSpPr/>
          <p:nvPr/>
        </p:nvSpPr>
        <p:spPr>
          <a:xfrm>
            <a:off x="7407628" y="1290741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Connector 143"/>
          <p:cNvSpPr/>
          <p:nvPr/>
        </p:nvSpPr>
        <p:spPr>
          <a:xfrm>
            <a:off x="7926215" y="1275425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Connector 144"/>
          <p:cNvSpPr/>
          <p:nvPr/>
        </p:nvSpPr>
        <p:spPr>
          <a:xfrm>
            <a:off x="5096944" y="1287359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Connector 145"/>
          <p:cNvSpPr/>
          <p:nvPr/>
        </p:nvSpPr>
        <p:spPr>
          <a:xfrm>
            <a:off x="4701126" y="1293822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Connector 146"/>
          <p:cNvSpPr/>
          <p:nvPr/>
        </p:nvSpPr>
        <p:spPr>
          <a:xfrm>
            <a:off x="8764415" y="1291976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Connector 147"/>
          <p:cNvSpPr/>
          <p:nvPr/>
        </p:nvSpPr>
        <p:spPr>
          <a:xfrm>
            <a:off x="6944076" y="1285045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Connector 148"/>
          <p:cNvSpPr/>
          <p:nvPr/>
        </p:nvSpPr>
        <p:spPr>
          <a:xfrm>
            <a:off x="8378807" y="1254953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Connector 149"/>
          <p:cNvSpPr/>
          <p:nvPr/>
        </p:nvSpPr>
        <p:spPr>
          <a:xfrm>
            <a:off x="5572477" y="1285050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Oval 150"/>
          <p:cNvSpPr/>
          <p:nvPr/>
        </p:nvSpPr>
        <p:spPr>
          <a:xfrm>
            <a:off x="5867012" y="133622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onnector 151"/>
          <p:cNvSpPr/>
          <p:nvPr/>
        </p:nvSpPr>
        <p:spPr>
          <a:xfrm>
            <a:off x="6031053" y="1276585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" name="Oval 152"/>
          <p:cNvSpPr/>
          <p:nvPr/>
        </p:nvSpPr>
        <p:spPr>
          <a:xfrm>
            <a:off x="7285920" y="223369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8661382" y="221352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733784" y="222338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4173361" y="223184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5009113" y="223367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5875480" y="221166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6811046" y="221044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5435623" y="221320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5625065" y="253833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6536940" y="254141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7889170" y="253403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7438317" y="252464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6996988" y="252910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8351658" y="253773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4252728" y="255004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5159720" y="254940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6061743" y="253525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3801516" y="255218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Connector 171"/>
          <p:cNvSpPr/>
          <p:nvPr/>
        </p:nvSpPr>
        <p:spPr>
          <a:xfrm>
            <a:off x="5386207" y="2465436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3" name="Connector 172"/>
          <p:cNvSpPr/>
          <p:nvPr/>
        </p:nvSpPr>
        <p:spPr>
          <a:xfrm>
            <a:off x="8604159" y="2445202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" name="Oval 173"/>
          <p:cNvSpPr/>
          <p:nvPr/>
        </p:nvSpPr>
        <p:spPr>
          <a:xfrm>
            <a:off x="4714894" y="253855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Connector 174"/>
          <p:cNvSpPr/>
          <p:nvPr/>
        </p:nvSpPr>
        <p:spPr>
          <a:xfrm>
            <a:off x="4092039" y="2476754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6" name="Connector 175"/>
          <p:cNvSpPr/>
          <p:nvPr/>
        </p:nvSpPr>
        <p:spPr>
          <a:xfrm>
            <a:off x="4520163" y="2479613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" name="Connector 176"/>
          <p:cNvSpPr/>
          <p:nvPr/>
        </p:nvSpPr>
        <p:spPr>
          <a:xfrm>
            <a:off x="4947690" y="2476445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8" name="Connector 177"/>
          <p:cNvSpPr/>
          <p:nvPr/>
        </p:nvSpPr>
        <p:spPr>
          <a:xfrm>
            <a:off x="5740013" y="2413940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9" name="Connector 178"/>
          <p:cNvSpPr/>
          <p:nvPr/>
        </p:nvSpPr>
        <p:spPr>
          <a:xfrm>
            <a:off x="6245896" y="2395564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" name="Connector 179"/>
          <p:cNvSpPr/>
          <p:nvPr/>
        </p:nvSpPr>
        <p:spPr>
          <a:xfrm>
            <a:off x="6709124" y="2419195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1" name="Connector 180"/>
          <p:cNvSpPr/>
          <p:nvPr/>
        </p:nvSpPr>
        <p:spPr>
          <a:xfrm>
            <a:off x="7172676" y="2433743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Connector 181"/>
          <p:cNvSpPr/>
          <p:nvPr/>
        </p:nvSpPr>
        <p:spPr>
          <a:xfrm>
            <a:off x="8123061" y="2447808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3" name="Connector 182"/>
          <p:cNvSpPr/>
          <p:nvPr/>
        </p:nvSpPr>
        <p:spPr>
          <a:xfrm>
            <a:off x="7664804" y="2436823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Connector 200"/>
          <p:cNvSpPr/>
          <p:nvPr/>
        </p:nvSpPr>
        <p:spPr>
          <a:xfrm>
            <a:off x="8995727" y="2447808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0" name="Oval 299"/>
          <p:cNvSpPr/>
          <p:nvPr/>
        </p:nvSpPr>
        <p:spPr>
          <a:xfrm>
            <a:off x="8227613" y="221491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Connector 332">
            <a:extLst>
              <a:ext uri="{FF2B5EF4-FFF2-40B4-BE49-F238E27FC236}">
                <a16:creationId xmlns:a16="http://schemas.microsoft.com/office/drawing/2014/main" id="{3F5CA2A7-A062-2F41-B9A3-4FF9D2FD0A30}"/>
              </a:ext>
            </a:extLst>
          </p:cNvPr>
          <p:cNvSpPr/>
          <p:nvPr/>
        </p:nvSpPr>
        <p:spPr>
          <a:xfrm>
            <a:off x="3770826" y="1275433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6" name="Connector 335">
            <a:extLst>
              <a:ext uri="{FF2B5EF4-FFF2-40B4-BE49-F238E27FC236}">
                <a16:creationId xmlns:a16="http://schemas.microsoft.com/office/drawing/2014/main" id="{AC37A729-6128-734B-8F65-E267F688D298}"/>
              </a:ext>
            </a:extLst>
          </p:cNvPr>
          <p:cNvSpPr/>
          <p:nvPr/>
        </p:nvSpPr>
        <p:spPr>
          <a:xfrm>
            <a:off x="4054827" y="2476754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8" name="Oval 337">
            <a:extLst>
              <a:ext uri="{FF2B5EF4-FFF2-40B4-BE49-F238E27FC236}">
                <a16:creationId xmlns:a16="http://schemas.microsoft.com/office/drawing/2014/main" id="{A8B0CBCC-527C-5149-B9E0-9C3B3CE5750F}"/>
              </a:ext>
            </a:extLst>
          </p:cNvPr>
          <p:cNvSpPr/>
          <p:nvPr/>
        </p:nvSpPr>
        <p:spPr>
          <a:xfrm>
            <a:off x="3065240" y="109106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Oval 338">
            <a:extLst>
              <a:ext uri="{FF2B5EF4-FFF2-40B4-BE49-F238E27FC236}">
                <a16:creationId xmlns:a16="http://schemas.microsoft.com/office/drawing/2014/main" id="{3A057293-C547-C046-A9BE-7C4D2A1CD92D}"/>
              </a:ext>
            </a:extLst>
          </p:cNvPr>
          <p:cNvSpPr/>
          <p:nvPr/>
        </p:nvSpPr>
        <p:spPr>
          <a:xfrm>
            <a:off x="3465613" y="108331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Oval 339">
            <a:extLst>
              <a:ext uri="{FF2B5EF4-FFF2-40B4-BE49-F238E27FC236}">
                <a16:creationId xmlns:a16="http://schemas.microsoft.com/office/drawing/2014/main" id="{4176B370-6B0F-204B-AFC7-D01654E4A25A}"/>
              </a:ext>
            </a:extLst>
          </p:cNvPr>
          <p:cNvSpPr/>
          <p:nvPr/>
        </p:nvSpPr>
        <p:spPr>
          <a:xfrm>
            <a:off x="2837931" y="138036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" name="Oval 340">
            <a:extLst>
              <a:ext uri="{FF2B5EF4-FFF2-40B4-BE49-F238E27FC236}">
                <a16:creationId xmlns:a16="http://schemas.microsoft.com/office/drawing/2014/main" id="{F6320514-B1D5-7F47-8848-AA58CD711847}"/>
              </a:ext>
            </a:extLst>
          </p:cNvPr>
          <p:cNvSpPr/>
          <p:nvPr/>
        </p:nvSpPr>
        <p:spPr>
          <a:xfrm>
            <a:off x="3269301" y="138294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Oval 341">
            <a:extLst>
              <a:ext uri="{FF2B5EF4-FFF2-40B4-BE49-F238E27FC236}">
                <a16:creationId xmlns:a16="http://schemas.microsoft.com/office/drawing/2014/main" id="{6C5C98BE-5512-764D-899F-4DF24B805BFC}"/>
              </a:ext>
            </a:extLst>
          </p:cNvPr>
          <p:cNvSpPr/>
          <p:nvPr/>
        </p:nvSpPr>
        <p:spPr>
          <a:xfrm>
            <a:off x="3375206" y="254790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Oval 342">
            <a:extLst>
              <a:ext uri="{FF2B5EF4-FFF2-40B4-BE49-F238E27FC236}">
                <a16:creationId xmlns:a16="http://schemas.microsoft.com/office/drawing/2014/main" id="{E6E00609-05E5-564C-9D7F-B03327230FDB}"/>
              </a:ext>
            </a:extLst>
          </p:cNvPr>
          <p:cNvSpPr/>
          <p:nvPr/>
        </p:nvSpPr>
        <p:spPr>
          <a:xfrm>
            <a:off x="2892175" y="220435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Oval 343">
            <a:extLst>
              <a:ext uri="{FF2B5EF4-FFF2-40B4-BE49-F238E27FC236}">
                <a16:creationId xmlns:a16="http://schemas.microsoft.com/office/drawing/2014/main" id="{8E9DF482-BB03-8640-B164-1B9977AF2F0B}"/>
              </a:ext>
            </a:extLst>
          </p:cNvPr>
          <p:cNvSpPr/>
          <p:nvPr/>
        </p:nvSpPr>
        <p:spPr>
          <a:xfrm>
            <a:off x="3300298" y="221985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Oval 344">
            <a:extLst>
              <a:ext uri="{FF2B5EF4-FFF2-40B4-BE49-F238E27FC236}">
                <a16:creationId xmlns:a16="http://schemas.microsoft.com/office/drawing/2014/main" id="{D17BC0DC-5CA9-1646-A855-E2674BD817A7}"/>
              </a:ext>
            </a:extLst>
          </p:cNvPr>
          <p:cNvSpPr/>
          <p:nvPr/>
        </p:nvSpPr>
        <p:spPr>
          <a:xfrm>
            <a:off x="2969667" y="256598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Connector 345">
            <a:extLst>
              <a:ext uri="{FF2B5EF4-FFF2-40B4-BE49-F238E27FC236}">
                <a16:creationId xmlns:a16="http://schemas.microsoft.com/office/drawing/2014/main" id="{F376C019-BC4B-A04D-9932-7EDBA9A8242E}"/>
              </a:ext>
            </a:extLst>
          </p:cNvPr>
          <p:cNvSpPr/>
          <p:nvPr/>
        </p:nvSpPr>
        <p:spPr>
          <a:xfrm>
            <a:off x="2971421" y="1264492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7" name="Connector 346">
            <a:extLst>
              <a:ext uri="{FF2B5EF4-FFF2-40B4-BE49-F238E27FC236}">
                <a16:creationId xmlns:a16="http://schemas.microsoft.com/office/drawing/2014/main" id="{7B24FF99-29FE-4742-8404-30EFC05E9066}"/>
              </a:ext>
            </a:extLst>
          </p:cNvPr>
          <p:cNvSpPr/>
          <p:nvPr/>
        </p:nvSpPr>
        <p:spPr>
          <a:xfrm>
            <a:off x="3384710" y="1274824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8" name="Connector 347">
            <a:extLst>
              <a:ext uri="{FF2B5EF4-FFF2-40B4-BE49-F238E27FC236}">
                <a16:creationId xmlns:a16="http://schemas.microsoft.com/office/drawing/2014/main" id="{B747153A-37EF-7449-B6C6-2856ECD2F45F}"/>
              </a:ext>
            </a:extLst>
          </p:cNvPr>
          <p:cNvSpPr/>
          <p:nvPr/>
        </p:nvSpPr>
        <p:spPr>
          <a:xfrm>
            <a:off x="3689510" y="2468194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9" name="Connector 348">
            <a:extLst>
              <a:ext uri="{FF2B5EF4-FFF2-40B4-BE49-F238E27FC236}">
                <a16:creationId xmlns:a16="http://schemas.microsoft.com/office/drawing/2014/main" id="{629F7140-89C6-FC4C-94B3-3B72AC43EA1F}"/>
              </a:ext>
            </a:extLst>
          </p:cNvPr>
          <p:cNvSpPr/>
          <p:nvPr/>
        </p:nvSpPr>
        <p:spPr>
          <a:xfrm>
            <a:off x="3242642" y="2460445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0B60E50F-4F37-4448-9C2A-62490B5785ED}"/>
              </a:ext>
            </a:extLst>
          </p:cNvPr>
          <p:cNvSpPr/>
          <p:nvPr/>
        </p:nvSpPr>
        <p:spPr>
          <a:xfrm>
            <a:off x="1778000" y="69362"/>
            <a:ext cx="8636000" cy="523220"/>
          </a:xfrm>
          <a:prstGeom prst="rect">
            <a:avLst/>
          </a:prstGeom>
          <a:solidFill>
            <a:srgbClr val="13F2F4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78930"/>
                </a:solidFill>
              </a:rPr>
              <a:t>Green rust</a:t>
            </a:r>
            <a:r>
              <a:rPr lang="en-US" sz="2800" b="1" dirty="0"/>
              <a:t>: </a:t>
            </a:r>
            <a:r>
              <a:rPr lang="en-US" sz="2400" b="1" dirty="0"/>
              <a:t>THE ALREADY-COMPLEX PRECURSOR OF THE CELL?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3F0DB8E5-78AC-AF42-8882-9F196F3EA0B9}"/>
              </a:ext>
            </a:extLst>
          </p:cNvPr>
          <p:cNvSpPr txBox="1"/>
          <p:nvPr/>
        </p:nvSpPr>
        <p:spPr>
          <a:xfrm>
            <a:off x="9232497" y="1775165"/>
            <a:ext cx="9525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0.79 nm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9C0242F5-8929-E249-8293-0F85D78C34B5}"/>
              </a:ext>
            </a:extLst>
          </p:cNvPr>
          <p:cNvSpPr txBox="1"/>
          <p:nvPr/>
        </p:nvSpPr>
        <p:spPr>
          <a:xfrm>
            <a:off x="2866724" y="1630967"/>
            <a:ext cx="66823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00B050"/>
                </a:solidFill>
              </a:rPr>
              <a:t>CO</a:t>
            </a:r>
            <a:r>
              <a:rPr lang="en-US" sz="3300" b="1" baseline="-25000" dirty="0">
                <a:solidFill>
                  <a:srgbClr val="00B050"/>
                </a:solidFill>
              </a:rPr>
              <a:t>3</a:t>
            </a:r>
            <a:r>
              <a:rPr lang="en-US" sz="3300" b="1" baseline="30000" dirty="0">
                <a:solidFill>
                  <a:srgbClr val="00B050"/>
                </a:solidFill>
              </a:rPr>
              <a:t>=</a:t>
            </a:r>
            <a:r>
              <a:rPr lang="en-US" sz="3300" b="1" dirty="0">
                <a:solidFill>
                  <a:srgbClr val="00B050"/>
                </a:solidFill>
              </a:rPr>
              <a:t>/Cl</a:t>
            </a:r>
            <a:r>
              <a:rPr lang="en-US" sz="3300" b="1" baseline="30000" dirty="0">
                <a:solidFill>
                  <a:srgbClr val="00B050"/>
                </a:solidFill>
              </a:rPr>
              <a:t>-</a:t>
            </a:r>
            <a:r>
              <a:rPr lang="en-US" sz="3300" b="1" dirty="0">
                <a:solidFill>
                  <a:srgbClr val="00B050"/>
                </a:solidFill>
              </a:rPr>
              <a:t>, NO</a:t>
            </a:r>
            <a:r>
              <a:rPr lang="en-US" sz="3300" b="1" baseline="-25000" dirty="0">
                <a:solidFill>
                  <a:srgbClr val="00B050"/>
                </a:solidFill>
              </a:rPr>
              <a:t>3</a:t>
            </a:r>
            <a:r>
              <a:rPr lang="en-US" sz="3300" b="1" baseline="30000" dirty="0">
                <a:solidFill>
                  <a:srgbClr val="00B050"/>
                </a:solidFill>
              </a:rPr>
              <a:t>-</a:t>
            </a:r>
            <a:r>
              <a:rPr lang="en-US" sz="3300" b="1" dirty="0">
                <a:solidFill>
                  <a:srgbClr val="00B050"/>
                </a:solidFill>
              </a:rPr>
              <a:t>, SO</a:t>
            </a:r>
            <a:r>
              <a:rPr lang="en-US" sz="3300" b="1" baseline="-25000" dirty="0">
                <a:solidFill>
                  <a:srgbClr val="00B050"/>
                </a:solidFill>
              </a:rPr>
              <a:t>4</a:t>
            </a:r>
            <a:r>
              <a:rPr lang="en-US" sz="3300" b="1" baseline="30000" dirty="0">
                <a:solidFill>
                  <a:srgbClr val="00B050"/>
                </a:solidFill>
              </a:rPr>
              <a:t>=</a:t>
            </a:r>
            <a:r>
              <a:rPr lang="en-US" sz="3300" b="1" dirty="0">
                <a:solidFill>
                  <a:srgbClr val="00B050"/>
                </a:solidFill>
              </a:rPr>
              <a:t>, PO</a:t>
            </a:r>
            <a:r>
              <a:rPr lang="en-US" sz="3300" b="1" baseline="-25000" dirty="0">
                <a:solidFill>
                  <a:srgbClr val="00B050"/>
                </a:solidFill>
              </a:rPr>
              <a:t>4</a:t>
            </a:r>
            <a:r>
              <a:rPr lang="en-US" sz="3300" b="1" baseline="30000" dirty="0">
                <a:solidFill>
                  <a:srgbClr val="00B050"/>
                </a:solidFill>
              </a:rPr>
              <a:t>3-</a:t>
            </a:r>
            <a:r>
              <a:rPr lang="en-US" sz="3300" b="1" dirty="0">
                <a:solidFill>
                  <a:srgbClr val="00B050"/>
                </a:solidFill>
              </a:rPr>
              <a:t>, H</a:t>
            </a:r>
            <a:r>
              <a:rPr lang="en-US" sz="3300" b="1" baseline="-25000" dirty="0">
                <a:solidFill>
                  <a:srgbClr val="00B050"/>
                </a:solidFill>
              </a:rPr>
              <a:t>2</a:t>
            </a:r>
            <a:r>
              <a:rPr lang="en-US" sz="3300" b="1" dirty="0">
                <a:solidFill>
                  <a:srgbClr val="00B050"/>
                </a:solidFill>
              </a:rPr>
              <a:t>O    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9AFA5F62-3A84-F94C-B93C-4DA8C8423B49}"/>
              </a:ext>
            </a:extLst>
          </p:cNvPr>
          <p:cNvSpPr txBox="1"/>
          <p:nvPr/>
        </p:nvSpPr>
        <p:spPr>
          <a:xfrm>
            <a:off x="1589538" y="1672941"/>
            <a:ext cx="1200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00B050"/>
                </a:solidFill>
              </a:rPr>
              <a:t>0.3–0.4nm</a:t>
            </a:r>
          </a:p>
          <a:p>
            <a:pPr algn="r"/>
            <a:r>
              <a:rPr lang="en-US" b="1" dirty="0">
                <a:solidFill>
                  <a:srgbClr val="00B050"/>
                </a:solidFill>
              </a:rPr>
              <a:t>gallery</a:t>
            </a:r>
          </a:p>
        </p:txBody>
      </p:sp>
      <p:cxnSp>
        <p:nvCxnSpPr>
          <p:cNvPr id="334" name="Straight Arrow Connector 333">
            <a:extLst>
              <a:ext uri="{FF2B5EF4-FFF2-40B4-BE49-F238E27FC236}">
                <a16:creationId xmlns:a16="http://schemas.microsoft.com/office/drawing/2014/main" id="{F8724EB9-D66B-7443-9D7A-A9687F17BCE9}"/>
              </a:ext>
            </a:extLst>
          </p:cNvPr>
          <p:cNvCxnSpPr>
            <a:cxnSpLocks/>
          </p:cNvCxnSpPr>
          <p:nvPr/>
        </p:nvCxnSpPr>
        <p:spPr>
          <a:xfrm>
            <a:off x="2796874" y="1717390"/>
            <a:ext cx="0" cy="558800"/>
          </a:xfrm>
          <a:prstGeom prst="straightConnector1">
            <a:avLst/>
          </a:prstGeom>
          <a:ln>
            <a:solidFill>
              <a:srgbClr val="00B050"/>
            </a:solidFill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Arrow Connector 334">
            <a:extLst>
              <a:ext uri="{FF2B5EF4-FFF2-40B4-BE49-F238E27FC236}">
                <a16:creationId xmlns:a16="http://schemas.microsoft.com/office/drawing/2014/main" id="{DC6BA10A-58A6-BB49-AAD1-E4461944C129}"/>
              </a:ext>
            </a:extLst>
          </p:cNvPr>
          <p:cNvCxnSpPr>
            <a:cxnSpLocks/>
          </p:cNvCxnSpPr>
          <p:nvPr/>
        </p:nvCxnSpPr>
        <p:spPr>
          <a:xfrm>
            <a:off x="9248474" y="1406240"/>
            <a:ext cx="0" cy="113665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1" name="TextBox 350">
            <a:extLst>
              <a:ext uri="{FF2B5EF4-FFF2-40B4-BE49-F238E27FC236}">
                <a16:creationId xmlns:a16="http://schemas.microsoft.com/office/drawing/2014/main" id="{7BFBA2F9-6FD1-1B43-A19D-6A510CD2ED85}"/>
              </a:ext>
            </a:extLst>
          </p:cNvPr>
          <p:cNvSpPr txBox="1"/>
          <p:nvPr/>
        </p:nvSpPr>
        <p:spPr>
          <a:xfrm>
            <a:off x="2564922" y="5995474"/>
            <a:ext cx="6625087" cy="73866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Arrhenius et al. 1997 </a:t>
            </a:r>
            <a:r>
              <a:rPr lang="en-US" sz="1400" b="1" i="1" dirty="0"/>
              <a:t>J </a:t>
            </a:r>
            <a:r>
              <a:rPr lang="en-US" sz="1400" b="1" i="1" dirty="0" err="1"/>
              <a:t>Theor</a:t>
            </a:r>
            <a:r>
              <a:rPr lang="en-US" sz="1400" b="1" i="1" dirty="0"/>
              <a:t> Biol</a:t>
            </a:r>
            <a:r>
              <a:rPr lang="en-US" sz="1400" b="1" dirty="0"/>
              <a:t> 187, 503; </a:t>
            </a:r>
            <a:r>
              <a:rPr lang="en-US" sz="1400" b="1" dirty="0" err="1">
                <a:solidFill>
                  <a:srgbClr val="FF0000"/>
                </a:solidFill>
              </a:rPr>
              <a:t>Génin</a:t>
            </a:r>
            <a:r>
              <a:rPr lang="en-US" sz="1400" b="1" dirty="0">
                <a:solidFill>
                  <a:srgbClr val="FF0000"/>
                </a:solidFill>
              </a:rPr>
              <a:t> et al. 2006 </a:t>
            </a:r>
            <a:r>
              <a:rPr lang="en-US" sz="1400" b="1" i="1" dirty="0">
                <a:solidFill>
                  <a:srgbClr val="FF0000"/>
                </a:solidFill>
              </a:rPr>
              <a:t>Solid State Sci </a:t>
            </a:r>
            <a:r>
              <a:rPr lang="en-US" sz="1400" b="1" dirty="0">
                <a:solidFill>
                  <a:srgbClr val="FF0000"/>
                </a:solidFill>
              </a:rPr>
              <a:t>8, 1330; </a:t>
            </a:r>
            <a:r>
              <a:rPr lang="en-US" sz="1400" b="1" dirty="0" err="1">
                <a:solidFill>
                  <a:srgbClr val="FF0000"/>
                </a:solidFill>
              </a:rPr>
              <a:t>Etique</a:t>
            </a:r>
            <a:r>
              <a:rPr lang="en-US" sz="1400" b="1" dirty="0">
                <a:solidFill>
                  <a:srgbClr val="FF0000"/>
                </a:solidFill>
              </a:rPr>
              <a:t> et al. 2016  </a:t>
            </a:r>
            <a:r>
              <a:rPr lang="en-US" sz="1400" b="1" i="1" dirty="0">
                <a:solidFill>
                  <a:srgbClr val="FF0000"/>
                </a:solidFill>
              </a:rPr>
              <a:t>Geobiology</a:t>
            </a:r>
            <a:r>
              <a:rPr lang="en-US" sz="1400" b="1" dirty="0">
                <a:solidFill>
                  <a:srgbClr val="FF0000"/>
                </a:solidFill>
              </a:rPr>
              <a:t>, </a:t>
            </a:r>
            <a:r>
              <a:rPr lang="en-US" sz="1400" b="1" i="1" dirty="0">
                <a:solidFill>
                  <a:srgbClr val="FF0000"/>
                </a:solidFill>
              </a:rPr>
              <a:t>14</a:t>
            </a:r>
            <a:r>
              <a:rPr lang="en-US" sz="1400" b="1" dirty="0">
                <a:solidFill>
                  <a:srgbClr val="FF0000"/>
                </a:solidFill>
              </a:rPr>
              <a:t>, 237-254; </a:t>
            </a:r>
            <a:r>
              <a:rPr lang="en-US" sz="1400" b="1" dirty="0"/>
              <a:t>Russell 2018 </a:t>
            </a:r>
            <a:r>
              <a:rPr lang="en-US" sz="1400" b="1" i="1" dirty="0"/>
              <a:t>Life </a:t>
            </a:r>
            <a:r>
              <a:rPr lang="en-US" sz="1400" b="1" dirty="0"/>
              <a:t>8</a:t>
            </a:r>
            <a:r>
              <a:rPr lang="en-US" sz="1400" b="1" i="1" dirty="0"/>
              <a:t>, </a:t>
            </a:r>
            <a:r>
              <a:rPr lang="en-US" sz="1400" b="1" dirty="0"/>
              <a:t>35; </a:t>
            </a:r>
          </a:p>
          <a:p>
            <a:pPr algn="ctr"/>
            <a:r>
              <a:rPr lang="en-US" sz="1400" b="1" dirty="0"/>
              <a:t>Duval et al. 2019 </a:t>
            </a:r>
            <a:r>
              <a:rPr lang="en-US" sz="1400" b="1" i="1" dirty="0"/>
              <a:t>Interface Focus </a:t>
            </a:r>
            <a:r>
              <a:rPr lang="en-US" sz="1400" b="1" dirty="0"/>
              <a:t>20190063; </a:t>
            </a:r>
            <a:r>
              <a:rPr lang="en-US" sz="1400" b="1" dirty="0">
                <a:solidFill>
                  <a:srgbClr val="FF0000"/>
                </a:solidFill>
              </a:rPr>
              <a:t>Sun et al. 2021 </a:t>
            </a:r>
            <a:r>
              <a:rPr lang="en-US" sz="1400" b="1" i="1" dirty="0">
                <a:solidFill>
                  <a:srgbClr val="FF0000"/>
                </a:solidFill>
              </a:rPr>
              <a:t>Geochem. Trans. </a:t>
            </a:r>
            <a:r>
              <a:rPr lang="en-US" sz="1400" b="1" dirty="0">
                <a:solidFill>
                  <a:srgbClr val="FF0000"/>
                </a:solidFill>
              </a:rPr>
              <a:t>22, 1-10 </a:t>
            </a: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7C8A8AC6-462D-5540-8C28-725A12ED7035}"/>
              </a:ext>
            </a:extLst>
          </p:cNvPr>
          <p:cNvSpPr txBox="1"/>
          <p:nvPr/>
        </p:nvSpPr>
        <p:spPr>
          <a:xfrm>
            <a:off x="1524001" y="3396395"/>
            <a:ext cx="91439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00B050"/>
                </a:solidFill>
              </a:rPr>
              <a:t>Fe</a:t>
            </a:r>
            <a:r>
              <a:rPr lang="en-US" sz="2100" b="1" baseline="30000" dirty="0">
                <a:solidFill>
                  <a:srgbClr val="00B050"/>
                </a:solidFill>
              </a:rPr>
              <a:t>2+</a:t>
            </a:r>
            <a:r>
              <a:rPr lang="en-US" sz="2100" b="1" baseline="-25000" dirty="0">
                <a:solidFill>
                  <a:srgbClr val="00B050"/>
                </a:solidFill>
              </a:rPr>
              <a:t>4</a:t>
            </a:r>
            <a:r>
              <a:rPr lang="en-US" sz="2100" b="1" dirty="0">
                <a:solidFill>
                  <a:srgbClr val="FF0000"/>
                </a:solidFill>
              </a:rPr>
              <a:t>Fe</a:t>
            </a:r>
            <a:r>
              <a:rPr lang="en-US" sz="2100" b="1" baseline="30000" dirty="0">
                <a:solidFill>
                  <a:srgbClr val="FF0000"/>
                </a:solidFill>
              </a:rPr>
              <a:t>3+</a:t>
            </a:r>
            <a:r>
              <a:rPr lang="en-US" sz="2100" b="1" baseline="-25000" dirty="0">
                <a:solidFill>
                  <a:srgbClr val="FF0000"/>
                </a:solidFill>
              </a:rPr>
              <a:t>2</a:t>
            </a:r>
            <a:r>
              <a:rPr lang="en-US" sz="2100" dirty="0"/>
              <a:t>(OH)</a:t>
            </a:r>
            <a:r>
              <a:rPr lang="en-US" sz="2100" baseline="-25000" dirty="0"/>
              <a:t>12</a:t>
            </a:r>
            <a:r>
              <a:rPr lang="en-US" sz="2100" dirty="0"/>
              <a:t>CO</a:t>
            </a:r>
            <a:r>
              <a:rPr lang="en-US" sz="2100" baseline="-25000" dirty="0"/>
              <a:t>3</a:t>
            </a:r>
            <a:r>
              <a:rPr lang="en-US" sz="2100" dirty="0"/>
              <a:t>.</a:t>
            </a:r>
            <a:r>
              <a:rPr lang="en-US" sz="2100" dirty="0">
                <a:solidFill>
                  <a:srgbClr val="0070C0"/>
                </a:solidFill>
              </a:rPr>
              <a:t>3H</a:t>
            </a:r>
            <a:r>
              <a:rPr lang="en-US" sz="2100" baseline="-25000" dirty="0">
                <a:solidFill>
                  <a:srgbClr val="0070C0"/>
                </a:solidFill>
              </a:rPr>
              <a:t>2</a:t>
            </a:r>
            <a:r>
              <a:rPr lang="en-US" sz="2100" dirty="0">
                <a:solidFill>
                  <a:srgbClr val="0070C0"/>
                </a:solidFill>
              </a:rPr>
              <a:t>O</a:t>
            </a:r>
            <a:r>
              <a:rPr lang="en-US" sz="2100" dirty="0"/>
              <a:t> ⇔ </a:t>
            </a:r>
            <a:r>
              <a:rPr lang="en-US" sz="2100" b="1" dirty="0">
                <a:solidFill>
                  <a:srgbClr val="00B050"/>
                </a:solidFill>
              </a:rPr>
              <a:t>Fe</a:t>
            </a:r>
            <a:r>
              <a:rPr lang="en-US" sz="2100" b="1" baseline="30000" dirty="0">
                <a:solidFill>
                  <a:srgbClr val="00B050"/>
                </a:solidFill>
              </a:rPr>
              <a:t>2+</a:t>
            </a:r>
            <a:r>
              <a:rPr lang="en-US" sz="2100" b="1" baseline="-25000" dirty="0">
                <a:solidFill>
                  <a:srgbClr val="00B050"/>
                </a:solidFill>
              </a:rPr>
              <a:t>2</a:t>
            </a:r>
            <a:r>
              <a:rPr lang="en-US" sz="2100" b="1" dirty="0">
                <a:solidFill>
                  <a:srgbClr val="FF0000"/>
                </a:solidFill>
              </a:rPr>
              <a:t>Fe</a:t>
            </a:r>
            <a:r>
              <a:rPr lang="en-US" sz="2100" b="1" baseline="30000" dirty="0">
                <a:solidFill>
                  <a:srgbClr val="FF0000"/>
                </a:solidFill>
              </a:rPr>
              <a:t>3+</a:t>
            </a:r>
            <a:r>
              <a:rPr lang="en-US" sz="2100" b="1" baseline="-25000" dirty="0">
                <a:solidFill>
                  <a:srgbClr val="FF0000"/>
                </a:solidFill>
              </a:rPr>
              <a:t>4</a:t>
            </a:r>
            <a:r>
              <a:rPr lang="en-US" sz="2100" dirty="0"/>
              <a:t>(OH)</a:t>
            </a:r>
            <a:r>
              <a:rPr lang="en-US" sz="2100" baseline="-25000" dirty="0"/>
              <a:t>10</a:t>
            </a:r>
            <a:r>
              <a:rPr lang="en-US" sz="2100" dirty="0"/>
              <a:t>CO</a:t>
            </a:r>
            <a:r>
              <a:rPr lang="en-US" sz="2100" baseline="-25000" dirty="0"/>
              <a:t>3</a:t>
            </a:r>
            <a:r>
              <a:rPr lang="en-US" sz="2100" dirty="0"/>
              <a:t>.</a:t>
            </a:r>
            <a:r>
              <a:rPr lang="en-US" sz="2100" dirty="0">
                <a:solidFill>
                  <a:srgbClr val="0070C0"/>
                </a:solidFill>
              </a:rPr>
              <a:t>3H</a:t>
            </a:r>
            <a:r>
              <a:rPr lang="en-US" sz="2100" baseline="-25000" dirty="0">
                <a:solidFill>
                  <a:srgbClr val="0070C0"/>
                </a:solidFill>
              </a:rPr>
              <a:t>2</a:t>
            </a:r>
            <a:r>
              <a:rPr lang="en-US" sz="2100" dirty="0">
                <a:solidFill>
                  <a:srgbClr val="0070C0"/>
                </a:solidFill>
              </a:rPr>
              <a:t>O + </a:t>
            </a:r>
            <a:r>
              <a:rPr lang="en-US" sz="2100" b="1" dirty="0">
                <a:solidFill>
                  <a:srgbClr val="00B050"/>
                </a:solidFill>
              </a:rPr>
              <a:t>H</a:t>
            </a:r>
            <a:r>
              <a:rPr lang="en-US" sz="2100" b="1" baseline="-25000" dirty="0">
                <a:solidFill>
                  <a:srgbClr val="00B050"/>
                </a:solidFill>
              </a:rPr>
              <a:t>2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dirty="0"/>
              <a:t>+ </a:t>
            </a:r>
            <a:r>
              <a:rPr lang="en-US" sz="2100" b="1" dirty="0">
                <a:solidFill>
                  <a:srgbClr val="00B050"/>
                </a:solidFill>
              </a:rPr>
              <a:t>2</a:t>
            </a:r>
            <a:r>
              <a:rPr lang="en-US" sz="2400" b="1" dirty="0">
                <a:solidFill>
                  <a:srgbClr val="00B050"/>
                </a:solidFill>
              </a:rPr>
              <a:t>ē</a:t>
            </a:r>
            <a:r>
              <a:rPr lang="en-US" sz="2100" dirty="0"/>
              <a:t> </a:t>
            </a:r>
            <a:r>
              <a:rPr lang="en-US" sz="2100" b="1" dirty="0">
                <a:solidFill>
                  <a:srgbClr val="FF0000"/>
                </a:solidFill>
              </a:rPr>
              <a:t>           </a:t>
            </a:r>
          </a:p>
          <a:p>
            <a:pPr algn="ctr"/>
            <a:endParaRPr lang="en-US" sz="2100" dirty="0"/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09ADBE47-5BD0-EF44-BED9-7D59E330A203}"/>
              </a:ext>
            </a:extLst>
          </p:cNvPr>
          <p:cNvSpPr txBox="1"/>
          <p:nvPr/>
        </p:nvSpPr>
        <p:spPr>
          <a:xfrm>
            <a:off x="1528462" y="4185002"/>
            <a:ext cx="90861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/>
              <a:t>Fougerite</a:t>
            </a:r>
            <a:r>
              <a:rPr lang="en-US" sz="2000" b="1" dirty="0"/>
              <a:t> (green rust) is a “soft” 2D-anionic clay hosting ionic substitutes, &amp; capable</a:t>
            </a:r>
          </a:p>
          <a:p>
            <a:pPr algn="ctr"/>
            <a:r>
              <a:rPr lang="en-US" sz="2000" b="1" dirty="0"/>
              <a:t>of conformational change in response to its “hard” solid electrolyte properties </a:t>
            </a: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1C5BDC63-D798-974F-B679-AB679C665883}"/>
              </a:ext>
            </a:extLst>
          </p:cNvPr>
          <p:cNvSpPr txBox="1"/>
          <p:nvPr/>
        </p:nvSpPr>
        <p:spPr>
          <a:xfrm>
            <a:off x="1575388" y="5222457"/>
            <a:ext cx="893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&amp; can mediate gradient-driven coupling mechanisms in confined viscous hydrous 2D spaces 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B3052429-2DCE-A74D-BC3A-608D58CD679B}"/>
              </a:ext>
            </a:extLst>
          </p:cNvPr>
          <p:cNvSpPr/>
          <p:nvPr/>
        </p:nvSpPr>
        <p:spPr>
          <a:xfrm>
            <a:off x="2543191" y="1056474"/>
            <a:ext cx="558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</a:rPr>
              <a:t>Fe</a:t>
            </a:r>
            <a:r>
              <a:rPr lang="en-US" b="1" baseline="30000" dirty="0">
                <a:solidFill>
                  <a:srgbClr val="FF0000"/>
                </a:solidFill>
              </a:rPr>
              <a:t>3+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A08F4A47-50D8-994F-9E8D-6B6F631CC345}"/>
              </a:ext>
            </a:extLst>
          </p:cNvPr>
          <p:cNvSpPr/>
          <p:nvPr/>
        </p:nvSpPr>
        <p:spPr>
          <a:xfrm>
            <a:off x="8451689" y="2574125"/>
            <a:ext cx="13211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Fe</a:t>
            </a:r>
            <a:r>
              <a:rPr lang="en-US" b="1" baseline="30000" dirty="0">
                <a:solidFill>
                  <a:srgbClr val="00B050"/>
                </a:solidFill>
              </a:rPr>
              <a:t>2+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(Mg, Ni, Co)</a:t>
            </a:r>
          </a:p>
        </p:txBody>
      </p:sp>
    </p:spTree>
    <p:extLst>
      <p:ext uri="{BB962C8B-B14F-4D97-AF65-F5344CB8AC3E}">
        <p14:creationId xmlns:p14="http://schemas.microsoft.com/office/powerpoint/2010/main" val="3056118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879" y="1043133"/>
            <a:ext cx="3998441" cy="46728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072" y="-1"/>
            <a:ext cx="5222929" cy="68488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65254" y="5651492"/>
            <a:ext cx="5202747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Mass precipitation of green rust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Fe II–III hydroxy-carbonate</a:t>
            </a:r>
          </a:p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Génin</a:t>
            </a:r>
            <a:r>
              <a:rPr lang="en-US" sz="2400" b="1" dirty="0">
                <a:solidFill>
                  <a:schemeClr val="bg1"/>
                </a:solidFill>
              </a:rPr>
              <a:t> et al. 2005  </a:t>
            </a:r>
            <a:r>
              <a:rPr lang="en-US" sz="2400" b="1" i="1" dirty="0">
                <a:solidFill>
                  <a:schemeClr val="bg1"/>
                </a:solidFill>
              </a:rPr>
              <a:t>Solid State Sci</a:t>
            </a:r>
            <a:r>
              <a:rPr lang="en-US" sz="2400" b="1" dirty="0">
                <a:solidFill>
                  <a:schemeClr val="bg1"/>
                </a:solidFill>
              </a:rPr>
              <a:t> 7:545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7BA5ED-6683-084A-BB89-851526D939DB}"/>
              </a:ext>
            </a:extLst>
          </p:cNvPr>
          <p:cNvSpPr txBox="1"/>
          <p:nvPr/>
        </p:nvSpPr>
        <p:spPr>
          <a:xfrm>
            <a:off x="1660649" y="5990382"/>
            <a:ext cx="3624710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Note, the </a:t>
            </a:r>
            <a:r>
              <a:rPr lang="en-US" b="1" dirty="0"/>
              <a:t>confined water </a:t>
            </a:r>
            <a:r>
              <a:rPr lang="en-US" dirty="0"/>
              <a:t>in the GR</a:t>
            </a:r>
          </a:p>
          <a:p>
            <a:r>
              <a:rPr lang="en-US" dirty="0"/>
              <a:t>interlayers, i.e., no “water problem”!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87AF3-B07F-BE4D-94F9-F2CF354A11E4}"/>
              </a:ext>
            </a:extLst>
          </p:cNvPr>
          <p:cNvSpPr txBox="1"/>
          <p:nvPr/>
        </p:nvSpPr>
        <p:spPr>
          <a:xfrm>
            <a:off x="1578430" y="88997"/>
            <a:ext cx="9089571" cy="492443"/>
          </a:xfrm>
          <a:prstGeom prst="rect">
            <a:avLst/>
          </a:prstGeom>
          <a:solidFill>
            <a:srgbClr val="13F2F4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Green rust, a heterogeneous 2D-Double Layer Iron Oxyhydroxide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768F75-4240-5344-AC1D-BB8426626C3D}"/>
              </a:ext>
            </a:extLst>
          </p:cNvPr>
          <p:cNvSpPr txBox="1"/>
          <p:nvPr/>
        </p:nvSpPr>
        <p:spPr>
          <a:xfrm>
            <a:off x="5829299" y="756556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200 nm</a:t>
            </a:r>
          </a:p>
        </p:txBody>
      </p:sp>
    </p:spTree>
    <p:extLst>
      <p:ext uri="{BB962C8B-B14F-4D97-AF65-F5344CB8AC3E}">
        <p14:creationId xmlns:p14="http://schemas.microsoft.com/office/powerpoint/2010/main" val="125771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A77F0B-07A1-0A44-AC42-1866740DBAD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24000" y="451221"/>
            <a:ext cx="9144000" cy="59382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5A6931-99EB-7242-9CE7-F5256FCAD372}"/>
              </a:ext>
            </a:extLst>
          </p:cNvPr>
          <p:cNvSpPr txBox="1"/>
          <p:nvPr/>
        </p:nvSpPr>
        <p:spPr>
          <a:xfrm>
            <a:off x="1518534" y="6430032"/>
            <a:ext cx="9144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Branscomb, Russell 2013; </a:t>
            </a:r>
            <a:r>
              <a:rPr lang="en-US" sz="1600" b="1" dirty="0" err="1"/>
              <a:t>Vasiliadou</a:t>
            </a:r>
            <a:r>
              <a:rPr lang="en-US" sz="1600" b="1" dirty="0"/>
              <a:t> et al. 2019;</a:t>
            </a:r>
            <a:r>
              <a:rPr lang="en-US" sz="1600" b="1" dirty="0">
                <a:solidFill>
                  <a:srgbClr val="FF0000"/>
                </a:solidFill>
              </a:rPr>
              <a:t>      </a:t>
            </a:r>
            <a:r>
              <a:rPr lang="en-US" sz="1600" b="1" dirty="0">
                <a:solidFill>
                  <a:srgbClr val="A04F17"/>
                </a:solidFill>
              </a:rPr>
              <a:t>Then see</a:t>
            </a:r>
            <a:r>
              <a:rPr lang="en-US" sz="1600" b="1" i="1" dirty="0">
                <a:solidFill>
                  <a:srgbClr val="A04F17"/>
                </a:solidFill>
              </a:rPr>
              <a:t> </a:t>
            </a:r>
            <a:r>
              <a:rPr lang="en-US" sz="1600" b="1" dirty="0">
                <a:solidFill>
                  <a:srgbClr val="A04F17"/>
                </a:solidFill>
              </a:rPr>
              <a:t>Hudson et al. 2020 </a:t>
            </a:r>
            <a:r>
              <a:rPr lang="en-US" sz="1600" b="1" i="1" dirty="0">
                <a:solidFill>
                  <a:srgbClr val="A04F17"/>
                </a:solidFill>
              </a:rPr>
              <a:t>PNAS </a:t>
            </a:r>
            <a:r>
              <a:rPr lang="en-US" sz="1600" b="1" dirty="0">
                <a:solidFill>
                  <a:srgbClr val="A04F17"/>
                </a:solidFill>
              </a:rPr>
              <a:t>117, 22873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D2B8D8-7D0A-1F45-A676-B210B56A7D88}"/>
              </a:ext>
            </a:extLst>
          </p:cNvPr>
          <p:cNvSpPr txBox="1"/>
          <p:nvPr/>
        </p:nvSpPr>
        <p:spPr>
          <a:xfrm>
            <a:off x="4038601" y="230614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78930"/>
                </a:solidFill>
              </a:rPr>
              <a:t>.H</a:t>
            </a:r>
            <a:r>
              <a:rPr lang="en-US" b="1" baseline="-25000" dirty="0">
                <a:solidFill>
                  <a:srgbClr val="178930"/>
                </a:solidFill>
              </a:rPr>
              <a:t>2</a:t>
            </a:r>
            <a:r>
              <a:rPr lang="en-US" b="1" dirty="0">
                <a:solidFill>
                  <a:srgbClr val="178930"/>
                </a:solidFill>
              </a:rPr>
              <a:t>O</a:t>
            </a:r>
            <a:endParaRPr lang="en-US" dirty="0">
              <a:solidFill>
                <a:srgbClr val="17893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12044-E7DD-2F4C-B377-709C20414C3E}"/>
              </a:ext>
            </a:extLst>
          </p:cNvPr>
          <p:cNvSpPr txBox="1"/>
          <p:nvPr/>
        </p:nvSpPr>
        <p:spPr>
          <a:xfrm>
            <a:off x="1524000" y="-5980"/>
            <a:ext cx="9144000" cy="461665"/>
          </a:xfrm>
          <a:prstGeom prst="rect">
            <a:avLst/>
          </a:prstGeom>
          <a:solidFill>
            <a:srgbClr val="87E9E7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ENGINE 1: HYPOTHETICAL HYDROGENATION OF CO</a:t>
            </a:r>
            <a:r>
              <a:rPr lang="en-US" sz="2400" b="1" baseline="-25000" dirty="0"/>
              <a:t>2</a:t>
            </a:r>
            <a:r>
              <a:rPr lang="en-US" sz="2400" b="1" dirty="0"/>
              <a:t> TO FORMATE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FCC7CD-F2F9-414D-87D2-9BF2FD456B91}"/>
              </a:ext>
            </a:extLst>
          </p:cNvPr>
          <p:cNvSpPr txBox="1"/>
          <p:nvPr/>
        </p:nvSpPr>
        <p:spPr>
          <a:xfrm>
            <a:off x="577326" y="794420"/>
            <a:ext cx="3625328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…</a:t>
            </a:r>
          </a:p>
          <a:p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AF5FCA-E33F-394D-9771-9987234FF272}"/>
              </a:ext>
            </a:extLst>
          </p:cNvPr>
          <p:cNvSpPr txBox="1"/>
          <p:nvPr/>
        </p:nvSpPr>
        <p:spPr>
          <a:xfrm>
            <a:off x="1082936" y="471690"/>
            <a:ext cx="3625328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…</a:t>
            </a:r>
          </a:p>
          <a:p>
            <a:endParaRPr lang="en-US" sz="1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47019-8CDF-D34C-921D-097C313AD176}"/>
              </a:ext>
            </a:extLst>
          </p:cNvPr>
          <p:cNvSpPr txBox="1"/>
          <p:nvPr/>
        </p:nvSpPr>
        <p:spPr>
          <a:xfrm>
            <a:off x="7277100" y="3136900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13F2F4"/>
                </a:solidFill>
              </a:rPr>
              <a:t>output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E79A17-2052-214C-B6A5-9845DC9B23C9}"/>
              </a:ext>
            </a:extLst>
          </p:cNvPr>
          <p:cNvSpPr txBox="1"/>
          <p:nvPr/>
        </p:nvSpPr>
        <p:spPr>
          <a:xfrm>
            <a:off x="3168650" y="946820"/>
            <a:ext cx="10033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inputs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CD7132-7011-0749-B10A-38CE583B21DF}"/>
              </a:ext>
            </a:extLst>
          </p:cNvPr>
          <p:cNvSpPr txBox="1"/>
          <p:nvPr/>
        </p:nvSpPr>
        <p:spPr>
          <a:xfrm>
            <a:off x="3416301" y="5422901"/>
            <a:ext cx="98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inputs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28C29D-7C07-E644-8260-45AAA8918D61}"/>
              </a:ext>
            </a:extLst>
          </p:cNvPr>
          <p:cNvSpPr txBox="1"/>
          <p:nvPr/>
        </p:nvSpPr>
        <p:spPr>
          <a:xfrm>
            <a:off x="9165127" y="3590281"/>
            <a:ext cx="1573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“membrane”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EC233C-2606-8E45-A8B7-603FDE03E1DE}"/>
              </a:ext>
            </a:extLst>
          </p:cNvPr>
          <p:cNvSpPr txBox="1"/>
          <p:nvPr/>
        </p:nvSpPr>
        <p:spPr>
          <a:xfrm>
            <a:off x="4768851" y="3848101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6FF00"/>
                </a:solidFill>
              </a:rPr>
              <a:t>Ni</a:t>
            </a:r>
            <a:r>
              <a:rPr lang="en-US" sz="2400" b="1" baseline="30000" dirty="0">
                <a:solidFill>
                  <a:srgbClr val="36FF00"/>
                </a:solidFill>
              </a:rPr>
              <a:t>2+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A9AE74-CF20-924B-BB30-DD6764E3E3B0}"/>
              </a:ext>
            </a:extLst>
          </p:cNvPr>
          <p:cNvSpPr txBox="1"/>
          <p:nvPr/>
        </p:nvSpPr>
        <p:spPr>
          <a:xfrm>
            <a:off x="5238750" y="2438400"/>
            <a:ext cx="39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4+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898E682-5F93-5F40-84FA-9B25EF5AC091}"/>
              </a:ext>
            </a:extLst>
          </p:cNvPr>
          <p:cNvSpPr/>
          <p:nvPr/>
        </p:nvSpPr>
        <p:spPr>
          <a:xfrm>
            <a:off x="4572000" y="3975100"/>
            <a:ext cx="190500" cy="184150"/>
          </a:xfrm>
          <a:prstGeom prst="ellipse">
            <a:avLst/>
          </a:prstGeom>
          <a:solidFill>
            <a:srgbClr val="5DFE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40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0CA82D0-E725-4A41-8C0D-28796A5961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526538">
            <a:off x="7231731" y="622848"/>
            <a:ext cx="4095081" cy="36986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D99AED-3B6B-AB4C-A959-6C9C33E8B7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2976655" y="-377993"/>
            <a:ext cx="3462763" cy="63680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A588B45-C7FB-EC4A-A17F-2FB6DB43B3CB}"/>
              </a:ext>
            </a:extLst>
          </p:cNvPr>
          <p:cNvSpPr txBox="1"/>
          <p:nvPr/>
        </p:nvSpPr>
        <p:spPr>
          <a:xfrm rot="20384406">
            <a:off x="2593446" y="3420174"/>
            <a:ext cx="10967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13F2F4"/>
                </a:solidFill>
              </a:rPr>
              <a:t>pH11 </a:t>
            </a:r>
            <a:r>
              <a:rPr lang="en-US" sz="2100" b="1" dirty="0">
                <a:solidFill>
                  <a:srgbClr val="13F2F4"/>
                </a:solidFill>
                <a:sym typeface="Wingdings" pitchFamily="2" charset="2"/>
              </a:rPr>
              <a:t></a:t>
            </a:r>
            <a:endParaRPr lang="en-US" sz="2100" b="1" dirty="0">
              <a:solidFill>
                <a:srgbClr val="13F2F4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8083BC-09F4-3840-8873-A9B5EC0CD7BD}"/>
              </a:ext>
            </a:extLst>
          </p:cNvPr>
          <p:cNvSpPr txBox="1"/>
          <p:nvPr/>
        </p:nvSpPr>
        <p:spPr>
          <a:xfrm>
            <a:off x="5079810" y="4122505"/>
            <a:ext cx="1733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b="1" dirty="0">
                <a:solidFill>
                  <a:prstClr val="white"/>
                </a:solidFill>
              </a:rPr>
              <a:t>300 minutes     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31EFEC-4396-B94F-B94C-986053AFE0B2}"/>
              </a:ext>
            </a:extLst>
          </p:cNvPr>
          <p:cNvSpPr txBox="1"/>
          <p:nvPr/>
        </p:nvSpPr>
        <p:spPr>
          <a:xfrm rot="1135676">
            <a:off x="2682063" y="2051338"/>
            <a:ext cx="9605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3AFF00"/>
                </a:solidFill>
              </a:rPr>
              <a:t>pH6 </a:t>
            </a:r>
            <a:r>
              <a:rPr lang="en-US" sz="2100" b="1" dirty="0">
                <a:solidFill>
                  <a:srgbClr val="3AFF00"/>
                </a:solidFill>
                <a:sym typeface="Wingdings" pitchFamily="2" charset="2"/>
              </a:rPr>
              <a:t></a:t>
            </a:r>
            <a:endParaRPr lang="en-US" sz="1350" dirty="0">
              <a:solidFill>
                <a:srgbClr val="3AFF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CE3010-59F1-0741-ABFE-D8D631BA9B29}"/>
              </a:ext>
            </a:extLst>
          </p:cNvPr>
          <p:cNvSpPr txBox="1"/>
          <p:nvPr/>
        </p:nvSpPr>
        <p:spPr>
          <a:xfrm rot="21399328">
            <a:off x="5832924" y="2191910"/>
            <a:ext cx="354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FeS</a:t>
            </a:r>
            <a:r>
              <a:rPr lang="en-US" b="1" dirty="0">
                <a:solidFill>
                  <a:schemeClr val="bg1"/>
                </a:solidFill>
              </a:rPr>
              <a:t> BARRIER 70 </a:t>
            </a:r>
            <a:r>
              <a:rPr lang="el-GR" b="1" dirty="0">
                <a:solidFill>
                  <a:schemeClr val="bg1"/>
                </a:solidFill>
              </a:rPr>
              <a:t>μ</a:t>
            </a:r>
            <a:r>
              <a:rPr lang="en-US" b="1" dirty="0">
                <a:solidFill>
                  <a:schemeClr val="bg1"/>
                </a:solidFill>
              </a:rPr>
              <a:t>m </a:t>
            </a:r>
            <a:r>
              <a:rPr lang="en-US" sz="4000" b="1" dirty="0">
                <a:solidFill>
                  <a:schemeClr val="bg1"/>
                </a:solidFill>
              </a:rPr>
              <a:t>thick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8704223-D0A3-1F4F-AF97-BC676253414E}"/>
              </a:ext>
            </a:extLst>
          </p:cNvPr>
          <p:cNvSpPr/>
          <p:nvPr/>
        </p:nvSpPr>
        <p:spPr>
          <a:xfrm>
            <a:off x="7891235" y="3889719"/>
            <a:ext cx="2933701" cy="609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7D061C-A0B7-B64B-976E-A50DC74C201F}"/>
              </a:ext>
            </a:extLst>
          </p:cNvPr>
          <p:cNvSpPr/>
          <p:nvPr/>
        </p:nvSpPr>
        <p:spPr>
          <a:xfrm rot="16200000">
            <a:off x="10576749" y="2217989"/>
            <a:ext cx="3887740" cy="636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588F3C-DE47-9941-B7BF-110F78508401}"/>
              </a:ext>
            </a:extLst>
          </p:cNvPr>
          <p:cNvSpPr txBox="1"/>
          <p:nvPr/>
        </p:nvSpPr>
        <p:spPr>
          <a:xfrm>
            <a:off x="9023350" y="4036676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X6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76FB52-3334-4041-A884-6103E56BBFCB}"/>
              </a:ext>
            </a:extLst>
          </p:cNvPr>
          <p:cNvSpPr/>
          <p:nvPr/>
        </p:nvSpPr>
        <p:spPr>
          <a:xfrm rot="16943810">
            <a:off x="7224493" y="1646140"/>
            <a:ext cx="1311956" cy="2275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4E15D60-EA1B-D846-A69F-F5FD5103CF82}"/>
              </a:ext>
            </a:extLst>
          </p:cNvPr>
          <p:cNvSpPr/>
          <p:nvPr/>
        </p:nvSpPr>
        <p:spPr>
          <a:xfrm rot="4601023">
            <a:off x="7278920" y="3464054"/>
            <a:ext cx="1311956" cy="2275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1096AFD-DD11-5A43-8C54-D8AE1BF2AAC1}"/>
              </a:ext>
            </a:extLst>
          </p:cNvPr>
          <p:cNvCxnSpPr>
            <a:cxnSpLocks/>
          </p:cNvCxnSpPr>
          <p:nvPr/>
        </p:nvCxnSpPr>
        <p:spPr>
          <a:xfrm>
            <a:off x="9785350" y="1919406"/>
            <a:ext cx="48986" cy="8817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ABB6190-F8A6-204D-9421-8B1E4687AD47}"/>
              </a:ext>
            </a:extLst>
          </p:cNvPr>
          <p:cNvSpPr txBox="1"/>
          <p:nvPr/>
        </p:nvSpPr>
        <p:spPr>
          <a:xfrm>
            <a:off x="1524001" y="4385196"/>
            <a:ext cx="6289401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Vasiliadou</a:t>
            </a:r>
            <a:r>
              <a:rPr lang="en-US" sz="2000" b="1" u="sng" dirty="0"/>
              <a:t> et al. 2019</a:t>
            </a:r>
            <a:r>
              <a:rPr lang="en-US" sz="2000" b="1" dirty="0">
                <a:solidFill>
                  <a:srgbClr val="FF0000"/>
                </a:solidFill>
              </a:rPr>
              <a:t>***</a:t>
            </a:r>
            <a:r>
              <a:rPr lang="en-US" sz="2000" b="1" dirty="0"/>
              <a:t> </a:t>
            </a:r>
            <a:r>
              <a:rPr lang="en-US" sz="2000" b="1" i="1" dirty="0"/>
              <a:t>Interface Focus </a:t>
            </a:r>
            <a:r>
              <a:rPr lang="en-US" sz="2000" b="1" dirty="0"/>
              <a:t>9:2019 0063</a:t>
            </a:r>
            <a:r>
              <a:rPr lang="en-US" sz="2800" b="1" dirty="0"/>
              <a:t> </a:t>
            </a:r>
          </a:p>
          <a:p>
            <a:r>
              <a:rPr lang="en-US" sz="1600" b="1" u="sng" dirty="0">
                <a:solidFill>
                  <a:srgbClr val="FF0000"/>
                </a:solidFill>
              </a:rPr>
              <a:t>H</a:t>
            </a:r>
            <a:r>
              <a:rPr lang="en-US" sz="1600" b="1" u="sng" baseline="30000" dirty="0">
                <a:solidFill>
                  <a:srgbClr val="FF0000"/>
                </a:solidFill>
              </a:rPr>
              <a:t>+</a:t>
            </a:r>
            <a:r>
              <a:rPr lang="en-US" sz="1600" b="1" u="sng" dirty="0">
                <a:solidFill>
                  <a:srgbClr val="FF0000"/>
                </a:solidFill>
              </a:rPr>
              <a:t> flux is 2X10</a:t>
            </a:r>
            <a:r>
              <a:rPr lang="en-US" sz="1600" b="1" u="sng" baseline="30000" dirty="0">
                <a:solidFill>
                  <a:srgbClr val="FF0000"/>
                </a:solidFill>
              </a:rPr>
              <a:t>6</a:t>
            </a:r>
            <a:r>
              <a:rPr lang="en-US" sz="1600" b="1" u="sng" dirty="0">
                <a:solidFill>
                  <a:srgbClr val="FF0000"/>
                </a:solidFill>
              </a:rPr>
              <a:t> faster than OH</a:t>
            </a:r>
            <a:r>
              <a:rPr lang="en-US" sz="1600" b="1" u="sng" baseline="30000" dirty="0">
                <a:solidFill>
                  <a:srgbClr val="FF0000"/>
                </a:solidFill>
              </a:rPr>
              <a:t>-</a:t>
            </a:r>
            <a:r>
              <a:rPr lang="en-US" sz="1600" b="1" u="sng" dirty="0">
                <a:solidFill>
                  <a:srgbClr val="FF0000"/>
                </a:solidFill>
              </a:rPr>
              <a:t> flux</a:t>
            </a:r>
            <a:endParaRPr lang="en-US" sz="1600" dirty="0"/>
          </a:p>
          <a:p>
            <a:r>
              <a:rPr lang="en-US" dirty="0" err="1">
                <a:solidFill>
                  <a:srgbClr val="0070C0"/>
                </a:solidFill>
              </a:rPr>
              <a:t>Sojo</a:t>
            </a:r>
            <a:r>
              <a:rPr lang="en-US" dirty="0">
                <a:solidFill>
                  <a:srgbClr val="0070C0"/>
                </a:solidFill>
              </a:rPr>
              <a:t> et al. 2014 </a:t>
            </a:r>
            <a:r>
              <a:rPr lang="en-US" i="1" dirty="0" err="1">
                <a:solidFill>
                  <a:srgbClr val="0070C0"/>
                </a:solidFill>
              </a:rPr>
              <a:t>PLoS</a:t>
            </a:r>
            <a:r>
              <a:rPr lang="en-US" i="1" dirty="0">
                <a:solidFill>
                  <a:srgbClr val="0070C0"/>
                </a:solidFill>
              </a:rPr>
              <a:t> Biol. </a:t>
            </a:r>
            <a:r>
              <a:rPr lang="en-US" dirty="0">
                <a:solidFill>
                  <a:srgbClr val="0070C0"/>
                </a:solidFill>
              </a:rPr>
              <a:t>12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pPr algn="ctr"/>
            <a:endParaRPr lang="en-US" sz="800" dirty="0"/>
          </a:p>
          <a:p>
            <a:r>
              <a:rPr lang="en-US" sz="2000" b="1" dirty="0">
                <a:solidFill>
                  <a:srgbClr val="7030A0"/>
                </a:solidFill>
              </a:rPr>
              <a:t>Hudson et al. 2020, </a:t>
            </a:r>
            <a:r>
              <a:rPr lang="en-US" sz="2000" b="1" i="1" dirty="0">
                <a:solidFill>
                  <a:srgbClr val="7030A0"/>
                </a:solidFill>
              </a:rPr>
              <a:t>PNAS </a:t>
            </a:r>
            <a:r>
              <a:rPr lang="en-US" sz="2000" b="1" dirty="0">
                <a:solidFill>
                  <a:srgbClr val="7030A0"/>
                </a:solidFill>
              </a:rPr>
              <a:t>117, 22873-22879,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5B58EC5-1B67-7844-8456-A8414741302C}"/>
              </a:ext>
            </a:extLst>
          </p:cNvPr>
          <p:cNvSpPr/>
          <p:nvPr/>
        </p:nvSpPr>
        <p:spPr>
          <a:xfrm rot="21419899">
            <a:off x="8477959" y="2959383"/>
            <a:ext cx="11929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pH11</a:t>
            </a:r>
            <a:endParaRPr lang="en-US" sz="36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7689444-4646-C840-AC13-F56349B6E4A8}"/>
              </a:ext>
            </a:extLst>
          </p:cNvPr>
          <p:cNvSpPr txBox="1"/>
          <p:nvPr/>
        </p:nvSpPr>
        <p:spPr>
          <a:xfrm>
            <a:off x="8729436" y="1489420"/>
            <a:ext cx="9589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dirty="0">
                <a:solidFill>
                  <a:srgbClr val="FF0000"/>
                </a:solidFill>
              </a:rPr>
              <a:t>pH6</a:t>
            </a:r>
            <a:endParaRPr lang="en-US" sz="36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A9E75B-1FAF-6849-9BB6-AEB64D183CFB}"/>
              </a:ext>
            </a:extLst>
          </p:cNvPr>
          <p:cNvSpPr txBox="1"/>
          <p:nvPr/>
        </p:nvSpPr>
        <p:spPr>
          <a:xfrm rot="21408884">
            <a:off x="9890929" y="2610647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~25nm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3C3C32-4B59-F843-A564-F4D35399CEA7}"/>
              </a:ext>
            </a:extLst>
          </p:cNvPr>
          <p:cNvSpPr/>
          <p:nvPr/>
        </p:nvSpPr>
        <p:spPr>
          <a:xfrm>
            <a:off x="1524000" y="-4530"/>
            <a:ext cx="9144000" cy="1077218"/>
          </a:xfrm>
          <a:prstGeom prst="rect">
            <a:avLst/>
          </a:prstGeom>
          <a:solidFill>
            <a:srgbClr val="87E9E7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282828"/>
                </a:solidFill>
                <a:latin typeface="Verdana" panose="020B0604030504040204" pitchFamily="34" charset="0"/>
              </a:rPr>
              <a:t>CO</a:t>
            </a:r>
            <a:r>
              <a:rPr lang="en-US" sz="3200" b="1" baseline="-25000" dirty="0">
                <a:solidFill>
                  <a:srgbClr val="282828"/>
                </a:solidFill>
                <a:latin typeface="Verdana" panose="020B0604030504040204" pitchFamily="34" charset="0"/>
              </a:rPr>
              <a:t>2</a:t>
            </a:r>
            <a:r>
              <a:rPr lang="en-US" sz="3200" b="1" dirty="0">
                <a:solidFill>
                  <a:srgbClr val="282828"/>
                </a:solidFill>
                <a:latin typeface="Verdana" panose="020B0604030504040204" pitchFamily="34" charset="0"/>
              </a:rPr>
              <a:t> reduction to formate by H</a:t>
            </a:r>
            <a:r>
              <a:rPr lang="en-US" sz="3200" b="1" baseline="-25000" dirty="0">
                <a:solidFill>
                  <a:srgbClr val="282828"/>
                </a:solidFill>
                <a:latin typeface="Verdana" panose="020B0604030504040204" pitchFamily="34" charset="0"/>
              </a:rPr>
              <a:t>2</a:t>
            </a:r>
            <a:r>
              <a:rPr lang="en-US" sz="3200" b="1" dirty="0">
                <a:solidFill>
                  <a:srgbClr val="282828"/>
                </a:solidFill>
                <a:latin typeface="Verdana" panose="020B0604030504040204" pitchFamily="34" charset="0"/>
              </a:rPr>
              <a:t> and H</a:t>
            </a:r>
            <a:r>
              <a:rPr lang="en-US" sz="3200" b="1" baseline="30000" dirty="0">
                <a:solidFill>
                  <a:srgbClr val="282828"/>
                </a:solidFill>
                <a:latin typeface="Verdana" panose="020B0604030504040204" pitchFamily="34" charset="0"/>
              </a:rPr>
              <a:t>+</a:t>
            </a:r>
            <a:endParaRPr lang="en-US" sz="3200" b="1" dirty="0">
              <a:solidFill>
                <a:srgbClr val="282828"/>
              </a:solidFill>
              <a:latin typeface="Verdana" panose="020B0604030504040204" pitchFamily="34" charset="0"/>
            </a:endParaRPr>
          </a:p>
          <a:p>
            <a:pPr algn="ctr"/>
            <a:r>
              <a:rPr lang="en-US" sz="2400" i="1" dirty="0">
                <a:solidFill>
                  <a:srgbClr val="282828"/>
                </a:solidFill>
                <a:latin typeface="Verdana" panose="020B0604030504040204" pitchFamily="34" charset="0"/>
              </a:rPr>
              <a:t>via</a:t>
            </a:r>
            <a:r>
              <a:rPr lang="en-US" sz="2400" dirty="0">
                <a:solidFill>
                  <a:srgbClr val="282828"/>
                </a:solidFill>
                <a:latin typeface="Verdana" panose="020B0604030504040204" pitchFamily="34" charset="0"/>
              </a:rPr>
              <a:t> </a:t>
            </a:r>
            <a:r>
              <a:rPr lang="en-US" sz="2400" b="1" u="sng" dirty="0" err="1">
                <a:solidFill>
                  <a:srgbClr val="282828"/>
                </a:solidFill>
                <a:latin typeface="Verdana" panose="020B0604030504040204" pitchFamily="34" charset="0"/>
              </a:rPr>
              <a:t>vectorial</a:t>
            </a:r>
            <a:r>
              <a:rPr lang="en-US" sz="2400" dirty="0">
                <a:solidFill>
                  <a:srgbClr val="282828"/>
                </a:solidFill>
                <a:latin typeface="Verdana" panose="020B0604030504040204" pitchFamily="34" charset="0"/>
              </a:rPr>
              <a:t> electrochemistry in a microfluidic reactor</a:t>
            </a:r>
          </a:p>
          <a:p>
            <a:pPr algn="ctr"/>
            <a:endParaRPr lang="en-US" sz="800" dirty="0">
              <a:solidFill>
                <a:srgbClr val="282828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CFF7FE-2064-EC4F-9367-5B89B39DB6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7104" y="4363126"/>
            <a:ext cx="2870896" cy="249487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2842CFD-75B9-C04B-8C27-AA7980DF6783}"/>
              </a:ext>
            </a:extLst>
          </p:cNvPr>
          <p:cNvCxnSpPr>
            <a:cxnSpLocks/>
          </p:cNvCxnSpPr>
          <p:nvPr/>
        </p:nvCxnSpPr>
        <p:spPr>
          <a:xfrm flipV="1">
            <a:off x="7321389" y="3253779"/>
            <a:ext cx="74266" cy="1373920"/>
          </a:xfrm>
          <a:prstGeom prst="straightConnector1">
            <a:avLst/>
          </a:prstGeom>
          <a:ln w="76200">
            <a:solidFill>
              <a:srgbClr val="3A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472F0B7-DE30-354A-BB5A-C500AA254957}"/>
              </a:ext>
            </a:extLst>
          </p:cNvPr>
          <p:cNvCxnSpPr>
            <a:cxnSpLocks/>
          </p:cNvCxnSpPr>
          <p:nvPr/>
        </p:nvCxnSpPr>
        <p:spPr>
          <a:xfrm>
            <a:off x="7307464" y="4627699"/>
            <a:ext cx="784434" cy="25064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DEE6BAD-1661-9247-BAB0-89577D40BFBB}"/>
              </a:ext>
            </a:extLst>
          </p:cNvPr>
          <p:cNvSpPr txBox="1"/>
          <p:nvPr/>
        </p:nvSpPr>
        <p:spPr>
          <a:xfrm>
            <a:off x="9414767" y="2195489"/>
            <a:ext cx="958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H</a:t>
            </a:r>
            <a:r>
              <a:rPr lang="en-US" sz="2000" b="1" baseline="30000" dirty="0">
                <a:solidFill>
                  <a:srgbClr val="FFFF00"/>
                </a:solidFill>
              </a:rPr>
              <a:t>+  </a:t>
            </a:r>
            <a:r>
              <a:rPr lang="en-US" sz="2000" b="1" dirty="0">
                <a:solidFill>
                  <a:srgbClr val="FFFF00"/>
                </a:solidFill>
              </a:rPr>
              <a:t> fast</a:t>
            </a:r>
          </a:p>
        </p:txBody>
      </p:sp>
    </p:spTree>
    <p:extLst>
      <p:ext uri="{BB962C8B-B14F-4D97-AF65-F5344CB8AC3E}">
        <p14:creationId xmlns:p14="http://schemas.microsoft.com/office/powerpoint/2010/main" val="3400362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498083BC-09F4-3840-8873-A9B5EC0CD7BD}"/>
              </a:ext>
            </a:extLst>
          </p:cNvPr>
          <p:cNvSpPr txBox="1"/>
          <p:nvPr/>
        </p:nvSpPr>
        <p:spPr>
          <a:xfrm>
            <a:off x="5079810" y="4122505"/>
            <a:ext cx="1733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b="1" dirty="0">
                <a:solidFill>
                  <a:prstClr val="white"/>
                </a:solidFill>
              </a:rPr>
              <a:t>300 minutes     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31EFEC-4396-B94F-B94C-986053AFE0B2}"/>
              </a:ext>
            </a:extLst>
          </p:cNvPr>
          <p:cNvSpPr txBox="1"/>
          <p:nvPr/>
        </p:nvSpPr>
        <p:spPr>
          <a:xfrm rot="2341713">
            <a:off x="9220856" y="670795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endParaRPr lang="en-US" sz="1350" dirty="0">
              <a:solidFill>
                <a:srgbClr val="3AFF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CE3010-59F1-0741-ABFE-D8D631BA9B29}"/>
              </a:ext>
            </a:extLst>
          </p:cNvPr>
          <p:cNvSpPr txBox="1"/>
          <p:nvPr/>
        </p:nvSpPr>
        <p:spPr>
          <a:xfrm rot="21399328">
            <a:off x="5832924" y="2191910"/>
            <a:ext cx="354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FeS</a:t>
            </a:r>
            <a:r>
              <a:rPr lang="en-US" b="1" dirty="0">
                <a:solidFill>
                  <a:schemeClr val="bg1"/>
                </a:solidFill>
              </a:rPr>
              <a:t> BARRIER 70 </a:t>
            </a:r>
            <a:r>
              <a:rPr lang="el-GR" b="1" dirty="0">
                <a:solidFill>
                  <a:schemeClr val="bg1"/>
                </a:solidFill>
              </a:rPr>
              <a:t>μ</a:t>
            </a:r>
            <a:r>
              <a:rPr lang="en-US" b="1" dirty="0">
                <a:solidFill>
                  <a:schemeClr val="bg1"/>
                </a:solidFill>
              </a:rPr>
              <a:t>m </a:t>
            </a:r>
            <a:r>
              <a:rPr lang="en-US" sz="4000" b="1" dirty="0">
                <a:solidFill>
                  <a:schemeClr val="bg1"/>
                </a:solidFill>
              </a:rPr>
              <a:t>thick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588F3C-DE47-9941-B7BF-110F78508401}"/>
              </a:ext>
            </a:extLst>
          </p:cNvPr>
          <p:cNvSpPr txBox="1"/>
          <p:nvPr/>
        </p:nvSpPr>
        <p:spPr>
          <a:xfrm>
            <a:off x="9023350" y="4036676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X6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A9E75B-1FAF-6849-9BB6-AEB64D183CFB}"/>
              </a:ext>
            </a:extLst>
          </p:cNvPr>
          <p:cNvSpPr txBox="1"/>
          <p:nvPr/>
        </p:nvSpPr>
        <p:spPr>
          <a:xfrm rot="21408884">
            <a:off x="9890929" y="2610647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~25nm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EE9C1B-D2E4-344C-8376-4C5C7AA66A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685246" y="2080169"/>
            <a:ext cx="5994830" cy="37796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3C0F622-43FE-1246-B708-C3D461393B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953853"/>
            <a:ext cx="3816350" cy="59993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4E2B822-D553-5C43-900B-CD1D56CB92B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6054">
            <a:off x="4798889" y="3678719"/>
            <a:ext cx="3343151" cy="1961204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B4A1CC1B-F748-F045-9BF8-7E9487A02107}"/>
              </a:ext>
            </a:extLst>
          </p:cNvPr>
          <p:cNvSpPr/>
          <p:nvPr/>
        </p:nvSpPr>
        <p:spPr>
          <a:xfrm>
            <a:off x="1524000" y="-4530"/>
            <a:ext cx="9144000" cy="1200329"/>
          </a:xfrm>
          <a:prstGeom prst="rect">
            <a:avLst/>
          </a:prstGeom>
          <a:solidFill>
            <a:srgbClr val="87E9E7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282828"/>
                </a:solidFill>
                <a:latin typeface="Verdana" panose="020B0604030504040204" pitchFamily="34" charset="0"/>
              </a:rPr>
              <a:t>CO</a:t>
            </a:r>
            <a:r>
              <a:rPr lang="en-US" sz="3200" b="1" baseline="-25000" dirty="0">
                <a:solidFill>
                  <a:srgbClr val="282828"/>
                </a:solidFill>
                <a:latin typeface="Verdana" panose="020B0604030504040204" pitchFamily="34" charset="0"/>
              </a:rPr>
              <a:t>2</a:t>
            </a:r>
            <a:r>
              <a:rPr lang="en-US" sz="3200" b="1" dirty="0">
                <a:solidFill>
                  <a:srgbClr val="282828"/>
                </a:solidFill>
                <a:latin typeface="Verdana" panose="020B0604030504040204" pitchFamily="34" charset="0"/>
              </a:rPr>
              <a:t> reduction driven by a pH gradient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Hudson et al. 2020, </a:t>
            </a:r>
            <a:r>
              <a:rPr lang="en-US" sz="3200" b="1" i="1" dirty="0">
                <a:solidFill>
                  <a:srgbClr val="7030A0"/>
                </a:solidFill>
              </a:rPr>
              <a:t>PNAS </a:t>
            </a:r>
            <a:r>
              <a:rPr lang="en-US" sz="3200" b="1" dirty="0">
                <a:solidFill>
                  <a:srgbClr val="7030A0"/>
                </a:solidFill>
              </a:rPr>
              <a:t>117, 22873-22879</a:t>
            </a:r>
            <a:endParaRPr lang="en-US" sz="3200" b="1" dirty="0">
              <a:solidFill>
                <a:srgbClr val="282828"/>
              </a:solidFill>
              <a:latin typeface="Verdana" panose="020B0604030504040204" pitchFamily="34" charset="0"/>
            </a:endParaRPr>
          </a:p>
          <a:p>
            <a:pPr algn="ctr"/>
            <a:endParaRPr lang="en-US" sz="800" dirty="0">
              <a:solidFill>
                <a:srgbClr val="282828"/>
              </a:solidFill>
              <a:latin typeface="Verdana" panose="020B060403050404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32D5A63-6163-3D4D-9E28-F20E452413F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795" y="1191516"/>
            <a:ext cx="2160206" cy="142468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0B04E0B-DF7B-0042-A37E-04490B011E74}"/>
              </a:ext>
            </a:extLst>
          </p:cNvPr>
          <p:cNvSpPr txBox="1"/>
          <p:nvPr/>
        </p:nvSpPr>
        <p:spPr>
          <a:xfrm rot="18493881">
            <a:off x="5985850" y="6151159"/>
            <a:ext cx="130516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13F2F4"/>
                </a:solidFill>
              </a:rPr>
              <a:t>pH12.6 </a:t>
            </a:r>
            <a:r>
              <a:rPr lang="en-US" sz="2100" b="1" dirty="0">
                <a:solidFill>
                  <a:srgbClr val="13F2F4"/>
                </a:solidFill>
                <a:sym typeface="Wingdings" pitchFamily="2" charset="2"/>
              </a:rPr>
              <a:t></a:t>
            </a:r>
            <a:endParaRPr lang="en-US" sz="2100" b="1" dirty="0">
              <a:solidFill>
                <a:srgbClr val="13F2F4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6602CF-623A-704C-B83C-C40061C50B9A}"/>
              </a:ext>
            </a:extLst>
          </p:cNvPr>
          <p:cNvSpPr txBox="1"/>
          <p:nvPr/>
        </p:nvSpPr>
        <p:spPr>
          <a:xfrm rot="2484807">
            <a:off x="6948376" y="6069565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</a:t>
            </a:r>
            <a:r>
              <a:rPr lang="en-US" sz="2400" b="1" dirty="0">
                <a:solidFill>
                  <a:srgbClr val="FF0000"/>
                </a:solidFill>
              </a:rPr>
              <a:t>pH3.9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73A9864F-4558-BD4B-8C68-03514C36D15B}"/>
              </a:ext>
            </a:extLst>
          </p:cNvPr>
          <p:cNvSpPr/>
          <p:nvPr/>
        </p:nvSpPr>
        <p:spPr>
          <a:xfrm rot="20936396" flipH="1" flipV="1">
            <a:off x="6518904" y="-968221"/>
            <a:ext cx="1159960" cy="4614561"/>
          </a:xfrm>
          <a:prstGeom prst="arc">
            <a:avLst>
              <a:gd name="adj1" fmla="val 16204932"/>
              <a:gd name="adj2" fmla="val 0"/>
            </a:avLst>
          </a:prstGeom>
          <a:ln w="57150" cap="flat" cmpd="sng" algn="ctr">
            <a:solidFill>
              <a:srgbClr val="87E9E7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1E3B8-309B-B344-A92B-2B3ABE94396F}"/>
              </a:ext>
            </a:extLst>
          </p:cNvPr>
          <p:cNvSpPr txBox="1"/>
          <p:nvPr/>
        </p:nvSpPr>
        <p:spPr>
          <a:xfrm rot="824003">
            <a:off x="2324972" y="4941502"/>
            <a:ext cx="1739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Beehive diffuser</a:t>
            </a:r>
          </a:p>
          <a:p>
            <a:pPr algn="ctr"/>
            <a:r>
              <a:rPr lang="en-US" b="1" dirty="0"/>
              <a:t>Lost City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A84B73-9FCD-1A4C-99B0-65A4CDDFF6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9951" y="3409950"/>
            <a:ext cx="2753479" cy="34480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E1BC262-27D0-454B-9D88-F47497A8CC5C}"/>
              </a:ext>
            </a:extLst>
          </p:cNvPr>
          <p:cNvSpPr txBox="1"/>
          <p:nvPr/>
        </p:nvSpPr>
        <p:spPr>
          <a:xfrm rot="20782305">
            <a:off x="6983648" y="1953124"/>
            <a:ext cx="1372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87E9E7"/>
                </a:solidFill>
              </a:rPr>
              <a:t>Entrainment</a:t>
            </a:r>
          </a:p>
          <a:p>
            <a:pPr algn="ctr"/>
            <a:r>
              <a:rPr lang="en-US" b="1" dirty="0">
                <a:solidFill>
                  <a:srgbClr val="87E9E7"/>
                </a:solidFill>
              </a:rPr>
              <a:t>and venturi</a:t>
            </a:r>
          </a:p>
          <a:p>
            <a:pPr algn="ctr"/>
            <a:r>
              <a:rPr lang="en-US" b="1" dirty="0">
                <a:solidFill>
                  <a:srgbClr val="87E9E7"/>
                </a:solidFill>
              </a:rPr>
              <a:t>effect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01BB13-0C03-184E-8F54-1C1AC54594B7}"/>
              </a:ext>
            </a:extLst>
          </p:cNvPr>
          <p:cNvSpPr/>
          <p:nvPr/>
        </p:nvSpPr>
        <p:spPr>
          <a:xfrm>
            <a:off x="8580433" y="6334780"/>
            <a:ext cx="2575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Wheeler et al. 2013 </a:t>
            </a:r>
            <a:r>
              <a:rPr lang="en-US" sz="1400" dirty="0" err="1">
                <a:solidFill>
                  <a:schemeClr val="bg1"/>
                </a:solidFill>
              </a:rPr>
              <a:t>Moytirra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1400" i="1" dirty="0">
                <a:solidFill>
                  <a:schemeClr val="bg1"/>
                </a:solidFill>
              </a:rPr>
              <a:t>Geochem/</a:t>
            </a:r>
            <a:r>
              <a:rPr lang="en-US" sz="1400" i="1" dirty="0" err="1">
                <a:solidFill>
                  <a:schemeClr val="bg1"/>
                </a:solidFill>
              </a:rPr>
              <a:t>phys</a:t>
            </a:r>
            <a:r>
              <a:rPr lang="en-US" sz="1400" i="1" dirty="0">
                <a:solidFill>
                  <a:schemeClr val="bg1"/>
                </a:solidFill>
              </a:rPr>
              <a:t>/syst. </a:t>
            </a:r>
            <a:r>
              <a:rPr lang="en-US" sz="1400" dirty="0">
                <a:solidFill>
                  <a:schemeClr val="bg1"/>
                </a:solidFill>
              </a:rPr>
              <a:t> 14.10 4170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89F7DF-7E68-CD4A-93AD-FC23E9811739}"/>
              </a:ext>
            </a:extLst>
          </p:cNvPr>
          <p:cNvSpPr txBox="1"/>
          <p:nvPr/>
        </p:nvSpPr>
        <p:spPr>
          <a:xfrm>
            <a:off x="8623300" y="2679701"/>
            <a:ext cx="1854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Mielke et al. 2011</a:t>
            </a:r>
          </a:p>
          <a:p>
            <a:r>
              <a:rPr lang="en-US" dirty="0" err="1"/>
              <a:t>Astrobio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643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9B3387-9C92-8B43-8EC0-6480865B142D}"/>
              </a:ext>
            </a:extLst>
          </p:cNvPr>
          <p:cNvSpPr txBox="1"/>
          <p:nvPr/>
        </p:nvSpPr>
        <p:spPr>
          <a:xfrm>
            <a:off x="1524000" y="526734"/>
            <a:ext cx="2266682" cy="6924973"/>
          </a:xfrm>
          <a:prstGeom prst="rect">
            <a:avLst/>
          </a:prstGeom>
          <a:solidFill>
            <a:srgbClr val="F4D1F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200" b="1" dirty="0">
                <a:highlight>
                  <a:srgbClr val="00FF00"/>
                </a:highlight>
              </a:rPr>
              <a:t>2D-Fe</a:t>
            </a:r>
            <a:r>
              <a:rPr lang="en-US" sz="2200" b="1" baseline="-25000" dirty="0">
                <a:highlight>
                  <a:srgbClr val="00FF00"/>
                </a:highlight>
              </a:rPr>
              <a:t>2</a:t>
            </a:r>
            <a:r>
              <a:rPr lang="en-US" sz="2200" b="1" dirty="0">
                <a:highlight>
                  <a:srgbClr val="00FF00"/>
                </a:highlight>
              </a:rPr>
              <a:t>(OH)</a:t>
            </a:r>
            <a:r>
              <a:rPr lang="en-US" sz="2200" b="1" baseline="-25000" dirty="0">
                <a:highlight>
                  <a:srgbClr val="00FF00"/>
                </a:highlight>
              </a:rPr>
              <a:t>5</a:t>
            </a:r>
            <a:r>
              <a:rPr lang="en-US" sz="2200" b="1" dirty="0">
                <a:highlight>
                  <a:srgbClr val="00FF00"/>
                </a:highlight>
              </a:rPr>
              <a:t>.H</a:t>
            </a:r>
            <a:r>
              <a:rPr lang="en-US" sz="2200" b="1" baseline="-25000" dirty="0">
                <a:highlight>
                  <a:srgbClr val="00FF00"/>
                </a:highlight>
              </a:rPr>
              <a:t>2</a:t>
            </a:r>
            <a:r>
              <a:rPr lang="en-US" sz="2200" b="1" dirty="0">
                <a:highlight>
                  <a:srgbClr val="00FF00"/>
                </a:highlight>
              </a:rPr>
              <a:t>O</a:t>
            </a:r>
            <a:endParaRPr lang="en-US" sz="2200" dirty="0"/>
          </a:p>
          <a:p>
            <a:r>
              <a:rPr lang="en-US" dirty="0"/>
              <a:t>wall 10-40 µm thick</a:t>
            </a:r>
          </a:p>
          <a:p>
            <a:endParaRPr lang="en-US" dirty="0"/>
          </a:p>
          <a:p>
            <a:r>
              <a:rPr lang="en-US" dirty="0"/>
              <a:t>comprising ~50 – 200 complex ~ 200 nm</a:t>
            </a:r>
          </a:p>
          <a:p>
            <a:r>
              <a:rPr lang="en-US" dirty="0" err="1"/>
              <a:t>nanocrysts</a:t>
            </a:r>
            <a:r>
              <a:rPr lang="en-US" dirty="0"/>
              <a:t> orthogonal with wall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Barge et al. 2020, </a:t>
            </a:r>
            <a:r>
              <a:rPr lang="en-US" dirty="0"/>
              <a:t>3D-analysis of simulated prebiotic hydrothermal chimney. </a:t>
            </a:r>
            <a:r>
              <a:rPr lang="en-US" i="1" dirty="0"/>
              <a:t>ACS Earth Space Chem.</a:t>
            </a:r>
            <a:r>
              <a:rPr lang="en-US" dirty="0"/>
              <a:t> 4.9, 1663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7ED60C3B-CE66-EB48-B0D1-DF7A594F23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8033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9852B4-8CF5-9A48-8EBA-080A3CFCE0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3985" y="526734"/>
            <a:ext cx="7035056" cy="63312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BE6E90-B4C8-EF4A-99D1-B870F6636773}"/>
              </a:ext>
            </a:extLst>
          </p:cNvPr>
          <p:cNvSpPr txBox="1"/>
          <p:nvPr/>
        </p:nvSpPr>
        <p:spPr>
          <a:xfrm>
            <a:off x="1524001" y="0"/>
            <a:ext cx="9144000" cy="523220"/>
          </a:xfrm>
          <a:prstGeom prst="rect">
            <a:avLst/>
          </a:prstGeom>
          <a:solidFill>
            <a:srgbClr val="13F2F4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Laboratory grown green rust (</a:t>
            </a:r>
            <a:r>
              <a:rPr lang="en-US" sz="2800" b="1" dirty="0" err="1"/>
              <a:t>fougerite</a:t>
            </a:r>
            <a:r>
              <a:rPr lang="en-US" sz="2800" b="1" dirty="0"/>
              <a:t>) chimneys</a:t>
            </a:r>
          </a:p>
        </p:txBody>
      </p:sp>
    </p:spTree>
    <p:extLst>
      <p:ext uri="{BB962C8B-B14F-4D97-AF65-F5344CB8AC3E}">
        <p14:creationId xmlns:p14="http://schemas.microsoft.com/office/powerpoint/2010/main" val="3713443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335" y="1200154"/>
            <a:ext cx="3488667" cy="32773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DA603C-795C-A245-AD4F-01CAEBE0368B}"/>
              </a:ext>
            </a:extLst>
          </p:cNvPr>
          <p:cNvSpPr txBox="1"/>
          <p:nvPr/>
        </p:nvSpPr>
        <p:spPr>
          <a:xfrm>
            <a:off x="1455477" y="4255310"/>
            <a:ext cx="9282862" cy="320857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r>
              <a:rPr lang="en-US" sz="1350" dirty="0"/>
              <a:t>      …</a:t>
            </a:r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7B03E4-54FD-3740-AC9F-5DB1B29590BC}"/>
              </a:ext>
            </a:extLst>
          </p:cNvPr>
          <p:cNvSpPr txBox="1"/>
          <p:nvPr/>
        </p:nvSpPr>
        <p:spPr>
          <a:xfrm>
            <a:off x="7251700" y="4686541"/>
            <a:ext cx="3416301" cy="267765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100" b="1" dirty="0">
                <a:solidFill>
                  <a:schemeClr val="bg1"/>
                </a:solidFill>
              </a:rPr>
              <a:t>Yamamoto et al. 2013 </a:t>
            </a:r>
            <a:r>
              <a:rPr lang="pl-PL" sz="2100" b="1" i="1" dirty="0" err="1">
                <a:solidFill>
                  <a:schemeClr val="bg1"/>
                </a:solidFill>
              </a:rPr>
              <a:t>Generation</a:t>
            </a:r>
            <a:r>
              <a:rPr lang="pl-PL" sz="2100" b="1" i="1" dirty="0">
                <a:solidFill>
                  <a:schemeClr val="bg1"/>
                </a:solidFill>
              </a:rPr>
              <a:t> of </a:t>
            </a:r>
            <a:r>
              <a:rPr lang="pl-PL" sz="2100" b="1" i="1" dirty="0" err="1">
                <a:solidFill>
                  <a:schemeClr val="bg1"/>
                </a:solidFill>
              </a:rPr>
              <a:t>Electricity</a:t>
            </a:r>
            <a:r>
              <a:rPr lang="pl-PL" sz="2100" b="1" i="1" dirty="0">
                <a:solidFill>
                  <a:schemeClr val="bg1"/>
                </a:solidFill>
              </a:rPr>
              <a:t> and </a:t>
            </a:r>
            <a:r>
              <a:rPr lang="pl-PL" sz="2100" b="1" i="1" dirty="0" err="1">
                <a:solidFill>
                  <a:schemeClr val="bg1"/>
                </a:solidFill>
              </a:rPr>
              <a:t>Illumination</a:t>
            </a:r>
            <a:r>
              <a:rPr lang="pl-PL" sz="2100" b="1" i="1" dirty="0">
                <a:solidFill>
                  <a:schemeClr val="bg1"/>
                </a:solidFill>
              </a:rPr>
              <a:t> by </a:t>
            </a:r>
            <a:r>
              <a:rPr lang="pl-PL" sz="2100" b="1" i="1" dirty="0" err="1">
                <a:solidFill>
                  <a:schemeClr val="bg1"/>
                </a:solidFill>
              </a:rPr>
              <a:t>an</a:t>
            </a:r>
            <a:r>
              <a:rPr lang="pl-PL" sz="2100" b="1" i="1" dirty="0">
                <a:solidFill>
                  <a:schemeClr val="bg1"/>
                </a:solidFill>
              </a:rPr>
              <a:t> </a:t>
            </a:r>
            <a:r>
              <a:rPr lang="pl-PL" sz="2100" b="1" i="1" dirty="0" err="1">
                <a:solidFill>
                  <a:schemeClr val="bg1"/>
                </a:solidFill>
              </a:rPr>
              <a:t>Environmental</a:t>
            </a:r>
            <a:r>
              <a:rPr lang="pl-PL" sz="2100" b="1" i="1" dirty="0">
                <a:solidFill>
                  <a:schemeClr val="bg1"/>
                </a:solidFill>
              </a:rPr>
              <a:t> </a:t>
            </a:r>
            <a:r>
              <a:rPr lang="pl-PL" sz="2100" b="1" i="1" dirty="0" err="1">
                <a:solidFill>
                  <a:schemeClr val="bg1"/>
                </a:solidFill>
              </a:rPr>
              <a:t>Fuel</a:t>
            </a:r>
            <a:r>
              <a:rPr lang="pl-PL" sz="2100" b="1" i="1" dirty="0">
                <a:solidFill>
                  <a:schemeClr val="bg1"/>
                </a:solidFill>
              </a:rPr>
              <a:t> Cell in </a:t>
            </a:r>
            <a:r>
              <a:rPr lang="pl-PL" sz="2100" b="1" i="1" dirty="0" err="1">
                <a:solidFill>
                  <a:schemeClr val="bg1"/>
                </a:solidFill>
              </a:rPr>
              <a:t>Deep</a:t>
            </a:r>
            <a:r>
              <a:rPr lang="pl-PL" sz="2100" b="1" i="1" dirty="0">
                <a:solidFill>
                  <a:schemeClr val="bg1"/>
                </a:solidFill>
              </a:rPr>
              <a:t>‐Sea </a:t>
            </a:r>
            <a:r>
              <a:rPr lang="pl-PL" sz="2100" b="1" i="1" dirty="0" err="1">
                <a:solidFill>
                  <a:schemeClr val="bg1"/>
                </a:solidFill>
              </a:rPr>
              <a:t>Hydrothermal</a:t>
            </a:r>
            <a:r>
              <a:rPr lang="pl-PL" sz="2100" b="1" i="1" dirty="0">
                <a:solidFill>
                  <a:schemeClr val="bg1"/>
                </a:solidFill>
              </a:rPr>
              <a:t> </a:t>
            </a:r>
            <a:r>
              <a:rPr lang="pl-PL" sz="2100" b="1" i="1" dirty="0" err="1">
                <a:solidFill>
                  <a:schemeClr val="bg1"/>
                </a:solidFill>
              </a:rPr>
              <a:t>Vents</a:t>
            </a:r>
            <a:r>
              <a:rPr lang="pl-PL" sz="2100" b="1" i="1" dirty="0">
                <a:solidFill>
                  <a:schemeClr val="bg1"/>
                </a:solidFill>
              </a:rPr>
              <a:t>. </a:t>
            </a:r>
            <a:r>
              <a:rPr lang="pl-PL" sz="2100" b="1" dirty="0">
                <a:solidFill>
                  <a:schemeClr val="bg1"/>
                </a:solidFill>
              </a:rPr>
              <a:t> 52: 10758</a:t>
            </a:r>
          </a:p>
          <a:p>
            <a:pPr algn="ctr"/>
            <a:endParaRPr lang="pl-PL" sz="2100" b="1" dirty="0">
              <a:solidFill>
                <a:schemeClr val="bg1"/>
              </a:solidFill>
            </a:endParaRPr>
          </a:p>
          <a:p>
            <a:pPr algn="ctr"/>
            <a:endParaRPr lang="pl-PL" sz="21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A5C840-A3AA-3F45-B0C2-E276BDB0BA56}"/>
              </a:ext>
            </a:extLst>
          </p:cNvPr>
          <p:cNvSpPr txBox="1"/>
          <p:nvPr/>
        </p:nvSpPr>
        <p:spPr>
          <a:xfrm>
            <a:off x="7166150" y="342910"/>
            <a:ext cx="3501850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Submarine power-plant</a:t>
            </a:r>
          </a:p>
          <a:p>
            <a:endParaRPr lang="en-US" sz="8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617CB-7F33-BD43-9DB7-5A213353C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42909"/>
            <a:ext cx="5680232" cy="6261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EB700A-20DA-9B42-9917-1EEB55101752}"/>
              </a:ext>
            </a:extLst>
          </p:cNvPr>
          <p:cNvSpPr txBox="1"/>
          <p:nvPr/>
        </p:nvSpPr>
        <p:spPr>
          <a:xfrm>
            <a:off x="1693482" y="6398958"/>
            <a:ext cx="53341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</a:rPr>
              <a:t>Barge et al. 2015 </a:t>
            </a:r>
            <a:r>
              <a:rPr lang="pl-PL" sz="2100" b="1" i="1" dirty="0" err="1">
                <a:solidFill>
                  <a:schemeClr val="bg1"/>
                </a:solidFill>
              </a:rPr>
              <a:t>Angew</a:t>
            </a:r>
            <a:r>
              <a:rPr lang="pl-PL" sz="2100" b="1" i="1" dirty="0">
                <a:solidFill>
                  <a:schemeClr val="bg1"/>
                </a:solidFill>
              </a:rPr>
              <a:t> </a:t>
            </a:r>
            <a:r>
              <a:rPr lang="pl-PL" sz="2100" b="1" i="1" dirty="0" err="1">
                <a:solidFill>
                  <a:schemeClr val="bg1"/>
                </a:solidFill>
              </a:rPr>
              <a:t>Chem</a:t>
            </a:r>
            <a:r>
              <a:rPr lang="pl-PL" sz="2100" b="1" i="1" dirty="0">
                <a:solidFill>
                  <a:schemeClr val="bg1"/>
                </a:solidFill>
              </a:rPr>
              <a:t> </a:t>
            </a:r>
            <a:r>
              <a:rPr lang="pl-PL" sz="2100" b="1" i="1" dirty="0" err="1">
                <a:solidFill>
                  <a:schemeClr val="bg1"/>
                </a:solidFill>
              </a:rPr>
              <a:t>Int</a:t>
            </a:r>
            <a:r>
              <a:rPr lang="pl-PL" sz="2100" b="1" i="1" dirty="0">
                <a:solidFill>
                  <a:schemeClr val="bg1"/>
                </a:solidFill>
              </a:rPr>
              <a:t> Ed</a:t>
            </a:r>
            <a:r>
              <a:rPr lang="pl-PL" sz="2100" b="1" dirty="0">
                <a:solidFill>
                  <a:schemeClr val="bg1"/>
                </a:solidFill>
              </a:rPr>
              <a:t> </a:t>
            </a:r>
            <a:r>
              <a:rPr lang="en-US" sz="2100" b="1" dirty="0">
                <a:solidFill>
                  <a:schemeClr val="bg1"/>
                </a:solidFill>
              </a:rPr>
              <a:t>54:8184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212CF4-FC1E-484F-8732-C1F591B41E02}"/>
              </a:ext>
            </a:extLst>
          </p:cNvPr>
          <p:cNvSpPr txBox="1"/>
          <p:nvPr/>
        </p:nvSpPr>
        <p:spPr>
          <a:xfrm>
            <a:off x="1524000" y="-1"/>
            <a:ext cx="9144000" cy="523220"/>
          </a:xfrm>
          <a:prstGeom prst="rect">
            <a:avLst/>
          </a:prstGeom>
          <a:solidFill>
            <a:srgbClr val="13F2F4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Systems produce the billions electrons/sec required by life</a:t>
            </a:r>
          </a:p>
        </p:txBody>
      </p:sp>
    </p:spTree>
    <p:extLst>
      <p:ext uri="{BB962C8B-B14F-4D97-AF65-F5344CB8AC3E}">
        <p14:creationId xmlns:p14="http://schemas.microsoft.com/office/powerpoint/2010/main" val="4004550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63D4434-9E61-424A-8B02-CE87E7E46FEB}"/>
              </a:ext>
            </a:extLst>
          </p:cNvPr>
          <p:cNvSpPr txBox="1"/>
          <p:nvPr/>
        </p:nvSpPr>
        <p:spPr>
          <a:xfrm>
            <a:off x="9253439" y="5430909"/>
            <a:ext cx="223138" cy="33009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50" dirty="0">
                <a:sym typeface="Wingdings" pitchFamily="2" charset="2"/>
              </a:rPr>
              <a:t> </a:t>
            </a:r>
            <a:endParaRPr lang="en-US" sz="135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C372A80-9049-0B41-99DA-0C76C80143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288" y="988111"/>
            <a:ext cx="1029919" cy="11672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C41CC92-E9B2-064F-8B17-DA2BA7D9B8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433" y="1061806"/>
            <a:ext cx="1152525" cy="9429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9722D08-4F8C-2D45-81B8-218DE86BC1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413" y="827911"/>
            <a:ext cx="1005840" cy="145637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3567BC6-7B4F-E24C-B124-D0EA667A635B}"/>
              </a:ext>
            </a:extLst>
          </p:cNvPr>
          <p:cNvSpPr txBox="1"/>
          <p:nvPr/>
        </p:nvSpPr>
        <p:spPr>
          <a:xfrm>
            <a:off x="2809858" y="5966127"/>
            <a:ext cx="6490495" cy="64325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3200" dirty="0"/>
              <a:t>Life transcends chemistry! (Nick Lane)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69F086-572D-9646-B35D-8FB385035183}"/>
              </a:ext>
            </a:extLst>
          </p:cNvPr>
          <p:cNvSpPr txBox="1"/>
          <p:nvPr/>
        </p:nvSpPr>
        <p:spPr>
          <a:xfrm>
            <a:off x="1777637" y="5601998"/>
            <a:ext cx="9039654" cy="5078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Beware of vitalism under new guises: e.g., organic soup, RNA World……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EB0564-58F8-714C-8CE6-2EA974CA549A}"/>
              </a:ext>
            </a:extLst>
          </p:cNvPr>
          <p:cNvSpPr txBox="1"/>
          <p:nvPr/>
        </p:nvSpPr>
        <p:spPr>
          <a:xfrm>
            <a:off x="5788440" y="1026209"/>
            <a:ext cx="1587294" cy="4062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1782 and 1792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AA1114-D878-4F46-828F-DC818235908D}"/>
              </a:ext>
            </a:extLst>
          </p:cNvPr>
          <p:cNvSpPr txBox="1"/>
          <p:nvPr/>
        </p:nvSpPr>
        <p:spPr>
          <a:xfrm>
            <a:off x="5598587" y="1553617"/>
            <a:ext cx="2172391" cy="33009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350" dirty="0"/>
              <a:t>Using a </a:t>
            </a:r>
            <a:r>
              <a:rPr lang="en-US" sz="1350" dirty="0" err="1"/>
              <a:t>Leydon</a:t>
            </a:r>
            <a:r>
              <a:rPr lang="en-US" sz="1350" dirty="0"/>
              <a:t> Jar capacitor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DD3C8F-0984-7D40-AD36-8574FF8D6C73}"/>
              </a:ext>
            </a:extLst>
          </p:cNvPr>
          <p:cNvSpPr txBox="1"/>
          <p:nvPr/>
        </p:nvSpPr>
        <p:spPr>
          <a:xfrm>
            <a:off x="1635225" y="20388"/>
            <a:ext cx="8691803" cy="9140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Galvani bequeathed us: Electrophysiology, Bioelectronics,   </a:t>
            </a:r>
          </a:p>
          <a:p>
            <a:pPr algn="ctr"/>
            <a:r>
              <a:rPr lang="en-US" sz="2400" b="1" u="sng" dirty="0">
                <a:solidFill>
                  <a:srgbClr val="0070C0"/>
                </a:solidFill>
              </a:rPr>
              <a:t>Neuromuscular function, Motor nerves </a:t>
            </a:r>
            <a:r>
              <a:rPr lang="en-US" sz="2400" b="1" u="sng" dirty="0">
                <a:solidFill>
                  <a:srgbClr val="0070C0"/>
                </a:solidFill>
                <a:sym typeface="Wingdings" pitchFamily="2" charset="2"/>
              </a:rPr>
              <a:t> Motors = (Nano)engines</a:t>
            </a:r>
            <a:endParaRPr lang="en-US" sz="2400" b="1" u="sng" dirty="0">
              <a:solidFill>
                <a:srgbClr val="0070C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78412F3-835F-4546-B53E-D5D5AA8944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0372" y="2031338"/>
            <a:ext cx="2046604" cy="31717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C15151-4137-0E4D-9017-4A3A16E49308}"/>
              </a:ext>
            </a:extLst>
          </p:cNvPr>
          <p:cNvSpPr txBox="1"/>
          <p:nvPr/>
        </p:nvSpPr>
        <p:spPr>
          <a:xfrm>
            <a:off x="6210301" y="3614272"/>
            <a:ext cx="550151" cy="33855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b="1" dirty="0"/>
              <a:t>1887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4E93FA-70D9-D044-AB8C-C3F167957428}"/>
              </a:ext>
            </a:extLst>
          </p:cNvPr>
          <p:cNvSpPr txBox="1"/>
          <p:nvPr/>
        </p:nvSpPr>
        <p:spPr>
          <a:xfrm>
            <a:off x="1866900" y="4181543"/>
            <a:ext cx="2857500" cy="710964"/>
          </a:xfrm>
          <a:prstGeom prst="rect">
            <a:avLst/>
          </a:prstGeom>
          <a:solidFill>
            <a:srgbClr val="EBE3D4"/>
          </a:solidFill>
          <a:ln>
            <a:solidFill>
              <a:srgbClr val="EBE3D4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b="1" dirty="0"/>
              <a:t>No spontaneous generation of organic life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E39175-9716-BF4B-B513-C97BEF827DFC}"/>
              </a:ext>
            </a:extLst>
          </p:cNvPr>
          <p:cNvSpPr txBox="1"/>
          <p:nvPr/>
        </p:nvSpPr>
        <p:spPr>
          <a:xfrm>
            <a:off x="1524000" y="5240065"/>
            <a:ext cx="9256958" cy="47397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200" b="1" u="sng" dirty="0">
                <a:solidFill>
                  <a:srgbClr val="0070C0"/>
                </a:solidFill>
              </a:rPr>
              <a:t>“it is the inorganic elements that bring organic chemistry to life” Garner 1994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859EED-A43B-674E-8744-ECCADF858B6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5425" y="2063127"/>
            <a:ext cx="2584450" cy="303123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5AB7068-D629-8544-A552-F55DDEFCFBA7}"/>
              </a:ext>
            </a:extLst>
          </p:cNvPr>
          <p:cNvSpPr/>
          <p:nvPr/>
        </p:nvSpPr>
        <p:spPr>
          <a:xfrm>
            <a:off x="7956550" y="2805352"/>
            <a:ext cx="2381250" cy="19974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1600" b="1" i="1" dirty="0"/>
              <a:t>Without the idea of spontaneous generation and a physical theory of life, the doctrine of evolution is a mutilated hypothesis without unity or cohesion</a:t>
            </a:r>
            <a:endParaRPr lang="en-US" sz="16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42A995-B855-054B-A8DB-8A46F5894BD0}"/>
              </a:ext>
            </a:extLst>
          </p:cNvPr>
          <p:cNvSpPr/>
          <p:nvPr/>
        </p:nvSpPr>
        <p:spPr>
          <a:xfrm>
            <a:off x="5596560" y="4180640"/>
            <a:ext cx="1921616" cy="44012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000" b="1" dirty="0">
                <a:solidFill>
                  <a:srgbClr val="87E9E7"/>
                </a:solidFill>
              </a:rPr>
              <a:t>CO</a:t>
            </a:r>
            <a:r>
              <a:rPr lang="en-US" sz="2000" b="1" baseline="-25000" dirty="0">
                <a:solidFill>
                  <a:srgbClr val="87E9E7"/>
                </a:solidFill>
              </a:rPr>
              <a:t>2</a:t>
            </a:r>
            <a:r>
              <a:rPr lang="en-US" sz="2000" b="1" dirty="0">
                <a:solidFill>
                  <a:srgbClr val="87E9E7"/>
                </a:solidFill>
              </a:rPr>
              <a:t> atmosphere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E979893-609D-094F-8540-66E34B7CA1E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832" y="2413501"/>
            <a:ext cx="3153249" cy="19127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6E8B65A-4054-E845-B7E7-FF9E833557B8}"/>
              </a:ext>
            </a:extLst>
          </p:cNvPr>
          <p:cNvSpPr txBox="1"/>
          <p:nvPr/>
        </p:nvSpPr>
        <p:spPr>
          <a:xfrm>
            <a:off x="2628901" y="2525345"/>
            <a:ext cx="1478033" cy="4062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b="1" dirty="0"/>
              <a:t>Pasteur  1862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97663F-E041-034F-BE22-3A503F8BD650}"/>
              </a:ext>
            </a:extLst>
          </p:cNvPr>
          <p:cNvSpPr txBox="1"/>
          <p:nvPr/>
        </p:nvSpPr>
        <p:spPr>
          <a:xfrm>
            <a:off x="6419850" y="1433145"/>
            <a:ext cx="237566" cy="4062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45BD193-17C5-1943-A6F1-4C8277C9618B}"/>
              </a:ext>
            </a:extLst>
          </p:cNvPr>
          <p:cNvCxnSpPr>
            <a:stCxn id="26" idx="3"/>
          </p:cNvCxnSpPr>
          <p:nvPr/>
        </p:nvCxnSpPr>
        <p:spPr>
          <a:xfrm flipV="1">
            <a:off x="5745206" y="1558952"/>
            <a:ext cx="1544594" cy="127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E5ADE89-720F-4946-BEEE-2DB5592E7A18}"/>
              </a:ext>
            </a:extLst>
          </p:cNvPr>
          <p:cNvSpPr txBox="1"/>
          <p:nvPr/>
        </p:nvSpPr>
        <p:spPr>
          <a:xfrm>
            <a:off x="5422900" y="1344245"/>
            <a:ext cx="300082" cy="4062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dirty="0" err="1"/>
              <a:t>ē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4840DA-AA42-D440-BFD4-A61D63CA3221}"/>
              </a:ext>
            </a:extLst>
          </p:cNvPr>
          <p:cNvSpPr txBox="1"/>
          <p:nvPr/>
        </p:nvSpPr>
        <p:spPr>
          <a:xfrm>
            <a:off x="8661400" y="1292293"/>
            <a:ext cx="2006600" cy="7109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 err="1"/>
              <a:t>Piccolino</a:t>
            </a:r>
            <a:r>
              <a:rPr lang="en-US" dirty="0"/>
              <a:t> 2006 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ADD706-5946-D14E-B913-9D9CEE1C6A0D}"/>
              </a:ext>
            </a:extLst>
          </p:cNvPr>
          <p:cNvSpPr txBox="1"/>
          <p:nvPr/>
        </p:nvSpPr>
        <p:spPr>
          <a:xfrm>
            <a:off x="1671320" y="6519446"/>
            <a:ext cx="8946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Where is the wisdom we have lost in knowledge? Where is the knowledge we have lost in information?</a:t>
            </a:r>
          </a:p>
        </p:txBody>
      </p:sp>
    </p:spTree>
    <p:extLst>
      <p:ext uri="{BB962C8B-B14F-4D97-AF65-F5344CB8AC3E}">
        <p14:creationId xmlns:p14="http://schemas.microsoft.com/office/powerpoint/2010/main" val="1535979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204780" y="1981605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Oval 4"/>
          <p:cNvSpPr/>
          <p:nvPr/>
        </p:nvSpPr>
        <p:spPr>
          <a:xfrm>
            <a:off x="4461955" y="1981605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Oval 5"/>
          <p:cNvSpPr/>
          <p:nvPr/>
        </p:nvSpPr>
        <p:spPr>
          <a:xfrm>
            <a:off x="4717345" y="1981605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Oval 6"/>
          <p:cNvSpPr/>
          <p:nvPr/>
        </p:nvSpPr>
        <p:spPr>
          <a:xfrm>
            <a:off x="7763764" y="2043911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Oval 7"/>
          <p:cNvSpPr/>
          <p:nvPr/>
        </p:nvSpPr>
        <p:spPr>
          <a:xfrm>
            <a:off x="4311340" y="2117724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Oval 8"/>
          <p:cNvSpPr/>
          <p:nvPr/>
        </p:nvSpPr>
        <p:spPr>
          <a:xfrm>
            <a:off x="4569318" y="2127249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Oval 9"/>
          <p:cNvSpPr/>
          <p:nvPr/>
        </p:nvSpPr>
        <p:spPr>
          <a:xfrm>
            <a:off x="4806640" y="2132016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Oval 10"/>
          <p:cNvSpPr/>
          <p:nvPr/>
        </p:nvSpPr>
        <p:spPr>
          <a:xfrm>
            <a:off x="4962222" y="1977446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Oval 11"/>
          <p:cNvSpPr/>
          <p:nvPr/>
        </p:nvSpPr>
        <p:spPr>
          <a:xfrm>
            <a:off x="5206894" y="1980009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Oval 12"/>
          <p:cNvSpPr/>
          <p:nvPr/>
        </p:nvSpPr>
        <p:spPr>
          <a:xfrm>
            <a:off x="5704758" y="2010966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Oval 13"/>
          <p:cNvSpPr/>
          <p:nvPr/>
        </p:nvSpPr>
        <p:spPr>
          <a:xfrm>
            <a:off x="5453355" y="2003822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" name="Oval 14"/>
          <p:cNvSpPr/>
          <p:nvPr/>
        </p:nvSpPr>
        <p:spPr>
          <a:xfrm>
            <a:off x="7007122" y="2024862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Oval 15"/>
          <p:cNvSpPr/>
          <p:nvPr/>
        </p:nvSpPr>
        <p:spPr>
          <a:xfrm>
            <a:off x="7267066" y="2037159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Oval 16"/>
          <p:cNvSpPr/>
          <p:nvPr/>
        </p:nvSpPr>
        <p:spPr>
          <a:xfrm>
            <a:off x="7505191" y="2043911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Oval 17"/>
          <p:cNvSpPr/>
          <p:nvPr/>
        </p:nvSpPr>
        <p:spPr>
          <a:xfrm>
            <a:off x="5955982" y="2034386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Oval 18"/>
          <p:cNvSpPr/>
          <p:nvPr/>
        </p:nvSpPr>
        <p:spPr>
          <a:xfrm>
            <a:off x="6216727" y="2019707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Oval 19"/>
          <p:cNvSpPr/>
          <p:nvPr/>
        </p:nvSpPr>
        <p:spPr>
          <a:xfrm>
            <a:off x="6483844" y="2019707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1" name="Oval 20"/>
          <p:cNvSpPr/>
          <p:nvPr/>
        </p:nvSpPr>
        <p:spPr>
          <a:xfrm>
            <a:off x="6747955" y="2029623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" name="Oval 21"/>
          <p:cNvSpPr/>
          <p:nvPr/>
        </p:nvSpPr>
        <p:spPr>
          <a:xfrm>
            <a:off x="5946457" y="2015336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3" name="Oval 22"/>
          <p:cNvSpPr/>
          <p:nvPr/>
        </p:nvSpPr>
        <p:spPr>
          <a:xfrm>
            <a:off x="5052504" y="2127857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" name="Oval 23"/>
          <p:cNvSpPr/>
          <p:nvPr/>
        </p:nvSpPr>
        <p:spPr>
          <a:xfrm>
            <a:off x="5565871" y="2142530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5" name="Oval 24"/>
          <p:cNvSpPr/>
          <p:nvPr/>
        </p:nvSpPr>
        <p:spPr>
          <a:xfrm>
            <a:off x="5309701" y="2134002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6" name="Oval 25"/>
          <p:cNvSpPr/>
          <p:nvPr/>
        </p:nvSpPr>
        <p:spPr>
          <a:xfrm>
            <a:off x="6072067" y="2736849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7" name="Oval 26"/>
          <p:cNvSpPr/>
          <p:nvPr/>
        </p:nvSpPr>
        <p:spPr>
          <a:xfrm>
            <a:off x="4100209" y="2776941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8" name="Oval 27"/>
          <p:cNvSpPr/>
          <p:nvPr/>
        </p:nvSpPr>
        <p:spPr>
          <a:xfrm>
            <a:off x="4356196" y="2768619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9" name="Oval 28"/>
          <p:cNvSpPr/>
          <p:nvPr/>
        </p:nvSpPr>
        <p:spPr>
          <a:xfrm>
            <a:off x="5073363" y="2780135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0" name="Oval 29"/>
          <p:cNvSpPr/>
          <p:nvPr/>
        </p:nvSpPr>
        <p:spPr>
          <a:xfrm>
            <a:off x="6876748" y="2708274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1" name="Oval 30"/>
          <p:cNvSpPr/>
          <p:nvPr/>
        </p:nvSpPr>
        <p:spPr>
          <a:xfrm>
            <a:off x="7868539" y="2186778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2" name="Oval 31"/>
          <p:cNvSpPr/>
          <p:nvPr/>
        </p:nvSpPr>
        <p:spPr>
          <a:xfrm>
            <a:off x="6078244" y="2142534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3" name="Oval 32"/>
          <p:cNvSpPr/>
          <p:nvPr/>
        </p:nvSpPr>
        <p:spPr>
          <a:xfrm>
            <a:off x="6332632" y="2142530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4" name="Oval 33"/>
          <p:cNvSpPr/>
          <p:nvPr/>
        </p:nvSpPr>
        <p:spPr>
          <a:xfrm>
            <a:off x="6599929" y="2148678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" name="Oval 34"/>
          <p:cNvSpPr/>
          <p:nvPr/>
        </p:nvSpPr>
        <p:spPr>
          <a:xfrm>
            <a:off x="7625059" y="2186996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6" name="Oval 35"/>
          <p:cNvSpPr/>
          <p:nvPr/>
        </p:nvSpPr>
        <p:spPr>
          <a:xfrm>
            <a:off x="7377409" y="2175866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7" name="Oval 36"/>
          <p:cNvSpPr/>
          <p:nvPr/>
        </p:nvSpPr>
        <p:spPr>
          <a:xfrm>
            <a:off x="7113685" y="2171108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8" name="Oval 37"/>
          <p:cNvSpPr/>
          <p:nvPr/>
        </p:nvSpPr>
        <p:spPr>
          <a:xfrm>
            <a:off x="6854515" y="2152059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9" name="Connector 38"/>
          <p:cNvSpPr/>
          <p:nvPr/>
        </p:nvSpPr>
        <p:spPr>
          <a:xfrm>
            <a:off x="4901913" y="2086768"/>
            <a:ext cx="85725" cy="109535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0" name="Connector 39"/>
          <p:cNvSpPr/>
          <p:nvPr/>
        </p:nvSpPr>
        <p:spPr>
          <a:xfrm>
            <a:off x="4632215" y="2074868"/>
            <a:ext cx="85725" cy="109535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1" name="Connector 40"/>
          <p:cNvSpPr/>
          <p:nvPr/>
        </p:nvSpPr>
        <p:spPr>
          <a:xfrm>
            <a:off x="6154817" y="2127249"/>
            <a:ext cx="85725" cy="109535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2" name="Connector 41"/>
          <p:cNvSpPr/>
          <p:nvPr/>
        </p:nvSpPr>
        <p:spPr>
          <a:xfrm>
            <a:off x="6677916" y="2139762"/>
            <a:ext cx="85725" cy="109535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3" name="Connector 42"/>
          <p:cNvSpPr/>
          <p:nvPr/>
        </p:nvSpPr>
        <p:spPr>
          <a:xfrm>
            <a:off x="6969621" y="2122488"/>
            <a:ext cx="85725" cy="109535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4" name="Connector 43"/>
          <p:cNvSpPr/>
          <p:nvPr/>
        </p:nvSpPr>
        <p:spPr>
          <a:xfrm>
            <a:off x="5378157" y="2124872"/>
            <a:ext cx="85725" cy="109535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5" name="Connector 44"/>
          <p:cNvSpPr/>
          <p:nvPr/>
        </p:nvSpPr>
        <p:spPr>
          <a:xfrm>
            <a:off x="4413140" y="2062959"/>
            <a:ext cx="85725" cy="109535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6" name="Connector 45"/>
          <p:cNvSpPr/>
          <p:nvPr/>
        </p:nvSpPr>
        <p:spPr>
          <a:xfrm>
            <a:off x="5155509" y="2111189"/>
            <a:ext cx="85725" cy="109535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7" name="Connector 46"/>
          <p:cNvSpPr/>
          <p:nvPr/>
        </p:nvSpPr>
        <p:spPr>
          <a:xfrm>
            <a:off x="7698284" y="2158813"/>
            <a:ext cx="85725" cy="109535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Connector 47"/>
          <p:cNvSpPr/>
          <p:nvPr/>
        </p:nvSpPr>
        <p:spPr>
          <a:xfrm>
            <a:off x="7441109" y="2153446"/>
            <a:ext cx="85725" cy="109535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9" name="Connector 48"/>
          <p:cNvSpPr/>
          <p:nvPr/>
        </p:nvSpPr>
        <p:spPr>
          <a:xfrm>
            <a:off x="6417168" y="2129684"/>
            <a:ext cx="85725" cy="109535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50" name="Connector 49"/>
          <p:cNvSpPr/>
          <p:nvPr/>
        </p:nvSpPr>
        <p:spPr>
          <a:xfrm>
            <a:off x="7224204" y="2140262"/>
            <a:ext cx="85725" cy="109535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51" name="Connector 50"/>
          <p:cNvSpPr/>
          <p:nvPr/>
        </p:nvSpPr>
        <p:spPr>
          <a:xfrm>
            <a:off x="5645643" y="2110584"/>
            <a:ext cx="85725" cy="109535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52" name="Oval 51"/>
          <p:cNvSpPr/>
          <p:nvPr/>
        </p:nvSpPr>
        <p:spPr>
          <a:xfrm>
            <a:off x="5811319" y="2139372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3" name="Connector 52"/>
          <p:cNvSpPr/>
          <p:nvPr/>
        </p:nvSpPr>
        <p:spPr>
          <a:xfrm>
            <a:off x="7808414" y="2846208"/>
            <a:ext cx="85725" cy="109535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54" name="Connector 53"/>
          <p:cNvSpPr/>
          <p:nvPr/>
        </p:nvSpPr>
        <p:spPr>
          <a:xfrm>
            <a:off x="5903592" y="2105823"/>
            <a:ext cx="85725" cy="109535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55" name="Oval 54"/>
          <p:cNvSpPr/>
          <p:nvPr/>
        </p:nvSpPr>
        <p:spPr>
          <a:xfrm>
            <a:off x="6609454" y="2717799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6" name="Oval 55"/>
          <p:cNvSpPr/>
          <p:nvPr/>
        </p:nvSpPr>
        <p:spPr>
          <a:xfrm>
            <a:off x="7879849" y="2689224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7" name="Oval 56"/>
          <p:cNvSpPr/>
          <p:nvPr/>
        </p:nvSpPr>
        <p:spPr>
          <a:xfrm>
            <a:off x="7638154" y="2689224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8" name="Oval 57"/>
          <p:cNvSpPr/>
          <p:nvPr/>
        </p:nvSpPr>
        <p:spPr>
          <a:xfrm>
            <a:off x="7383151" y="2702124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9" name="Oval 58"/>
          <p:cNvSpPr/>
          <p:nvPr/>
        </p:nvSpPr>
        <p:spPr>
          <a:xfrm>
            <a:off x="7123210" y="2706890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0" name="Oval 59"/>
          <p:cNvSpPr/>
          <p:nvPr/>
        </p:nvSpPr>
        <p:spPr>
          <a:xfrm>
            <a:off x="4611379" y="2776941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1" name="Oval 60"/>
          <p:cNvSpPr/>
          <p:nvPr/>
        </p:nvSpPr>
        <p:spPr>
          <a:xfrm>
            <a:off x="4858641" y="2781701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2" name="Oval 61"/>
          <p:cNvSpPr/>
          <p:nvPr/>
        </p:nvSpPr>
        <p:spPr>
          <a:xfrm>
            <a:off x="5328751" y="2761085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3" name="Oval 62"/>
          <p:cNvSpPr/>
          <p:nvPr/>
        </p:nvSpPr>
        <p:spPr>
          <a:xfrm>
            <a:off x="5816083" y="2740046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4" name="Oval 63"/>
          <p:cNvSpPr/>
          <p:nvPr/>
        </p:nvSpPr>
        <p:spPr>
          <a:xfrm>
            <a:off x="6342337" y="2730699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5" name="Oval 64"/>
          <p:cNvSpPr/>
          <p:nvPr/>
        </p:nvSpPr>
        <p:spPr>
          <a:xfrm>
            <a:off x="5568663" y="2749571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6" name="Oval 65"/>
          <p:cNvSpPr/>
          <p:nvPr/>
        </p:nvSpPr>
        <p:spPr>
          <a:xfrm>
            <a:off x="5675224" y="2923794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7" name="Oval 66"/>
          <p:cNvSpPr/>
          <p:nvPr/>
        </p:nvSpPr>
        <p:spPr>
          <a:xfrm>
            <a:off x="6188154" y="2895219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8" name="Oval 67"/>
          <p:cNvSpPr/>
          <p:nvPr/>
        </p:nvSpPr>
        <p:spPr>
          <a:xfrm>
            <a:off x="6948783" y="2895398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9" name="Oval 68"/>
          <p:cNvSpPr/>
          <p:nvPr/>
        </p:nvSpPr>
        <p:spPr>
          <a:xfrm>
            <a:off x="7710783" y="2853923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0" name="Oval 69"/>
          <p:cNvSpPr/>
          <p:nvPr/>
        </p:nvSpPr>
        <p:spPr>
          <a:xfrm>
            <a:off x="6695179" y="2898774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1" name="Oval 70"/>
          <p:cNvSpPr/>
          <p:nvPr/>
        </p:nvSpPr>
        <p:spPr>
          <a:xfrm>
            <a:off x="7459309" y="2852958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2" name="Oval 71"/>
          <p:cNvSpPr/>
          <p:nvPr/>
        </p:nvSpPr>
        <p:spPr>
          <a:xfrm>
            <a:off x="6446931" y="2892624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3" name="Oval 72"/>
          <p:cNvSpPr/>
          <p:nvPr/>
        </p:nvSpPr>
        <p:spPr>
          <a:xfrm>
            <a:off x="7208932" y="2884488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4" name="Oval 73"/>
          <p:cNvSpPr/>
          <p:nvPr/>
        </p:nvSpPr>
        <p:spPr>
          <a:xfrm>
            <a:off x="4903285" y="2960688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5" name="Oval 74"/>
          <p:cNvSpPr/>
          <p:nvPr/>
        </p:nvSpPr>
        <p:spPr>
          <a:xfrm>
            <a:off x="3993646" y="1970484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6" name="Oval 75"/>
          <p:cNvSpPr/>
          <p:nvPr/>
        </p:nvSpPr>
        <p:spPr>
          <a:xfrm>
            <a:off x="7893574" y="2858358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7" name="Oval 76"/>
          <p:cNvSpPr/>
          <p:nvPr/>
        </p:nvSpPr>
        <p:spPr>
          <a:xfrm>
            <a:off x="5413468" y="2938682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8" name="Oval 77"/>
          <p:cNvSpPr/>
          <p:nvPr/>
        </p:nvSpPr>
        <p:spPr>
          <a:xfrm>
            <a:off x="5920855" y="2904744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9" name="Oval 78"/>
          <p:cNvSpPr/>
          <p:nvPr/>
        </p:nvSpPr>
        <p:spPr>
          <a:xfrm>
            <a:off x="4136317" y="2963883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0" name="Oval 79"/>
          <p:cNvSpPr/>
          <p:nvPr/>
        </p:nvSpPr>
        <p:spPr>
          <a:xfrm>
            <a:off x="4401826" y="2954358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1" name="Oval 80"/>
          <p:cNvSpPr/>
          <p:nvPr/>
        </p:nvSpPr>
        <p:spPr>
          <a:xfrm>
            <a:off x="4649478" y="2961893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2" name="Connector 81"/>
          <p:cNvSpPr/>
          <p:nvPr/>
        </p:nvSpPr>
        <p:spPr>
          <a:xfrm>
            <a:off x="4306190" y="2900975"/>
            <a:ext cx="85725" cy="109535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83" name="Connector 82"/>
          <p:cNvSpPr/>
          <p:nvPr/>
        </p:nvSpPr>
        <p:spPr>
          <a:xfrm>
            <a:off x="5540867" y="2891449"/>
            <a:ext cx="85725" cy="109535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84" name="Connector 83"/>
          <p:cNvSpPr/>
          <p:nvPr/>
        </p:nvSpPr>
        <p:spPr>
          <a:xfrm>
            <a:off x="7350965" y="2823783"/>
            <a:ext cx="85725" cy="109535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85" name="Oval 84"/>
          <p:cNvSpPr/>
          <p:nvPr/>
        </p:nvSpPr>
        <p:spPr>
          <a:xfrm>
            <a:off x="4074406" y="2118717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6" name="Connector 85"/>
          <p:cNvSpPr/>
          <p:nvPr/>
        </p:nvSpPr>
        <p:spPr>
          <a:xfrm>
            <a:off x="4229006" y="2065343"/>
            <a:ext cx="85725" cy="109535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87" name="Oval 86"/>
          <p:cNvSpPr/>
          <p:nvPr/>
        </p:nvSpPr>
        <p:spPr>
          <a:xfrm>
            <a:off x="5163253" y="2962886"/>
            <a:ext cx="213122" cy="2027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8" name="Connector 87"/>
          <p:cNvSpPr/>
          <p:nvPr/>
        </p:nvSpPr>
        <p:spPr>
          <a:xfrm>
            <a:off x="4546490" y="2909115"/>
            <a:ext cx="85725" cy="109535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89" name="Connector 88"/>
          <p:cNvSpPr/>
          <p:nvPr/>
        </p:nvSpPr>
        <p:spPr>
          <a:xfrm>
            <a:off x="4791966" y="2923793"/>
            <a:ext cx="85725" cy="109535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90" name="Connector 89"/>
          <p:cNvSpPr/>
          <p:nvPr/>
        </p:nvSpPr>
        <p:spPr>
          <a:xfrm>
            <a:off x="5053716" y="2929731"/>
            <a:ext cx="85725" cy="109535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91" name="Connector 90"/>
          <p:cNvSpPr/>
          <p:nvPr/>
        </p:nvSpPr>
        <p:spPr>
          <a:xfrm>
            <a:off x="5294201" y="2901972"/>
            <a:ext cx="85725" cy="109535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92" name="Connector 91"/>
          <p:cNvSpPr/>
          <p:nvPr/>
        </p:nvSpPr>
        <p:spPr>
          <a:xfrm>
            <a:off x="5739882" y="2862483"/>
            <a:ext cx="85725" cy="109535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93" name="Connector 92"/>
          <p:cNvSpPr/>
          <p:nvPr/>
        </p:nvSpPr>
        <p:spPr>
          <a:xfrm>
            <a:off x="6024441" y="2852146"/>
            <a:ext cx="85725" cy="109535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94" name="Connector 93"/>
          <p:cNvSpPr/>
          <p:nvPr/>
        </p:nvSpPr>
        <p:spPr>
          <a:xfrm>
            <a:off x="6277863" y="2851152"/>
            <a:ext cx="85725" cy="109535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95" name="Connector 94"/>
          <p:cNvSpPr/>
          <p:nvPr/>
        </p:nvSpPr>
        <p:spPr>
          <a:xfrm>
            <a:off x="6588618" y="2849160"/>
            <a:ext cx="85725" cy="109535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96" name="Connector 95"/>
          <p:cNvSpPr/>
          <p:nvPr/>
        </p:nvSpPr>
        <p:spPr>
          <a:xfrm>
            <a:off x="7080348" y="2833908"/>
            <a:ext cx="85725" cy="109535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97" name="Connector 96"/>
          <p:cNvSpPr/>
          <p:nvPr/>
        </p:nvSpPr>
        <p:spPr>
          <a:xfrm>
            <a:off x="6822578" y="2827729"/>
            <a:ext cx="85725" cy="109535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98" name="Connector 97"/>
          <p:cNvSpPr/>
          <p:nvPr/>
        </p:nvSpPr>
        <p:spPr>
          <a:xfrm>
            <a:off x="7562897" y="2814437"/>
            <a:ext cx="85725" cy="109535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99" name="Connector 98"/>
          <p:cNvSpPr/>
          <p:nvPr/>
        </p:nvSpPr>
        <p:spPr>
          <a:xfrm>
            <a:off x="7843544" y="2833488"/>
            <a:ext cx="85725" cy="109535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97" name="TextBox 196"/>
          <p:cNvSpPr txBox="1"/>
          <p:nvPr/>
        </p:nvSpPr>
        <p:spPr>
          <a:xfrm>
            <a:off x="8056924" y="2602635"/>
            <a:ext cx="52610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sym typeface="Wingdings"/>
              </a:rPr>
              <a:t> </a:t>
            </a:r>
            <a:r>
              <a:rPr lang="en-US" sz="1013" dirty="0" err="1">
                <a:sym typeface="Wingdings"/>
              </a:rPr>
              <a:t>ē</a:t>
            </a:r>
            <a:r>
              <a:rPr lang="en-US" sz="1013" dirty="0">
                <a:sym typeface="Wingdings"/>
              </a:rPr>
              <a:t> </a:t>
            </a:r>
            <a:r>
              <a:rPr lang="en-US" sz="1013" dirty="0" err="1">
                <a:sym typeface="Wingdings"/>
              </a:rPr>
              <a:t>ē</a:t>
            </a:r>
            <a:r>
              <a:rPr lang="en-US" sz="1013" dirty="0">
                <a:sym typeface="Wingdings"/>
              </a:rPr>
              <a:t> </a:t>
            </a:r>
            <a:endParaRPr lang="en-US" sz="1013" dirty="0"/>
          </a:p>
        </p:txBody>
      </p:sp>
      <p:sp>
        <p:nvSpPr>
          <p:cNvPr id="198" name="TextBox 197"/>
          <p:cNvSpPr txBox="1"/>
          <p:nvPr/>
        </p:nvSpPr>
        <p:spPr>
          <a:xfrm>
            <a:off x="8079797" y="3612679"/>
            <a:ext cx="52610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sym typeface="Wingdings"/>
              </a:rPr>
              <a:t> </a:t>
            </a:r>
            <a:r>
              <a:rPr lang="en-US" sz="1013" dirty="0" err="1">
                <a:sym typeface="Wingdings"/>
              </a:rPr>
              <a:t>ē</a:t>
            </a:r>
            <a:r>
              <a:rPr lang="en-US" sz="1013" dirty="0">
                <a:sym typeface="Wingdings"/>
              </a:rPr>
              <a:t> </a:t>
            </a:r>
            <a:r>
              <a:rPr lang="en-US" sz="1013" dirty="0" err="1">
                <a:sym typeface="Wingdings"/>
              </a:rPr>
              <a:t>ē</a:t>
            </a:r>
            <a:r>
              <a:rPr lang="en-US" sz="1013" dirty="0">
                <a:sym typeface="Wingdings"/>
              </a:rPr>
              <a:t> </a:t>
            </a:r>
            <a:endParaRPr lang="en-US" sz="1013" dirty="0"/>
          </a:p>
        </p:txBody>
      </p:sp>
      <p:sp>
        <p:nvSpPr>
          <p:cNvPr id="199" name="Connector 198"/>
          <p:cNvSpPr/>
          <p:nvPr/>
        </p:nvSpPr>
        <p:spPr>
          <a:xfrm>
            <a:off x="8010312" y="2803590"/>
            <a:ext cx="85725" cy="109535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00" name="Connector 199"/>
          <p:cNvSpPr/>
          <p:nvPr/>
        </p:nvSpPr>
        <p:spPr>
          <a:xfrm>
            <a:off x="7980926" y="2153446"/>
            <a:ext cx="85725" cy="109535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03" name="TextBox 202"/>
          <p:cNvSpPr txBox="1"/>
          <p:nvPr/>
        </p:nvSpPr>
        <p:spPr>
          <a:xfrm>
            <a:off x="8001108" y="3938622"/>
            <a:ext cx="36901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sym typeface="Wingdings"/>
              </a:rPr>
              <a:t>  </a:t>
            </a:r>
            <a:endParaRPr lang="en-US" sz="1013" dirty="0"/>
          </a:p>
        </p:txBody>
      </p:sp>
      <p:sp>
        <p:nvSpPr>
          <p:cNvPr id="204" name="TextBox 203"/>
          <p:cNvSpPr txBox="1"/>
          <p:nvPr/>
        </p:nvSpPr>
        <p:spPr>
          <a:xfrm>
            <a:off x="7969870" y="4580605"/>
            <a:ext cx="52610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sym typeface="Wingdings"/>
              </a:rPr>
              <a:t> </a:t>
            </a:r>
            <a:r>
              <a:rPr lang="en-US" sz="1013" dirty="0" err="1">
                <a:sym typeface="Wingdings"/>
              </a:rPr>
              <a:t>ē</a:t>
            </a:r>
            <a:r>
              <a:rPr lang="en-US" sz="1013" dirty="0">
                <a:sym typeface="Wingdings"/>
              </a:rPr>
              <a:t> </a:t>
            </a:r>
            <a:r>
              <a:rPr lang="en-US" sz="1013" dirty="0" err="1">
                <a:sym typeface="Wingdings"/>
              </a:rPr>
              <a:t>ē</a:t>
            </a:r>
            <a:r>
              <a:rPr lang="en-US" sz="1013" dirty="0">
                <a:sym typeface="Wingdings"/>
              </a:rPr>
              <a:t> </a:t>
            </a:r>
            <a:endParaRPr lang="en-US" sz="1013" dirty="0"/>
          </a:p>
        </p:txBody>
      </p:sp>
      <p:sp>
        <p:nvSpPr>
          <p:cNvPr id="205" name="TextBox 204"/>
          <p:cNvSpPr txBox="1"/>
          <p:nvPr/>
        </p:nvSpPr>
        <p:spPr>
          <a:xfrm>
            <a:off x="8075502" y="5459891"/>
            <a:ext cx="530915" cy="70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25" baseline="-25000" dirty="0">
                <a:solidFill>
                  <a:srgbClr val="660066"/>
                </a:solidFill>
                <a:latin typeface="Arial Black"/>
                <a:cs typeface="Arial Black"/>
              </a:rPr>
              <a:t>OH</a:t>
            </a:r>
            <a:r>
              <a:rPr lang="en-US" sz="2025" baseline="30000" dirty="0">
                <a:solidFill>
                  <a:srgbClr val="660066"/>
                </a:solidFill>
                <a:latin typeface="Arial Black"/>
                <a:cs typeface="Arial Black"/>
              </a:rPr>
              <a:t>-</a:t>
            </a:r>
          </a:p>
          <a:p>
            <a:endParaRPr lang="en-US" sz="619" dirty="0">
              <a:latin typeface="Arial Black"/>
              <a:cs typeface="Arial Black"/>
            </a:endParaRPr>
          </a:p>
          <a:p>
            <a:r>
              <a:rPr lang="en-US" sz="2025" dirty="0">
                <a:latin typeface="Arial Black"/>
                <a:cs typeface="Arial Black"/>
              </a:rPr>
              <a:t>H</a:t>
            </a:r>
            <a:r>
              <a:rPr lang="en-US" sz="2025" baseline="-25000" dirty="0">
                <a:latin typeface="Arial Black"/>
                <a:cs typeface="Arial Black"/>
              </a:rPr>
              <a:t>2</a:t>
            </a:r>
          </a:p>
        </p:txBody>
      </p:sp>
      <p:cxnSp>
        <p:nvCxnSpPr>
          <p:cNvPr id="206" name="Straight Arrow Connector 205"/>
          <p:cNvCxnSpPr>
            <a:cxnSpLocks/>
          </p:cNvCxnSpPr>
          <p:nvPr/>
        </p:nvCxnSpPr>
        <p:spPr>
          <a:xfrm flipV="1">
            <a:off x="8231189" y="6110352"/>
            <a:ext cx="0" cy="1137682"/>
          </a:xfrm>
          <a:prstGeom prst="straightConnector1">
            <a:avLst/>
          </a:prstGeom>
          <a:ln w="762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/>
          <p:nvPr/>
        </p:nvCxnSpPr>
        <p:spPr>
          <a:xfrm flipV="1">
            <a:off x="8241880" y="5176367"/>
            <a:ext cx="0" cy="329507"/>
          </a:xfrm>
          <a:prstGeom prst="straightConnector1">
            <a:avLst/>
          </a:prstGeom>
          <a:ln w="762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8631195" y="3337936"/>
            <a:ext cx="61877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/>
              <a:t>H</a:t>
            </a:r>
            <a:r>
              <a:rPr lang="en-US" sz="1125" baseline="30000" dirty="0"/>
              <a:t>+</a:t>
            </a:r>
            <a:r>
              <a:rPr lang="en-US" sz="1125" dirty="0"/>
              <a:t>/</a:t>
            </a:r>
            <a:r>
              <a:rPr lang="en-US" sz="1125" dirty="0">
                <a:solidFill>
                  <a:srgbClr val="660066"/>
                </a:solidFill>
              </a:rPr>
              <a:t>OH</a:t>
            </a:r>
            <a:r>
              <a:rPr lang="en-US" sz="1125" baseline="30000" dirty="0">
                <a:solidFill>
                  <a:srgbClr val="660066"/>
                </a:solidFill>
              </a:rPr>
              <a:t>-</a:t>
            </a:r>
            <a:r>
              <a:rPr lang="en-US" sz="1125" baseline="30000" dirty="0"/>
              <a:t>  </a:t>
            </a:r>
          </a:p>
        </p:txBody>
      </p:sp>
      <p:sp>
        <p:nvSpPr>
          <p:cNvPr id="211" name="TextBox 210"/>
          <p:cNvSpPr txBox="1"/>
          <p:nvPr/>
        </p:nvSpPr>
        <p:spPr>
          <a:xfrm>
            <a:off x="8089259" y="4796507"/>
            <a:ext cx="59022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H</a:t>
            </a:r>
            <a:r>
              <a:rPr lang="en-US" sz="1013" baseline="30000" dirty="0"/>
              <a:t>+</a:t>
            </a:r>
            <a:r>
              <a:rPr lang="en-US" sz="1013" dirty="0"/>
              <a:t>/</a:t>
            </a:r>
            <a:r>
              <a:rPr lang="en-US" sz="1013" dirty="0">
                <a:solidFill>
                  <a:srgbClr val="660066"/>
                </a:solidFill>
              </a:rPr>
              <a:t>OH</a:t>
            </a:r>
            <a:r>
              <a:rPr lang="en-US" sz="1013" baseline="30000" dirty="0">
                <a:solidFill>
                  <a:srgbClr val="660066"/>
                </a:solidFill>
              </a:rPr>
              <a:t>-</a:t>
            </a:r>
            <a:r>
              <a:rPr lang="en-US" sz="1013" baseline="30000" dirty="0"/>
              <a:t>  </a:t>
            </a:r>
          </a:p>
        </p:txBody>
      </p:sp>
      <p:sp>
        <p:nvSpPr>
          <p:cNvPr id="216" name="TextBox 215"/>
          <p:cNvSpPr txBox="1"/>
          <p:nvPr/>
        </p:nvSpPr>
        <p:spPr>
          <a:xfrm rot="21349897">
            <a:off x="1962715" y="5074708"/>
            <a:ext cx="753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NO</a:t>
            </a:r>
            <a:r>
              <a:rPr lang="en-US" sz="2400" baseline="-25000" dirty="0">
                <a:solidFill>
                  <a:prstClr val="black"/>
                </a:solidFill>
              </a:rPr>
              <a:t>3</a:t>
            </a:r>
            <a:r>
              <a:rPr lang="en-US" sz="2400" baseline="30000" dirty="0">
                <a:solidFill>
                  <a:prstClr val="black"/>
                </a:solidFill>
              </a:rPr>
              <a:t>-</a:t>
            </a:r>
            <a:endParaRPr lang="en-US" sz="2400" dirty="0"/>
          </a:p>
        </p:txBody>
      </p:sp>
      <p:sp>
        <p:nvSpPr>
          <p:cNvPr id="219" name="Freeform 218"/>
          <p:cNvSpPr/>
          <p:nvPr/>
        </p:nvSpPr>
        <p:spPr>
          <a:xfrm rot="21129186">
            <a:off x="3531254" y="5405970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0" name="Freeform 219"/>
          <p:cNvSpPr/>
          <p:nvPr/>
        </p:nvSpPr>
        <p:spPr>
          <a:xfrm rot="21129186">
            <a:off x="3615414" y="5908442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1" name="Freeform 220"/>
          <p:cNvSpPr/>
          <p:nvPr/>
        </p:nvSpPr>
        <p:spPr>
          <a:xfrm rot="21129186">
            <a:off x="3191193" y="2864003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2" name="Freeform 221"/>
          <p:cNvSpPr/>
          <p:nvPr/>
        </p:nvSpPr>
        <p:spPr>
          <a:xfrm rot="21129186">
            <a:off x="3747695" y="2637982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3" name="Freeform 222"/>
          <p:cNvSpPr/>
          <p:nvPr/>
        </p:nvSpPr>
        <p:spPr>
          <a:xfrm rot="21129186">
            <a:off x="3471246" y="3379784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4" name="Freeform 223"/>
          <p:cNvSpPr/>
          <p:nvPr/>
        </p:nvSpPr>
        <p:spPr>
          <a:xfrm rot="21129186">
            <a:off x="3609540" y="3733525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5" name="Freeform 224"/>
          <p:cNvSpPr/>
          <p:nvPr/>
        </p:nvSpPr>
        <p:spPr>
          <a:xfrm rot="21129186">
            <a:off x="3771380" y="3455770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6" name="Freeform 225"/>
          <p:cNvSpPr/>
          <p:nvPr/>
        </p:nvSpPr>
        <p:spPr>
          <a:xfrm rot="21129186">
            <a:off x="3474309" y="4238972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7" name="Freeform 226"/>
          <p:cNvSpPr/>
          <p:nvPr/>
        </p:nvSpPr>
        <p:spPr>
          <a:xfrm rot="21129186">
            <a:off x="3771380" y="3143894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9" name="Freeform 228"/>
          <p:cNvSpPr/>
          <p:nvPr/>
        </p:nvSpPr>
        <p:spPr>
          <a:xfrm rot="21129186">
            <a:off x="4134501" y="4384765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30" name="Freeform 229"/>
          <p:cNvSpPr/>
          <p:nvPr/>
        </p:nvSpPr>
        <p:spPr>
          <a:xfrm rot="21129186">
            <a:off x="4116965" y="5059441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31" name="Freeform 230"/>
          <p:cNvSpPr/>
          <p:nvPr/>
        </p:nvSpPr>
        <p:spPr>
          <a:xfrm rot="21129186">
            <a:off x="3813758" y="5159843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32" name="Freeform 231"/>
          <p:cNvSpPr/>
          <p:nvPr/>
        </p:nvSpPr>
        <p:spPr>
          <a:xfrm rot="21129186">
            <a:off x="2327168" y="4965560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34" name="Freeform 233"/>
          <p:cNvSpPr/>
          <p:nvPr/>
        </p:nvSpPr>
        <p:spPr>
          <a:xfrm rot="21129186">
            <a:off x="3701374" y="4582153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35" name="Freeform 234"/>
          <p:cNvSpPr/>
          <p:nvPr/>
        </p:nvSpPr>
        <p:spPr>
          <a:xfrm rot="21129186">
            <a:off x="3872081" y="4848085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36" name="Freeform 235"/>
          <p:cNvSpPr/>
          <p:nvPr/>
        </p:nvSpPr>
        <p:spPr>
          <a:xfrm rot="21129186">
            <a:off x="4032393" y="4153984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37" name="Freeform 236"/>
          <p:cNvSpPr/>
          <p:nvPr/>
        </p:nvSpPr>
        <p:spPr>
          <a:xfrm rot="21129186">
            <a:off x="4039434" y="3918458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38" name="Freeform 237"/>
          <p:cNvSpPr/>
          <p:nvPr/>
        </p:nvSpPr>
        <p:spPr>
          <a:xfrm rot="21129186">
            <a:off x="4145232" y="5750870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39" name="Freeform 238"/>
          <p:cNvSpPr/>
          <p:nvPr/>
        </p:nvSpPr>
        <p:spPr>
          <a:xfrm rot="21129186">
            <a:off x="3806715" y="5609701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0" name="Freeform 239"/>
          <p:cNvSpPr/>
          <p:nvPr/>
        </p:nvSpPr>
        <p:spPr>
          <a:xfrm rot="21129186">
            <a:off x="4155884" y="4792412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1" name="Freeform 240"/>
          <p:cNvSpPr/>
          <p:nvPr/>
        </p:nvSpPr>
        <p:spPr>
          <a:xfrm rot="21129186">
            <a:off x="4173078" y="5305399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242" name="Straight Arrow Connector 241"/>
          <p:cNvCxnSpPr/>
          <p:nvPr/>
        </p:nvCxnSpPr>
        <p:spPr>
          <a:xfrm flipV="1">
            <a:off x="8417611" y="3372322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/>
          <p:cNvCxnSpPr/>
          <p:nvPr/>
        </p:nvCxnSpPr>
        <p:spPr>
          <a:xfrm flipV="1">
            <a:off x="8503336" y="3458047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/>
          <p:nvPr/>
        </p:nvCxnSpPr>
        <p:spPr>
          <a:xfrm flipV="1">
            <a:off x="8421432" y="5186704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/>
          <p:nvPr/>
        </p:nvCxnSpPr>
        <p:spPr>
          <a:xfrm flipV="1">
            <a:off x="9017901" y="3113693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/>
          <p:cNvCxnSpPr/>
          <p:nvPr/>
        </p:nvCxnSpPr>
        <p:spPr>
          <a:xfrm flipV="1">
            <a:off x="8496861" y="3860429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/>
          <p:nvPr/>
        </p:nvCxnSpPr>
        <p:spPr>
          <a:xfrm flipV="1">
            <a:off x="8242341" y="3852373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/>
          <p:cNvCxnSpPr/>
          <p:nvPr/>
        </p:nvCxnSpPr>
        <p:spPr>
          <a:xfrm flipV="1">
            <a:off x="8328066" y="3938098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/>
          <p:cNvCxnSpPr/>
          <p:nvPr/>
        </p:nvCxnSpPr>
        <p:spPr>
          <a:xfrm flipV="1">
            <a:off x="8413791" y="3955054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/>
          <p:nvPr/>
        </p:nvCxnSpPr>
        <p:spPr>
          <a:xfrm flipV="1">
            <a:off x="8232521" y="3450028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/>
          <p:nvPr/>
        </p:nvCxnSpPr>
        <p:spPr>
          <a:xfrm flipV="1">
            <a:off x="8883232" y="3216822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/>
          <p:nvPr/>
        </p:nvCxnSpPr>
        <p:spPr>
          <a:xfrm flipV="1">
            <a:off x="8784495" y="3114562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/>
          <p:nvPr/>
        </p:nvCxnSpPr>
        <p:spPr>
          <a:xfrm flipV="1">
            <a:off x="8223495" y="4572472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Arrow Connector 255"/>
          <p:cNvCxnSpPr/>
          <p:nvPr/>
        </p:nvCxnSpPr>
        <p:spPr>
          <a:xfrm flipV="1">
            <a:off x="8309220" y="4658197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7" name="TextBox 256"/>
          <p:cNvSpPr txBox="1"/>
          <p:nvPr/>
        </p:nvSpPr>
        <p:spPr>
          <a:xfrm>
            <a:off x="4249423" y="2720806"/>
            <a:ext cx="24878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 err="1">
                <a:sym typeface="Wingdings"/>
              </a:rPr>
              <a:t>ē</a:t>
            </a:r>
            <a:endParaRPr lang="en-US" sz="1013" dirty="0"/>
          </a:p>
        </p:txBody>
      </p:sp>
      <p:sp>
        <p:nvSpPr>
          <p:cNvPr id="258" name="TextBox 257"/>
          <p:cNvSpPr txBox="1"/>
          <p:nvPr/>
        </p:nvSpPr>
        <p:spPr>
          <a:xfrm>
            <a:off x="4203287" y="2140960"/>
            <a:ext cx="24878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 err="1">
                <a:sym typeface="Wingdings"/>
              </a:rPr>
              <a:t>ē</a:t>
            </a:r>
            <a:endParaRPr lang="en-US" sz="1013" dirty="0"/>
          </a:p>
        </p:txBody>
      </p:sp>
      <p:sp>
        <p:nvSpPr>
          <p:cNvPr id="261" name="TextBox 260"/>
          <p:cNvSpPr txBox="1"/>
          <p:nvPr/>
        </p:nvSpPr>
        <p:spPr>
          <a:xfrm>
            <a:off x="4999381" y="2743274"/>
            <a:ext cx="24878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 err="1">
                <a:sym typeface="Wingdings"/>
              </a:rPr>
              <a:t>ē</a:t>
            </a:r>
            <a:endParaRPr lang="en-US" sz="1013" dirty="0"/>
          </a:p>
        </p:txBody>
      </p:sp>
      <p:sp>
        <p:nvSpPr>
          <p:cNvPr id="262" name="TextBox 261"/>
          <p:cNvSpPr txBox="1"/>
          <p:nvPr/>
        </p:nvSpPr>
        <p:spPr>
          <a:xfrm>
            <a:off x="4870498" y="2160274"/>
            <a:ext cx="24878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 err="1">
                <a:sym typeface="Wingdings"/>
              </a:rPr>
              <a:t>ē</a:t>
            </a:r>
            <a:endParaRPr lang="en-US" sz="1013" dirty="0"/>
          </a:p>
        </p:txBody>
      </p:sp>
      <p:sp>
        <p:nvSpPr>
          <p:cNvPr id="268" name="TextBox 267"/>
          <p:cNvSpPr txBox="1"/>
          <p:nvPr/>
        </p:nvSpPr>
        <p:spPr>
          <a:xfrm>
            <a:off x="5982368" y="2697172"/>
            <a:ext cx="24878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 err="1">
                <a:sym typeface="Wingdings"/>
              </a:rPr>
              <a:t>ē</a:t>
            </a:r>
            <a:endParaRPr lang="en-US" sz="1013" dirty="0"/>
          </a:p>
        </p:txBody>
      </p:sp>
      <p:sp>
        <p:nvSpPr>
          <p:cNvPr id="269" name="TextBox 268"/>
          <p:cNvSpPr txBox="1"/>
          <p:nvPr/>
        </p:nvSpPr>
        <p:spPr>
          <a:xfrm>
            <a:off x="6124612" y="2178697"/>
            <a:ext cx="24878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 err="1">
                <a:sym typeface="Wingdings"/>
              </a:rPr>
              <a:t>ē</a:t>
            </a:r>
            <a:endParaRPr lang="en-US" sz="1013" dirty="0"/>
          </a:p>
        </p:txBody>
      </p:sp>
      <p:sp>
        <p:nvSpPr>
          <p:cNvPr id="273" name="TextBox 272"/>
          <p:cNvSpPr txBox="1"/>
          <p:nvPr/>
        </p:nvSpPr>
        <p:spPr>
          <a:xfrm>
            <a:off x="6780304" y="2675176"/>
            <a:ext cx="24878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 err="1">
                <a:sym typeface="Wingdings"/>
              </a:rPr>
              <a:t>ē</a:t>
            </a:r>
            <a:endParaRPr lang="en-US" sz="1013" dirty="0"/>
          </a:p>
        </p:txBody>
      </p:sp>
      <p:sp>
        <p:nvSpPr>
          <p:cNvPr id="275" name="TextBox 274"/>
          <p:cNvSpPr txBox="1"/>
          <p:nvPr/>
        </p:nvSpPr>
        <p:spPr>
          <a:xfrm>
            <a:off x="8104750" y="3208062"/>
            <a:ext cx="590226" cy="352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H</a:t>
            </a:r>
            <a:r>
              <a:rPr lang="en-US" sz="1013" baseline="30000" dirty="0"/>
              <a:t>+</a:t>
            </a:r>
            <a:r>
              <a:rPr lang="en-US" sz="1013" dirty="0"/>
              <a:t>/</a:t>
            </a:r>
            <a:r>
              <a:rPr lang="en-US" sz="1013" dirty="0">
                <a:solidFill>
                  <a:srgbClr val="660066"/>
                </a:solidFill>
              </a:rPr>
              <a:t>OH</a:t>
            </a:r>
            <a:r>
              <a:rPr lang="en-US" sz="1013" baseline="30000" dirty="0">
                <a:solidFill>
                  <a:srgbClr val="660066"/>
                </a:solidFill>
              </a:rPr>
              <a:t>-</a:t>
            </a:r>
            <a:r>
              <a:rPr lang="en-US" sz="1013" baseline="30000" dirty="0"/>
              <a:t>  </a:t>
            </a:r>
          </a:p>
          <a:p>
            <a:endParaRPr lang="en-US" sz="1013" baseline="30000" dirty="0"/>
          </a:p>
        </p:txBody>
      </p:sp>
      <p:sp>
        <p:nvSpPr>
          <p:cNvPr id="276" name="TextBox 275"/>
          <p:cNvSpPr txBox="1"/>
          <p:nvPr/>
        </p:nvSpPr>
        <p:spPr>
          <a:xfrm>
            <a:off x="8080651" y="4094629"/>
            <a:ext cx="59022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H</a:t>
            </a:r>
            <a:r>
              <a:rPr lang="en-US" sz="1013" baseline="30000" dirty="0"/>
              <a:t>+</a:t>
            </a:r>
            <a:r>
              <a:rPr lang="en-US" sz="1013" dirty="0"/>
              <a:t>/</a:t>
            </a:r>
            <a:r>
              <a:rPr lang="en-US" sz="1013" dirty="0">
                <a:solidFill>
                  <a:srgbClr val="660066"/>
                </a:solidFill>
              </a:rPr>
              <a:t>OH</a:t>
            </a:r>
            <a:r>
              <a:rPr lang="en-US" sz="1013" baseline="30000" dirty="0">
                <a:solidFill>
                  <a:srgbClr val="660066"/>
                </a:solidFill>
              </a:rPr>
              <a:t>-</a:t>
            </a:r>
            <a:r>
              <a:rPr lang="en-US" sz="1013" baseline="30000" dirty="0"/>
              <a:t>  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6639673" y="2190328"/>
            <a:ext cx="24878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 err="1">
                <a:sym typeface="Wingdings"/>
              </a:rPr>
              <a:t>ē</a:t>
            </a:r>
            <a:endParaRPr lang="en-US" sz="1013" dirty="0"/>
          </a:p>
        </p:txBody>
      </p:sp>
      <p:sp>
        <p:nvSpPr>
          <p:cNvPr id="288" name="TextBox 287"/>
          <p:cNvSpPr txBox="1"/>
          <p:nvPr/>
        </p:nvSpPr>
        <p:spPr>
          <a:xfrm>
            <a:off x="8544668" y="5676492"/>
            <a:ext cx="599844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5" dirty="0">
                <a:latin typeface="Arial Black"/>
                <a:cs typeface="Arial Black"/>
              </a:rPr>
              <a:t>CH</a:t>
            </a:r>
            <a:r>
              <a:rPr lang="en-US" sz="1575" baseline="-25000" dirty="0">
                <a:latin typeface="Arial Black"/>
                <a:cs typeface="Arial Black"/>
              </a:rPr>
              <a:t>4</a:t>
            </a:r>
          </a:p>
        </p:txBody>
      </p:sp>
      <p:cxnSp>
        <p:nvCxnSpPr>
          <p:cNvPr id="293" name="Straight Arrow Connector 292"/>
          <p:cNvCxnSpPr>
            <a:cxnSpLocks/>
          </p:cNvCxnSpPr>
          <p:nvPr/>
        </p:nvCxnSpPr>
        <p:spPr>
          <a:xfrm flipV="1">
            <a:off x="8760136" y="6041562"/>
            <a:ext cx="0" cy="1206472"/>
          </a:xfrm>
          <a:prstGeom prst="straightConnector1">
            <a:avLst/>
          </a:prstGeom>
          <a:ln w="28575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776950" y="362369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 i="1" dirty="0"/>
          </a:p>
        </p:txBody>
      </p:sp>
      <p:sp>
        <p:nvSpPr>
          <p:cNvPr id="308" name="Freeform 307">
            <a:extLst>
              <a:ext uri="{FF2B5EF4-FFF2-40B4-BE49-F238E27FC236}">
                <a16:creationId xmlns:a16="http://schemas.microsoft.com/office/drawing/2014/main" id="{1AB8B7E0-B0D9-C44B-A846-A673CCA96B77}"/>
              </a:ext>
            </a:extLst>
          </p:cNvPr>
          <p:cNvSpPr/>
          <p:nvPr/>
        </p:nvSpPr>
        <p:spPr>
          <a:xfrm rot="21129186">
            <a:off x="4047768" y="5994167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30" name="Freeform 329">
            <a:extLst>
              <a:ext uri="{FF2B5EF4-FFF2-40B4-BE49-F238E27FC236}">
                <a16:creationId xmlns:a16="http://schemas.microsoft.com/office/drawing/2014/main" id="{46993B60-61C1-1D4B-B23F-95FC878B5890}"/>
              </a:ext>
            </a:extLst>
          </p:cNvPr>
          <p:cNvSpPr/>
          <p:nvPr/>
        </p:nvSpPr>
        <p:spPr>
          <a:xfrm rot="21129186">
            <a:off x="2963844" y="5398261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31" name="Freeform 330">
            <a:extLst>
              <a:ext uri="{FF2B5EF4-FFF2-40B4-BE49-F238E27FC236}">
                <a16:creationId xmlns:a16="http://schemas.microsoft.com/office/drawing/2014/main" id="{CCB0B273-D828-1540-8B91-1A43DC97979B}"/>
              </a:ext>
            </a:extLst>
          </p:cNvPr>
          <p:cNvSpPr/>
          <p:nvPr/>
        </p:nvSpPr>
        <p:spPr>
          <a:xfrm rot="21129186">
            <a:off x="3096995" y="5994167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32" name="Freeform 331">
            <a:extLst>
              <a:ext uri="{FF2B5EF4-FFF2-40B4-BE49-F238E27FC236}">
                <a16:creationId xmlns:a16="http://schemas.microsoft.com/office/drawing/2014/main" id="{1FC59782-1B7A-094F-9967-335AFE9AF1DB}"/>
              </a:ext>
            </a:extLst>
          </p:cNvPr>
          <p:cNvSpPr/>
          <p:nvPr/>
        </p:nvSpPr>
        <p:spPr>
          <a:xfrm rot="21129186">
            <a:off x="3029400" y="2642450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33" name="Freeform 332">
            <a:extLst>
              <a:ext uri="{FF2B5EF4-FFF2-40B4-BE49-F238E27FC236}">
                <a16:creationId xmlns:a16="http://schemas.microsoft.com/office/drawing/2014/main" id="{0C1487D5-2671-AA48-BB25-172A84DDF735}"/>
              </a:ext>
            </a:extLst>
          </p:cNvPr>
          <p:cNvSpPr/>
          <p:nvPr/>
        </p:nvSpPr>
        <p:spPr>
          <a:xfrm rot="21129186">
            <a:off x="3358974" y="2624261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34" name="Freeform 333">
            <a:extLst>
              <a:ext uri="{FF2B5EF4-FFF2-40B4-BE49-F238E27FC236}">
                <a16:creationId xmlns:a16="http://schemas.microsoft.com/office/drawing/2014/main" id="{3D18C406-3738-DB48-8F60-E14952DD2D72}"/>
              </a:ext>
            </a:extLst>
          </p:cNvPr>
          <p:cNvSpPr/>
          <p:nvPr/>
        </p:nvSpPr>
        <p:spPr>
          <a:xfrm rot="21129186">
            <a:off x="3026303" y="3465509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35" name="Freeform 334">
            <a:extLst>
              <a:ext uri="{FF2B5EF4-FFF2-40B4-BE49-F238E27FC236}">
                <a16:creationId xmlns:a16="http://schemas.microsoft.com/office/drawing/2014/main" id="{B0312B3B-09E0-7845-8E56-CAB7218752BD}"/>
              </a:ext>
            </a:extLst>
          </p:cNvPr>
          <p:cNvSpPr/>
          <p:nvPr/>
        </p:nvSpPr>
        <p:spPr>
          <a:xfrm rot="21129186">
            <a:off x="3031248" y="3819250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36" name="Freeform 335">
            <a:extLst>
              <a:ext uri="{FF2B5EF4-FFF2-40B4-BE49-F238E27FC236}">
                <a16:creationId xmlns:a16="http://schemas.microsoft.com/office/drawing/2014/main" id="{228C2B90-42C2-5C40-8685-AA1F287CA3AD}"/>
              </a:ext>
            </a:extLst>
          </p:cNvPr>
          <p:cNvSpPr/>
          <p:nvPr/>
        </p:nvSpPr>
        <p:spPr>
          <a:xfrm rot="21129186">
            <a:off x="3252960" y="3541495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37" name="Freeform 336">
            <a:extLst>
              <a:ext uri="{FF2B5EF4-FFF2-40B4-BE49-F238E27FC236}">
                <a16:creationId xmlns:a16="http://schemas.microsoft.com/office/drawing/2014/main" id="{5C0298FA-ECD5-104F-83C6-477A8582FC0B}"/>
              </a:ext>
            </a:extLst>
          </p:cNvPr>
          <p:cNvSpPr/>
          <p:nvPr/>
        </p:nvSpPr>
        <p:spPr>
          <a:xfrm rot="21129186">
            <a:off x="3029367" y="4324697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38" name="Freeform 337">
            <a:extLst>
              <a:ext uri="{FF2B5EF4-FFF2-40B4-BE49-F238E27FC236}">
                <a16:creationId xmlns:a16="http://schemas.microsoft.com/office/drawing/2014/main" id="{3E4512F8-CE28-1C40-AA50-59D07FD759F7}"/>
              </a:ext>
            </a:extLst>
          </p:cNvPr>
          <p:cNvSpPr/>
          <p:nvPr/>
        </p:nvSpPr>
        <p:spPr>
          <a:xfrm rot="21129186">
            <a:off x="3064424" y="1881586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39" name="Freeform 338">
            <a:extLst>
              <a:ext uri="{FF2B5EF4-FFF2-40B4-BE49-F238E27FC236}">
                <a16:creationId xmlns:a16="http://schemas.microsoft.com/office/drawing/2014/main" id="{69C17D74-0643-0642-B935-ADEA50F37F3E}"/>
              </a:ext>
            </a:extLst>
          </p:cNvPr>
          <p:cNvSpPr/>
          <p:nvPr/>
        </p:nvSpPr>
        <p:spPr>
          <a:xfrm rot="21129186">
            <a:off x="3031247" y="3034310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40" name="Freeform 339">
            <a:extLst>
              <a:ext uri="{FF2B5EF4-FFF2-40B4-BE49-F238E27FC236}">
                <a16:creationId xmlns:a16="http://schemas.microsoft.com/office/drawing/2014/main" id="{3CDD1B64-68C7-4B48-9994-99C5DB5BDDFB}"/>
              </a:ext>
            </a:extLst>
          </p:cNvPr>
          <p:cNvSpPr/>
          <p:nvPr/>
        </p:nvSpPr>
        <p:spPr>
          <a:xfrm rot="21129186">
            <a:off x="3244538" y="5283668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42" name="Freeform 341">
            <a:extLst>
              <a:ext uri="{FF2B5EF4-FFF2-40B4-BE49-F238E27FC236}">
                <a16:creationId xmlns:a16="http://schemas.microsoft.com/office/drawing/2014/main" id="{A7968A04-8FF6-3C4A-AC6A-56A139CBDF53}"/>
              </a:ext>
            </a:extLst>
          </p:cNvPr>
          <p:cNvSpPr/>
          <p:nvPr/>
        </p:nvSpPr>
        <p:spPr>
          <a:xfrm rot="21129186">
            <a:off x="3437321" y="5011122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43" name="Freeform 342">
            <a:extLst>
              <a:ext uri="{FF2B5EF4-FFF2-40B4-BE49-F238E27FC236}">
                <a16:creationId xmlns:a16="http://schemas.microsoft.com/office/drawing/2014/main" id="{CC78D0B9-326D-D545-98AC-254D3C61C078}"/>
              </a:ext>
            </a:extLst>
          </p:cNvPr>
          <p:cNvSpPr/>
          <p:nvPr/>
        </p:nvSpPr>
        <p:spPr>
          <a:xfrm rot="21129186">
            <a:off x="3030188" y="4865842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44" name="Freeform 343">
            <a:extLst>
              <a:ext uri="{FF2B5EF4-FFF2-40B4-BE49-F238E27FC236}">
                <a16:creationId xmlns:a16="http://schemas.microsoft.com/office/drawing/2014/main" id="{0C0421E0-C416-9F49-9C6A-722BE9750B20}"/>
              </a:ext>
            </a:extLst>
          </p:cNvPr>
          <p:cNvSpPr/>
          <p:nvPr/>
        </p:nvSpPr>
        <p:spPr>
          <a:xfrm rot="21129186">
            <a:off x="3372514" y="4481322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45" name="Freeform 344">
            <a:extLst>
              <a:ext uri="{FF2B5EF4-FFF2-40B4-BE49-F238E27FC236}">
                <a16:creationId xmlns:a16="http://schemas.microsoft.com/office/drawing/2014/main" id="{A2FBFA5A-C9E4-4448-AF3E-481B8C029428}"/>
              </a:ext>
            </a:extLst>
          </p:cNvPr>
          <p:cNvSpPr/>
          <p:nvPr/>
        </p:nvSpPr>
        <p:spPr>
          <a:xfrm rot="21129186">
            <a:off x="3288294" y="5695426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46" name="Freeform 345">
            <a:extLst>
              <a:ext uri="{FF2B5EF4-FFF2-40B4-BE49-F238E27FC236}">
                <a16:creationId xmlns:a16="http://schemas.microsoft.com/office/drawing/2014/main" id="{6628AAFF-9301-7E48-8C09-F6845E77AC1C}"/>
              </a:ext>
            </a:extLst>
          </p:cNvPr>
          <p:cNvSpPr/>
          <p:nvPr/>
        </p:nvSpPr>
        <p:spPr>
          <a:xfrm rot="21129186">
            <a:off x="3701139" y="6222766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47" name="Freeform 346">
            <a:extLst>
              <a:ext uri="{FF2B5EF4-FFF2-40B4-BE49-F238E27FC236}">
                <a16:creationId xmlns:a16="http://schemas.microsoft.com/office/drawing/2014/main" id="{77FD3A51-9CF3-9C4F-B69F-B3C7D0150A48}"/>
              </a:ext>
            </a:extLst>
          </p:cNvPr>
          <p:cNvSpPr/>
          <p:nvPr/>
        </p:nvSpPr>
        <p:spPr>
          <a:xfrm rot="21129186">
            <a:off x="4133493" y="6308491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48" name="Freeform 347">
            <a:extLst>
              <a:ext uri="{FF2B5EF4-FFF2-40B4-BE49-F238E27FC236}">
                <a16:creationId xmlns:a16="http://schemas.microsoft.com/office/drawing/2014/main" id="{0A10BAAF-51FB-2F4F-9148-B1F2504A6F36}"/>
              </a:ext>
            </a:extLst>
          </p:cNvPr>
          <p:cNvSpPr/>
          <p:nvPr/>
        </p:nvSpPr>
        <p:spPr>
          <a:xfrm rot="21129186">
            <a:off x="3182720" y="6308491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49" name="Freeform 348">
            <a:extLst>
              <a:ext uri="{FF2B5EF4-FFF2-40B4-BE49-F238E27FC236}">
                <a16:creationId xmlns:a16="http://schemas.microsoft.com/office/drawing/2014/main" id="{8A65B88D-023F-654A-9DA6-2D2808736678}"/>
              </a:ext>
            </a:extLst>
          </p:cNvPr>
          <p:cNvSpPr/>
          <p:nvPr/>
        </p:nvSpPr>
        <p:spPr>
          <a:xfrm rot="21129186">
            <a:off x="3059823" y="4071184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0" name="Freeform 349">
            <a:extLst>
              <a:ext uri="{FF2B5EF4-FFF2-40B4-BE49-F238E27FC236}">
                <a16:creationId xmlns:a16="http://schemas.microsoft.com/office/drawing/2014/main" id="{F9A91EBF-C41D-BF48-BC84-541FC3B33CB2}"/>
              </a:ext>
            </a:extLst>
          </p:cNvPr>
          <p:cNvSpPr/>
          <p:nvPr/>
        </p:nvSpPr>
        <p:spPr>
          <a:xfrm rot="21129186">
            <a:off x="3057942" y="4622693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1" name="Freeform 350">
            <a:extLst>
              <a:ext uri="{FF2B5EF4-FFF2-40B4-BE49-F238E27FC236}">
                <a16:creationId xmlns:a16="http://schemas.microsoft.com/office/drawing/2014/main" id="{76240F67-559F-3744-950A-7C7B3C0C4D9B}"/>
              </a:ext>
            </a:extLst>
          </p:cNvPr>
          <p:cNvSpPr/>
          <p:nvPr/>
        </p:nvSpPr>
        <p:spPr>
          <a:xfrm rot="21129186">
            <a:off x="2688429" y="5998546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2" name="Freeform 351">
            <a:extLst>
              <a:ext uri="{FF2B5EF4-FFF2-40B4-BE49-F238E27FC236}">
                <a16:creationId xmlns:a16="http://schemas.microsoft.com/office/drawing/2014/main" id="{9908F7EC-FA94-154C-A37D-0340D446DD67}"/>
              </a:ext>
            </a:extLst>
          </p:cNvPr>
          <p:cNvSpPr/>
          <p:nvPr/>
        </p:nvSpPr>
        <p:spPr>
          <a:xfrm rot="21129186">
            <a:off x="2296142" y="2531138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3" name="Freeform 352">
            <a:extLst>
              <a:ext uri="{FF2B5EF4-FFF2-40B4-BE49-F238E27FC236}">
                <a16:creationId xmlns:a16="http://schemas.microsoft.com/office/drawing/2014/main" id="{83B16FB4-7B94-1842-B115-C1A097169356}"/>
              </a:ext>
            </a:extLst>
          </p:cNvPr>
          <p:cNvSpPr/>
          <p:nvPr/>
        </p:nvSpPr>
        <p:spPr>
          <a:xfrm rot="21129186">
            <a:off x="2687493" y="3551234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4" name="Freeform 353">
            <a:extLst>
              <a:ext uri="{FF2B5EF4-FFF2-40B4-BE49-F238E27FC236}">
                <a16:creationId xmlns:a16="http://schemas.microsoft.com/office/drawing/2014/main" id="{3DACD2EB-F136-FD4E-92AD-A6DE8DD38D89}"/>
              </a:ext>
            </a:extLst>
          </p:cNvPr>
          <p:cNvSpPr/>
          <p:nvPr/>
        </p:nvSpPr>
        <p:spPr>
          <a:xfrm rot="21129186">
            <a:off x="2692437" y="3904975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5" name="Freeform 354">
            <a:extLst>
              <a:ext uri="{FF2B5EF4-FFF2-40B4-BE49-F238E27FC236}">
                <a16:creationId xmlns:a16="http://schemas.microsoft.com/office/drawing/2014/main" id="{AE5F8D0E-BEE3-3C4B-B84C-3108D8FBFA9E}"/>
              </a:ext>
            </a:extLst>
          </p:cNvPr>
          <p:cNvSpPr/>
          <p:nvPr/>
        </p:nvSpPr>
        <p:spPr>
          <a:xfrm rot="21129186">
            <a:off x="2690558" y="4410422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6" name="Freeform 355">
            <a:extLst>
              <a:ext uri="{FF2B5EF4-FFF2-40B4-BE49-F238E27FC236}">
                <a16:creationId xmlns:a16="http://schemas.microsoft.com/office/drawing/2014/main" id="{84AEB910-2988-8148-B393-5E879FA38ED5}"/>
              </a:ext>
            </a:extLst>
          </p:cNvPr>
          <p:cNvSpPr/>
          <p:nvPr/>
        </p:nvSpPr>
        <p:spPr>
          <a:xfrm rot="21129186">
            <a:off x="2701863" y="3270631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8" name="Freeform 357">
            <a:extLst>
              <a:ext uri="{FF2B5EF4-FFF2-40B4-BE49-F238E27FC236}">
                <a16:creationId xmlns:a16="http://schemas.microsoft.com/office/drawing/2014/main" id="{2663C6B7-46D8-BC45-B3A0-590D40A8A55E}"/>
              </a:ext>
            </a:extLst>
          </p:cNvPr>
          <p:cNvSpPr/>
          <p:nvPr/>
        </p:nvSpPr>
        <p:spPr>
          <a:xfrm rot="21129186">
            <a:off x="2843992" y="5803857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9" name="Freeform 358">
            <a:extLst>
              <a:ext uri="{FF2B5EF4-FFF2-40B4-BE49-F238E27FC236}">
                <a16:creationId xmlns:a16="http://schemas.microsoft.com/office/drawing/2014/main" id="{74F6F38B-A9DE-E443-A1CE-0AAA5167CA0B}"/>
              </a:ext>
            </a:extLst>
          </p:cNvPr>
          <p:cNvSpPr/>
          <p:nvPr/>
        </p:nvSpPr>
        <p:spPr>
          <a:xfrm rot="21129186">
            <a:off x="2691378" y="4951567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60" name="Freeform 359">
            <a:extLst>
              <a:ext uri="{FF2B5EF4-FFF2-40B4-BE49-F238E27FC236}">
                <a16:creationId xmlns:a16="http://schemas.microsoft.com/office/drawing/2014/main" id="{9C427E22-6EB1-5149-9931-434D02A13BB0}"/>
              </a:ext>
            </a:extLst>
          </p:cNvPr>
          <p:cNvSpPr/>
          <p:nvPr/>
        </p:nvSpPr>
        <p:spPr>
          <a:xfrm rot="21129186">
            <a:off x="2721015" y="4202971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61" name="Freeform 360">
            <a:extLst>
              <a:ext uri="{FF2B5EF4-FFF2-40B4-BE49-F238E27FC236}">
                <a16:creationId xmlns:a16="http://schemas.microsoft.com/office/drawing/2014/main" id="{2DB0F014-B68E-784E-8B86-8926F0DE12B8}"/>
              </a:ext>
            </a:extLst>
          </p:cNvPr>
          <p:cNvSpPr/>
          <p:nvPr/>
        </p:nvSpPr>
        <p:spPr>
          <a:xfrm rot="21129186">
            <a:off x="2719134" y="4708418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62" name="Freeform 361">
            <a:extLst>
              <a:ext uri="{FF2B5EF4-FFF2-40B4-BE49-F238E27FC236}">
                <a16:creationId xmlns:a16="http://schemas.microsoft.com/office/drawing/2014/main" id="{81132848-D7D2-EE4B-9536-BC7B8927AC61}"/>
              </a:ext>
            </a:extLst>
          </p:cNvPr>
          <p:cNvSpPr/>
          <p:nvPr/>
        </p:nvSpPr>
        <p:spPr>
          <a:xfrm rot="21129186">
            <a:off x="3399060" y="6149288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63" name="Freeform 362">
            <a:extLst>
              <a:ext uri="{FF2B5EF4-FFF2-40B4-BE49-F238E27FC236}">
                <a16:creationId xmlns:a16="http://schemas.microsoft.com/office/drawing/2014/main" id="{B3B01A24-E204-7A4E-9372-ACDC43C846CE}"/>
              </a:ext>
            </a:extLst>
          </p:cNvPr>
          <p:cNvSpPr/>
          <p:nvPr/>
        </p:nvSpPr>
        <p:spPr>
          <a:xfrm rot="21129186">
            <a:off x="2774493" y="6267671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57B316D9-1FFD-AA44-ABFB-8B96FC61A30A}"/>
              </a:ext>
            </a:extLst>
          </p:cNvPr>
          <p:cNvSpPr txBox="1"/>
          <p:nvPr/>
        </p:nvSpPr>
        <p:spPr>
          <a:xfrm>
            <a:off x="8651607" y="4275916"/>
            <a:ext cx="61877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/>
              <a:t>H</a:t>
            </a:r>
            <a:r>
              <a:rPr lang="en-US" sz="1125" baseline="30000" dirty="0"/>
              <a:t>+</a:t>
            </a:r>
            <a:r>
              <a:rPr lang="en-US" sz="1125" dirty="0"/>
              <a:t>/</a:t>
            </a:r>
            <a:r>
              <a:rPr lang="en-US" sz="1125" dirty="0">
                <a:solidFill>
                  <a:srgbClr val="660066"/>
                </a:solidFill>
              </a:rPr>
              <a:t>OH</a:t>
            </a:r>
            <a:r>
              <a:rPr lang="en-US" sz="1125" baseline="30000" dirty="0">
                <a:solidFill>
                  <a:srgbClr val="660066"/>
                </a:solidFill>
              </a:rPr>
              <a:t>-</a:t>
            </a:r>
            <a:r>
              <a:rPr lang="en-US" sz="1125" baseline="30000" dirty="0"/>
              <a:t>  </a:t>
            </a:r>
          </a:p>
        </p:txBody>
      </p:sp>
      <p:cxnSp>
        <p:nvCxnSpPr>
          <p:cNvPr id="366" name="Straight Arrow Connector 365">
            <a:extLst>
              <a:ext uri="{FF2B5EF4-FFF2-40B4-BE49-F238E27FC236}">
                <a16:creationId xmlns:a16="http://schemas.microsoft.com/office/drawing/2014/main" id="{4C29DA08-5DC5-1E4A-B275-0A8E8AE37A7E}"/>
              </a:ext>
            </a:extLst>
          </p:cNvPr>
          <p:cNvCxnSpPr/>
          <p:nvPr/>
        </p:nvCxnSpPr>
        <p:spPr>
          <a:xfrm flipV="1">
            <a:off x="9038313" y="4051673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Arrow Connector 366">
            <a:extLst>
              <a:ext uri="{FF2B5EF4-FFF2-40B4-BE49-F238E27FC236}">
                <a16:creationId xmlns:a16="http://schemas.microsoft.com/office/drawing/2014/main" id="{559F6BB2-99A2-1443-97BF-3E127A03CBD7}"/>
              </a:ext>
            </a:extLst>
          </p:cNvPr>
          <p:cNvCxnSpPr/>
          <p:nvPr/>
        </p:nvCxnSpPr>
        <p:spPr>
          <a:xfrm flipV="1">
            <a:off x="8903644" y="4154802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Arrow Connector 367">
            <a:extLst>
              <a:ext uri="{FF2B5EF4-FFF2-40B4-BE49-F238E27FC236}">
                <a16:creationId xmlns:a16="http://schemas.microsoft.com/office/drawing/2014/main" id="{9FD74AE1-78C0-4B40-B02F-FFD39C19EBF7}"/>
              </a:ext>
            </a:extLst>
          </p:cNvPr>
          <p:cNvCxnSpPr/>
          <p:nvPr/>
        </p:nvCxnSpPr>
        <p:spPr>
          <a:xfrm flipV="1">
            <a:off x="8804907" y="4052542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9" name="TextBox 368">
            <a:extLst>
              <a:ext uri="{FF2B5EF4-FFF2-40B4-BE49-F238E27FC236}">
                <a16:creationId xmlns:a16="http://schemas.microsoft.com/office/drawing/2014/main" id="{C2455E19-FF56-5D4E-A42D-DB6CC243F9FF}"/>
              </a:ext>
            </a:extLst>
          </p:cNvPr>
          <p:cNvSpPr txBox="1"/>
          <p:nvPr/>
        </p:nvSpPr>
        <p:spPr>
          <a:xfrm>
            <a:off x="8738242" y="4913053"/>
            <a:ext cx="561521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rgbClr val="660066"/>
                </a:solidFill>
              </a:rPr>
              <a:t>OH</a:t>
            </a:r>
            <a:r>
              <a:rPr lang="en-US" sz="1125" baseline="30000" dirty="0">
                <a:solidFill>
                  <a:srgbClr val="660066"/>
                </a:solidFill>
              </a:rPr>
              <a:t>-</a:t>
            </a:r>
            <a:r>
              <a:rPr lang="en-US" sz="1125" baseline="30000" dirty="0"/>
              <a:t>  </a:t>
            </a:r>
          </a:p>
        </p:txBody>
      </p:sp>
      <p:cxnSp>
        <p:nvCxnSpPr>
          <p:cNvPr id="370" name="Straight Arrow Connector 369">
            <a:extLst>
              <a:ext uri="{FF2B5EF4-FFF2-40B4-BE49-F238E27FC236}">
                <a16:creationId xmlns:a16="http://schemas.microsoft.com/office/drawing/2014/main" id="{165BFDBC-735F-5144-8F32-7F2F71D48B48}"/>
              </a:ext>
            </a:extLst>
          </p:cNvPr>
          <p:cNvCxnSpPr/>
          <p:nvPr/>
        </p:nvCxnSpPr>
        <p:spPr>
          <a:xfrm flipV="1">
            <a:off x="9091380" y="4647989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Arrow Connector 370">
            <a:extLst>
              <a:ext uri="{FF2B5EF4-FFF2-40B4-BE49-F238E27FC236}">
                <a16:creationId xmlns:a16="http://schemas.microsoft.com/office/drawing/2014/main" id="{AA9ACC39-B379-3A42-8C2A-FCD2D8D689C8}"/>
              </a:ext>
            </a:extLst>
          </p:cNvPr>
          <p:cNvCxnSpPr/>
          <p:nvPr/>
        </p:nvCxnSpPr>
        <p:spPr>
          <a:xfrm flipV="1">
            <a:off x="8956712" y="4751118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Arrow Connector 371">
            <a:extLst>
              <a:ext uri="{FF2B5EF4-FFF2-40B4-BE49-F238E27FC236}">
                <a16:creationId xmlns:a16="http://schemas.microsoft.com/office/drawing/2014/main" id="{5984C9A2-5EB9-224F-A31E-DDFA034EF894}"/>
              </a:ext>
            </a:extLst>
          </p:cNvPr>
          <p:cNvCxnSpPr/>
          <p:nvPr/>
        </p:nvCxnSpPr>
        <p:spPr>
          <a:xfrm flipV="1">
            <a:off x="8857975" y="4648858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3" name="TextBox 372">
            <a:extLst>
              <a:ext uri="{FF2B5EF4-FFF2-40B4-BE49-F238E27FC236}">
                <a16:creationId xmlns:a16="http://schemas.microsoft.com/office/drawing/2014/main" id="{5ACC63EB-A159-A241-BE03-3A3C3D2A22BB}"/>
              </a:ext>
            </a:extLst>
          </p:cNvPr>
          <p:cNvSpPr txBox="1"/>
          <p:nvPr/>
        </p:nvSpPr>
        <p:spPr>
          <a:xfrm>
            <a:off x="8697872" y="5406994"/>
            <a:ext cx="449491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rgbClr val="660066"/>
                </a:solidFill>
              </a:rPr>
              <a:t>OH</a:t>
            </a:r>
            <a:r>
              <a:rPr lang="en-US" sz="1125" baseline="30000" dirty="0">
                <a:solidFill>
                  <a:srgbClr val="660066"/>
                </a:solidFill>
              </a:rPr>
              <a:t>-</a:t>
            </a:r>
            <a:r>
              <a:rPr lang="en-US" sz="1125" baseline="30000" dirty="0"/>
              <a:t>  </a:t>
            </a:r>
          </a:p>
        </p:txBody>
      </p:sp>
      <p:cxnSp>
        <p:nvCxnSpPr>
          <p:cNvPr id="374" name="Straight Arrow Connector 373">
            <a:extLst>
              <a:ext uri="{FF2B5EF4-FFF2-40B4-BE49-F238E27FC236}">
                <a16:creationId xmlns:a16="http://schemas.microsoft.com/office/drawing/2014/main" id="{C5891B72-CD1B-614B-B4AA-41D5B91BBBAD}"/>
              </a:ext>
            </a:extLst>
          </p:cNvPr>
          <p:cNvCxnSpPr/>
          <p:nvPr/>
        </p:nvCxnSpPr>
        <p:spPr>
          <a:xfrm flipV="1">
            <a:off x="9095460" y="5141929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Arrow Connector 374">
            <a:extLst>
              <a:ext uri="{FF2B5EF4-FFF2-40B4-BE49-F238E27FC236}">
                <a16:creationId xmlns:a16="http://schemas.microsoft.com/office/drawing/2014/main" id="{F19821F7-A1FC-F94F-A3DF-29822FF141DE}"/>
              </a:ext>
            </a:extLst>
          </p:cNvPr>
          <p:cNvCxnSpPr/>
          <p:nvPr/>
        </p:nvCxnSpPr>
        <p:spPr>
          <a:xfrm flipV="1">
            <a:off x="8960791" y="5245058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Arrow Connector 375">
            <a:extLst>
              <a:ext uri="{FF2B5EF4-FFF2-40B4-BE49-F238E27FC236}">
                <a16:creationId xmlns:a16="http://schemas.microsoft.com/office/drawing/2014/main" id="{E1F3ADC0-EE53-1A4A-A188-DC1F5A7CBDAF}"/>
              </a:ext>
            </a:extLst>
          </p:cNvPr>
          <p:cNvCxnSpPr/>
          <p:nvPr/>
        </p:nvCxnSpPr>
        <p:spPr>
          <a:xfrm flipV="1">
            <a:off x="8862054" y="5142798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7" name="TextBox 376">
            <a:extLst>
              <a:ext uri="{FF2B5EF4-FFF2-40B4-BE49-F238E27FC236}">
                <a16:creationId xmlns:a16="http://schemas.microsoft.com/office/drawing/2014/main" id="{9C6E42B8-8621-4043-918F-6A47863F3DA6}"/>
              </a:ext>
            </a:extLst>
          </p:cNvPr>
          <p:cNvSpPr txBox="1"/>
          <p:nvPr/>
        </p:nvSpPr>
        <p:spPr>
          <a:xfrm>
            <a:off x="8842560" y="6402244"/>
            <a:ext cx="444503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rgbClr val="660066"/>
                </a:solidFill>
              </a:rPr>
              <a:t>OH</a:t>
            </a:r>
            <a:r>
              <a:rPr lang="en-US" sz="1125" baseline="30000" dirty="0">
                <a:solidFill>
                  <a:srgbClr val="660066"/>
                </a:solidFill>
              </a:rPr>
              <a:t>-</a:t>
            </a:r>
            <a:r>
              <a:rPr lang="en-US" sz="1125" baseline="30000" dirty="0"/>
              <a:t>  </a:t>
            </a:r>
          </a:p>
        </p:txBody>
      </p:sp>
      <p:cxnSp>
        <p:nvCxnSpPr>
          <p:cNvPr id="378" name="Straight Arrow Connector 377">
            <a:extLst>
              <a:ext uri="{FF2B5EF4-FFF2-40B4-BE49-F238E27FC236}">
                <a16:creationId xmlns:a16="http://schemas.microsoft.com/office/drawing/2014/main" id="{186168F3-C7FE-B645-851A-4F8CF1F40828}"/>
              </a:ext>
            </a:extLst>
          </p:cNvPr>
          <p:cNvCxnSpPr/>
          <p:nvPr/>
        </p:nvCxnSpPr>
        <p:spPr>
          <a:xfrm flipV="1">
            <a:off x="9075049" y="6137179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Arrow Connector 378">
            <a:extLst>
              <a:ext uri="{FF2B5EF4-FFF2-40B4-BE49-F238E27FC236}">
                <a16:creationId xmlns:a16="http://schemas.microsoft.com/office/drawing/2014/main" id="{F1BAC8A7-9CC7-DB44-9C07-A526363C9967}"/>
              </a:ext>
            </a:extLst>
          </p:cNvPr>
          <p:cNvCxnSpPr/>
          <p:nvPr/>
        </p:nvCxnSpPr>
        <p:spPr>
          <a:xfrm flipV="1">
            <a:off x="8940381" y="6240308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Arrow Connector 379">
            <a:extLst>
              <a:ext uri="{FF2B5EF4-FFF2-40B4-BE49-F238E27FC236}">
                <a16:creationId xmlns:a16="http://schemas.microsoft.com/office/drawing/2014/main" id="{C5CE887C-3334-0C41-8414-A0EDBAB62900}"/>
              </a:ext>
            </a:extLst>
          </p:cNvPr>
          <p:cNvCxnSpPr/>
          <p:nvPr/>
        </p:nvCxnSpPr>
        <p:spPr>
          <a:xfrm flipV="1">
            <a:off x="8841644" y="6138048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5" name="Freeform 384">
            <a:extLst>
              <a:ext uri="{FF2B5EF4-FFF2-40B4-BE49-F238E27FC236}">
                <a16:creationId xmlns:a16="http://schemas.microsoft.com/office/drawing/2014/main" id="{BBED05C6-D601-0541-B6A2-33486AA902D9}"/>
              </a:ext>
            </a:extLst>
          </p:cNvPr>
          <p:cNvSpPr/>
          <p:nvPr/>
        </p:nvSpPr>
        <p:spPr>
          <a:xfrm rot="21129186">
            <a:off x="3484103" y="3970419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62F3B298-99CD-5146-B745-3F5C4B7CA177}"/>
              </a:ext>
            </a:extLst>
          </p:cNvPr>
          <p:cNvSpPr txBox="1"/>
          <p:nvPr/>
        </p:nvSpPr>
        <p:spPr>
          <a:xfrm>
            <a:off x="8631195" y="3775522"/>
            <a:ext cx="61877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/>
              <a:t>H</a:t>
            </a:r>
            <a:r>
              <a:rPr lang="en-US" sz="1125" baseline="30000" dirty="0"/>
              <a:t>+</a:t>
            </a:r>
            <a:r>
              <a:rPr lang="en-US" sz="1125" dirty="0"/>
              <a:t>/</a:t>
            </a:r>
            <a:r>
              <a:rPr lang="en-US" sz="1125" dirty="0">
                <a:solidFill>
                  <a:srgbClr val="660066"/>
                </a:solidFill>
              </a:rPr>
              <a:t>OH</a:t>
            </a:r>
            <a:r>
              <a:rPr lang="en-US" sz="1125" baseline="30000" dirty="0">
                <a:solidFill>
                  <a:srgbClr val="660066"/>
                </a:solidFill>
              </a:rPr>
              <a:t>-</a:t>
            </a:r>
            <a:r>
              <a:rPr lang="en-US" sz="1125" baseline="30000" dirty="0"/>
              <a:t>  </a:t>
            </a:r>
          </a:p>
        </p:txBody>
      </p:sp>
      <p:cxnSp>
        <p:nvCxnSpPr>
          <p:cNvPr id="389" name="Straight Arrow Connector 388">
            <a:extLst>
              <a:ext uri="{FF2B5EF4-FFF2-40B4-BE49-F238E27FC236}">
                <a16:creationId xmlns:a16="http://schemas.microsoft.com/office/drawing/2014/main" id="{3802A158-8BF0-7D44-989C-983DE07E5D4D}"/>
              </a:ext>
            </a:extLst>
          </p:cNvPr>
          <p:cNvCxnSpPr/>
          <p:nvPr/>
        </p:nvCxnSpPr>
        <p:spPr>
          <a:xfrm flipV="1">
            <a:off x="9017901" y="3551279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Arrow Connector 389">
            <a:extLst>
              <a:ext uri="{FF2B5EF4-FFF2-40B4-BE49-F238E27FC236}">
                <a16:creationId xmlns:a16="http://schemas.microsoft.com/office/drawing/2014/main" id="{7A6A698A-F481-1A44-8620-AFB7BB47ABA0}"/>
              </a:ext>
            </a:extLst>
          </p:cNvPr>
          <p:cNvCxnSpPr/>
          <p:nvPr/>
        </p:nvCxnSpPr>
        <p:spPr>
          <a:xfrm flipV="1">
            <a:off x="8883232" y="3654407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Arrow Connector 390">
            <a:extLst>
              <a:ext uri="{FF2B5EF4-FFF2-40B4-BE49-F238E27FC236}">
                <a16:creationId xmlns:a16="http://schemas.microsoft.com/office/drawing/2014/main" id="{6C87207C-4CD2-114F-BF05-17BB978BE536}"/>
              </a:ext>
            </a:extLst>
          </p:cNvPr>
          <p:cNvCxnSpPr/>
          <p:nvPr/>
        </p:nvCxnSpPr>
        <p:spPr>
          <a:xfrm flipV="1">
            <a:off x="8784495" y="3552147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2" name="TextBox 391">
            <a:extLst>
              <a:ext uri="{FF2B5EF4-FFF2-40B4-BE49-F238E27FC236}">
                <a16:creationId xmlns:a16="http://schemas.microsoft.com/office/drawing/2014/main" id="{95593243-5403-1D45-8EA0-32B854C25BB9}"/>
              </a:ext>
            </a:extLst>
          </p:cNvPr>
          <p:cNvSpPr txBox="1"/>
          <p:nvPr/>
        </p:nvSpPr>
        <p:spPr>
          <a:xfrm>
            <a:off x="8398578" y="6411199"/>
            <a:ext cx="469385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rgbClr val="660066"/>
                </a:solidFill>
              </a:rPr>
              <a:t>OH</a:t>
            </a:r>
            <a:r>
              <a:rPr lang="en-US" sz="1125" baseline="30000" dirty="0">
                <a:solidFill>
                  <a:srgbClr val="660066"/>
                </a:solidFill>
              </a:rPr>
              <a:t>-</a:t>
            </a:r>
            <a:r>
              <a:rPr lang="en-US" sz="1125" baseline="30000" dirty="0"/>
              <a:t>  </a:t>
            </a:r>
          </a:p>
        </p:txBody>
      </p:sp>
      <p:cxnSp>
        <p:nvCxnSpPr>
          <p:cNvPr id="393" name="Straight Arrow Connector 392">
            <a:extLst>
              <a:ext uri="{FF2B5EF4-FFF2-40B4-BE49-F238E27FC236}">
                <a16:creationId xmlns:a16="http://schemas.microsoft.com/office/drawing/2014/main" id="{31633B6F-4A4C-664D-9B95-61D58AE38F52}"/>
              </a:ext>
            </a:extLst>
          </p:cNvPr>
          <p:cNvCxnSpPr/>
          <p:nvPr/>
        </p:nvCxnSpPr>
        <p:spPr>
          <a:xfrm flipV="1">
            <a:off x="8631066" y="6146134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Arrow Connector 393">
            <a:extLst>
              <a:ext uri="{FF2B5EF4-FFF2-40B4-BE49-F238E27FC236}">
                <a16:creationId xmlns:a16="http://schemas.microsoft.com/office/drawing/2014/main" id="{86F90156-F1C8-5D4A-9C58-41D2C917840D}"/>
              </a:ext>
            </a:extLst>
          </p:cNvPr>
          <p:cNvCxnSpPr/>
          <p:nvPr/>
        </p:nvCxnSpPr>
        <p:spPr>
          <a:xfrm flipV="1">
            <a:off x="8496398" y="6249263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C7BF3B9C-DBAC-6043-B789-6528AE2C54E1}"/>
              </a:ext>
            </a:extLst>
          </p:cNvPr>
          <p:cNvSpPr txBox="1"/>
          <p:nvPr/>
        </p:nvSpPr>
        <p:spPr>
          <a:xfrm>
            <a:off x="3976000" y="63758"/>
            <a:ext cx="4183512" cy="954107"/>
          </a:xfrm>
          <a:prstGeom prst="rect">
            <a:avLst/>
          </a:prstGeom>
          <a:solidFill>
            <a:srgbClr val="50DEE9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GREEN RUST </a:t>
            </a:r>
            <a:r>
              <a:rPr lang="en-US" sz="2800" b="1" u="sng" dirty="0"/>
              <a:t>ELECTROLYTE </a:t>
            </a:r>
            <a:r>
              <a:rPr lang="en-US" sz="2800" b="1" dirty="0">
                <a:solidFill>
                  <a:srgbClr val="178930"/>
                </a:solidFill>
              </a:rPr>
              <a:t>and </a:t>
            </a:r>
            <a:r>
              <a:rPr lang="en-US" sz="2800" b="1" dirty="0">
                <a:solidFill>
                  <a:srgbClr val="FF0000"/>
                </a:solidFill>
              </a:rPr>
              <a:t>disequilibria</a:t>
            </a:r>
            <a:r>
              <a:rPr lang="en-US" sz="2800" b="1" dirty="0">
                <a:solidFill>
                  <a:srgbClr val="17893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“burner”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CFE69F84-D68F-CA45-8CD5-34F8C033501D}"/>
              </a:ext>
            </a:extLst>
          </p:cNvPr>
          <p:cNvSpPr txBox="1"/>
          <p:nvPr/>
        </p:nvSpPr>
        <p:spPr>
          <a:xfrm>
            <a:off x="8263122" y="723066"/>
            <a:ext cx="2090124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1" dirty="0">
                <a:solidFill>
                  <a:srgbClr val="7030A0"/>
                </a:solidFill>
              </a:rPr>
              <a:t>ALKALINE</a:t>
            </a:r>
          </a:p>
          <a:p>
            <a:pPr algn="ctr"/>
            <a:r>
              <a:rPr lang="en-US" sz="2100" b="1" dirty="0">
                <a:solidFill>
                  <a:srgbClr val="7030A0"/>
                </a:solidFill>
              </a:rPr>
              <a:t>HYDROTHERMAL</a:t>
            </a:r>
          </a:p>
          <a:p>
            <a:pPr algn="ctr"/>
            <a:r>
              <a:rPr lang="en-US" sz="2100" b="1" dirty="0">
                <a:solidFill>
                  <a:srgbClr val="7030A0"/>
                </a:solidFill>
              </a:rPr>
              <a:t>FLUX</a:t>
            </a:r>
            <a:endParaRPr lang="en-US" sz="2100" dirty="0">
              <a:solidFill>
                <a:srgbClr val="7030A0"/>
              </a:solidFill>
            </a:endParaRP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6F3F2F2E-1DD8-324D-B1FF-76D04D0021E1}"/>
              </a:ext>
            </a:extLst>
          </p:cNvPr>
          <p:cNvSpPr txBox="1"/>
          <p:nvPr/>
        </p:nvSpPr>
        <p:spPr>
          <a:xfrm>
            <a:off x="2167966" y="4468850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CO</a:t>
            </a:r>
            <a:r>
              <a:rPr lang="en-US" baseline="-25000" dirty="0">
                <a:solidFill>
                  <a:srgbClr val="3366FF"/>
                </a:solidFill>
              </a:rPr>
              <a:t>2</a:t>
            </a:r>
          </a:p>
        </p:txBody>
      </p:sp>
      <p:sp>
        <p:nvSpPr>
          <p:cNvPr id="386" name="Freeform 385">
            <a:extLst>
              <a:ext uri="{FF2B5EF4-FFF2-40B4-BE49-F238E27FC236}">
                <a16:creationId xmlns:a16="http://schemas.microsoft.com/office/drawing/2014/main" id="{9D9E33E4-F1D3-134C-9574-7D238F861E38}"/>
              </a:ext>
            </a:extLst>
          </p:cNvPr>
          <p:cNvSpPr/>
          <p:nvPr/>
        </p:nvSpPr>
        <p:spPr>
          <a:xfrm rot="21129186">
            <a:off x="2229936" y="5621870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87" name="Freeform 386">
            <a:extLst>
              <a:ext uri="{FF2B5EF4-FFF2-40B4-BE49-F238E27FC236}">
                <a16:creationId xmlns:a16="http://schemas.microsoft.com/office/drawing/2014/main" id="{44663AE3-B591-3A40-9196-A8C93E9B221D}"/>
              </a:ext>
            </a:extLst>
          </p:cNvPr>
          <p:cNvSpPr/>
          <p:nvPr/>
        </p:nvSpPr>
        <p:spPr>
          <a:xfrm rot="21129186">
            <a:off x="2504597" y="6060842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95" name="Freeform 394">
            <a:extLst>
              <a:ext uri="{FF2B5EF4-FFF2-40B4-BE49-F238E27FC236}">
                <a16:creationId xmlns:a16="http://schemas.microsoft.com/office/drawing/2014/main" id="{E212B8E7-6218-594C-9F73-4F120F392F4D}"/>
              </a:ext>
            </a:extLst>
          </p:cNvPr>
          <p:cNvSpPr/>
          <p:nvPr/>
        </p:nvSpPr>
        <p:spPr>
          <a:xfrm rot="21129186">
            <a:off x="2080376" y="3016403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96" name="Freeform 395">
            <a:extLst>
              <a:ext uri="{FF2B5EF4-FFF2-40B4-BE49-F238E27FC236}">
                <a16:creationId xmlns:a16="http://schemas.microsoft.com/office/drawing/2014/main" id="{61466584-2E99-494B-A98B-4A5F4AB8C1CA}"/>
              </a:ext>
            </a:extLst>
          </p:cNvPr>
          <p:cNvSpPr/>
          <p:nvPr/>
        </p:nvSpPr>
        <p:spPr>
          <a:xfrm rot="21129186">
            <a:off x="2636877" y="2790382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97" name="Freeform 396">
            <a:extLst>
              <a:ext uri="{FF2B5EF4-FFF2-40B4-BE49-F238E27FC236}">
                <a16:creationId xmlns:a16="http://schemas.microsoft.com/office/drawing/2014/main" id="{6D473652-7EBC-0B46-AB38-4D35A66D5CE5}"/>
              </a:ext>
            </a:extLst>
          </p:cNvPr>
          <p:cNvSpPr/>
          <p:nvPr/>
        </p:nvSpPr>
        <p:spPr>
          <a:xfrm rot="21129186">
            <a:off x="2360427" y="3532184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98" name="Freeform 397">
            <a:extLst>
              <a:ext uri="{FF2B5EF4-FFF2-40B4-BE49-F238E27FC236}">
                <a16:creationId xmlns:a16="http://schemas.microsoft.com/office/drawing/2014/main" id="{3CA70B67-A240-B641-A779-154F6F19BCD7}"/>
              </a:ext>
            </a:extLst>
          </p:cNvPr>
          <p:cNvSpPr/>
          <p:nvPr/>
        </p:nvSpPr>
        <p:spPr>
          <a:xfrm rot="21129186">
            <a:off x="2365373" y="3885925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99" name="Freeform 398">
            <a:extLst>
              <a:ext uri="{FF2B5EF4-FFF2-40B4-BE49-F238E27FC236}">
                <a16:creationId xmlns:a16="http://schemas.microsoft.com/office/drawing/2014/main" id="{8739D9CF-46FA-5447-8B5F-57A80936CE40}"/>
              </a:ext>
            </a:extLst>
          </p:cNvPr>
          <p:cNvSpPr/>
          <p:nvPr/>
        </p:nvSpPr>
        <p:spPr>
          <a:xfrm rot="21129186">
            <a:off x="2363492" y="4391372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00" name="Freeform 399">
            <a:extLst>
              <a:ext uri="{FF2B5EF4-FFF2-40B4-BE49-F238E27FC236}">
                <a16:creationId xmlns:a16="http://schemas.microsoft.com/office/drawing/2014/main" id="{3FC58E25-9F21-3540-A77E-94646F4466C8}"/>
              </a:ext>
            </a:extLst>
          </p:cNvPr>
          <p:cNvSpPr/>
          <p:nvPr/>
        </p:nvSpPr>
        <p:spPr>
          <a:xfrm rot="21129186">
            <a:off x="2365371" y="3100985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01" name="Freeform 400">
            <a:extLst>
              <a:ext uri="{FF2B5EF4-FFF2-40B4-BE49-F238E27FC236}">
                <a16:creationId xmlns:a16="http://schemas.microsoft.com/office/drawing/2014/main" id="{D7F402D4-833B-AE48-8C2D-759E3215CC5E}"/>
              </a:ext>
            </a:extLst>
          </p:cNvPr>
          <p:cNvSpPr/>
          <p:nvPr/>
        </p:nvSpPr>
        <p:spPr>
          <a:xfrm rot="21129186">
            <a:off x="2404125" y="5787263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02" name="Freeform 401">
            <a:extLst>
              <a:ext uri="{FF2B5EF4-FFF2-40B4-BE49-F238E27FC236}">
                <a16:creationId xmlns:a16="http://schemas.microsoft.com/office/drawing/2014/main" id="{BB16CD21-746A-1F4B-9E3F-0CF8855279C1}"/>
              </a:ext>
            </a:extLst>
          </p:cNvPr>
          <p:cNvSpPr/>
          <p:nvPr/>
        </p:nvSpPr>
        <p:spPr>
          <a:xfrm rot="21129186">
            <a:off x="2507496" y="1883285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03" name="Freeform 402">
            <a:extLst>
              <a:ext uri="{FF2B5EF4-FFF2-40B4-BE49-F238E27FC236}">
                <a16:creationId xmlns:a16="http://schemas.microsoft.com/office/drawing/2014/main" id="{3826F763-E399-F940-9366-8A54ACAE47C0}"/>
              </a:ext>
            </a:extLst>
          </p:cNvPr>
          <p:cNvSpPr/>
          <p:nvPr/>
        </p:nvSpPr>
        <p:spPr>
          <a:xfrm rot="21129186">
            <a:off x="3646359" y="1340905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04" name="Freeform 403">
            <a:extLst>
              <a:ext uri="{FF2B5EF4-FFF2-40B4-BE49-F238E27FC236}">
                <a16:creationId xmlns:a16="http://schemas.microsoft.com/office/drawing/2014/main" id="{5A46BBC6-D484-C543-9B03-A2AF2E2C3E42}"/>
              </a:ext>
            </a:extLst>
          </p:cNvPr>
          <p:cNvSpPr/>
          <p:nvPr/>
        </p:nvSpPr>
        <p:spPr>
          <a:xfrm rot="21129186">
            <a:off x="1910177" y="5576061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05" name="Freeform 404">
            <a:extLst>
              <a:ext uri="{FF2B5EF4-FFF2-40B4-BE49-F238E27FC236}">
                <a16:creationId xmlns:a16="http://schemas.microsoft.com/office/drawing/2014/main" id="{B2EF850A-41C7-D141-BF49-6F2F064C5318}"/>
              </a:ext>
            </a:extLst>
          </p:cNvPr>
          <p:cNvSpPr/>
          <p:nvPr/>
        </p:nvSpPr>
        <p:spPr>
          <a:xfrm rot="21129186">
            <a:off x="1986177" y="6146567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06" name="Freeform 405">
            <a:extLst>
              <a:ext uri="{FF2B5EF4-FFF2-40B4-BE49-F238E27FC236}">
                <a16:creationId xmlns:a16="http://schemas.microsoft.com/office/drawing/2014/main" id="{3DF783E0-8A0A-DA4C-BBD7-A7CAD972C4BE}"/>
              </a:ext>
            </a:extLst>
          </p:cNvPr>
          <p:cNvSpPr/>
          <p:nvPr/>
        </p:nvSpPr>
        <p:spPr>
          <a:xfrm rot="21129186">
            <a:off x="1918581" y="2794850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07" name="Freeform 406">
            <a:extLst>
              <a:ext uri="{FF2B5EF4-FFF2-40B4-BE49-F238E27FC236}">
                <a16:creationId xmlns:a16="http://schemas.microsoft.com/office/drawing/2014/main" id="{62FE80F6-DBB5-2F4D-BD82-0BF6C62FBC7B}"/>
              </a:ext>
            </a:extLst>
          </p:cNvPr>
          <p:cNvSpPr/>
          <p:nvPr/>
        </p:nvSpPr>
        <p:spPr>
          <a:xfrm rot="21129186">
            <a:off x="2248157" y="2776661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08" name="Freeform 407">
            <a:extLst>
              <a:ext uri="{FF2B5EF4-FFF2-40B4-BE49-F238E27FC236}">
                <a16:creationId xmlns:a16="http://schemas.microsoft.com/office/drawing/2014/main" id="{48B44873-3A2E-4446-86EE-59C66AB72218}"/>
              </a:ext>
            </a:extLst>
          </p:cNvPr>
          <p:cNvSpPr/>
          <p:nvPr/>
        </p:nvSpPr>
        <p:spPr>
          <a:xfrm rot="21129186">
            <a:off x="1915485" y="3542494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09" name="Freeform 408">
            <a:extLst>
              <a:ext uri="{FF2B5EF4-FFF2-40B4-BE49-F238E27FC236}">
                <a16:creationId xmlns:a16="http://schemas.microsoft.com/office/drawing/2014/main" id="{84F295AE-A5FE-1B47-A9C2-0316AB7E5577}"/>
              </a:ext>
            </a:extLst>
          </p:cNvPr>
          <p:cNvSpPr/>
          <p:nvPr/>
        </p:nvSpPr>
        <p:spPr>
          <a:xfrm rot="21129186">
            <a:off x="1920429" y="3971650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10" name="Freeform 409">
            <a:extLst>
              <a:ext uri="{FF2B5EF4-FFF2-40B4-BE49-F238E27FC236}">
                <a16:creationId xmlns:a16="http://schemas.microsoft.com/office/drawing/2014/main" id="{122E5428-739B-3B49-8D9E-DBEFFB807950}"/>
              </a:ext>
            </a:extLst>
          </p:cNvPr>
          <p:cNvSpPr/>
          <p:nvPr/>
        </p:nvSpPr>
        <p:spPr>
          <a:xfrm rot="21129186">
            <a:off x="2142141" y="3693895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11" name="Freeform 410">
            <a:extLst>
              <a:ext uri="{FF2B5EF4-FFF2-40B4-BE49-F238E27FC236}">
                <a16:creationId xmlns:a16="http://schemas.microsoft.com/office/drawing/2014/main" id="{4A432784-0262-F945-9C37-48B2C211BE04}"/>
              </a:ext>
            </a:extLst>
          </p:cNvPr>
          <p:cNvSpPr/>
          <p:nvPr/>
        </p:nvSpPr>
        <p:spPr>
          <a:xfrm rot="21129186">
            <a:off x="1918550" y="4477097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12" name="Freeform 411">
            <a:extLst>
              <a:ext uri="{FF2B5EF4-FFF2-40B4-BE49-F238E27FC236}">
                <a16:creationId xmlns:a16="http://schemas.microsoft.com/office/drawing/2014/main" id="{9497D366-9F37-6E4B-8A30-F7D4C797FDBF}"/>
              </a:ext>
            </a:extLst>
          </p:cNvPr>
          <p:cNvSpPr/>
          <p:nvPr/>
        </p:nvSpPr>
        <p:spPr>
          <a:xfrm rot="21129186">
            <a:off x="2142141" y="3382019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13" name="Freeform 412">
            <a:extLst>
              <a:ext uri="{FF2B5EF4-FFF2-40B4-BE49-F238E27FC236}">
                <a16:creationId xmlns:a16="http://schemas.microsoft.com/office/drawing/2014/main" id="{7FC509B9-2113-074C-BAAA-2F766E1E0670}"/>
              </a:ext>
            </a:extLst>
          </p:cNvPr>
          <p:cNvSpPr/>
          <p:nvPr/>
        </p:nvSpPr>
        <p:spPr>
          <a:xfrm rot="21129186">
            <a:off x="1920429" y="3186710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14" name="Freeform 413">
            <a:extLst>
              <a:ext uri="{FF2B5EF4-FFF2-40B4-BE49-F238E27FC236}">
                <a16:creationId xmlns:a16="http://schemas.microsoft.com/office/drawing/2014/main" id="{07BBF234-8DDA-F642-9F7B-18379831B39E}"/>
              </a:ext>
            </a:extLst>
          </p:cNvPr>
          <p:cNvSpPr/>
          <p:nvPr/>
        </p:nvSpPr>
        <p:spPr>
          <a:xfrm rot="21129186">
            <a:off x="2787834" y="2023172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15" name="Freeform 414">
            <a:extLst>
              <a:ext uri="{FF2B5EF4-FFF2-40B4-BE49-F238E27FC236}">
                <a16:creationId xmlns:a16="http://schemas.microsoft.com/office/drawing/2014/main" id="{83F47EFE-4584-1044-88A2-8955C3EF4A12}"/>
              </a:ext>
            </a:extLst>
          </p:cNvPr>
          <p:cNvSpPr/>
          <p:nvPr/>
        </p:nvSpPr>
        <p:spPr>
          <a:xfrm rot="21129186">
            <a:off x="1959183" y="5872988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16" name="Freeform 415">
            <a:extLst>
              <a:ext uri="{FF2B5EF4-FFF2-40B4-BE49-F238E27FC236}">
                <a16:creationId xmlns:a16="http://schemas.microsoft.com/office/drawing/2014/main" id="{48B6B4CB-609A-3F4C-8545-83D6A029F1C4}"/>
              </a:ext>
            </a:extLst>
          </p:cNvPr>
          <p:cNvSpPr/>
          <p:nvPr/>
        </p:nvSpPr>
        <p:spPr>
          <a:xfrm rot="21129186">
            <a:off x="2307650" y="2118664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17" name="Freeform 416">
            <a:extLst>
              <a:ext uri="{FF2B5EF4-FFF2-40B4-BE49-F238E27FC236}">
                <a16:creationId xmlns:a16="http://schemas.microsoft.com/office/drawing/2014/main" id="{310EE2A8-8897-3E40-9B3A-7063D334CCB5}"/>
              </a:ext>
            </a:extLst>
          </p:cNvPr>
          <p:cNvSpPr/>
          <p:nvPr/>
        </p:nvSpPr>
        <p:spPr>
          <a:xfrm rot="21129186">
            <a:off x="1919370" y="5018242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18" name="Freeform 417">
            <a:extLst>
              <a:ext uri="{FF2B5EF4-FFF2-40B4-BE49-F238E27FC236}">
                <a16:creationId xmlns:a16="http://schemas.microsoft.com/office/drawing/2014/main" id="{C1E1B490-39E4-8743-876A-A54F9A523611}"/>
              </a:ext>
            </a:extLst>
          </p:cNvPr>
          <p:cNvSpPr/>
          <p:nvPr/>
        </p:nvSpPr>
        <p:spPr>
          <a:xfrm rot="21129186">
            <a:off x="2129721" y="1843389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20" name="Freeform 419">
            <a:extLst>
              <a:ext uri="{FF2B5EF4-FFF2-40B4-BE49-F238E27FC236}">
                <a16:creationId xmlns:a16="http://schemas.microsoft.com/office/drawing/2014/main" id="{CBB834E7-F19B-5E44-B62C-C978C0C1B821}"/>
              </a:ext>
            </a:extLst>
          </p:cNvPr>
          <p:cNvSpPr/>
          <p:nvPr/>
        </p:nvSpPr>
        <p:spPr>
          <a:xfrm rot="21129186">
            <a:off x="2590322" y="6375166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21" name="Freeform 420">
            <a:extLst>
              <a:ext uri="{FF2B5EF4-FFF2-40B4-BE49-F238E27FC236}">
                <a16:creationId xmlns:a16="http://schemas.microsoft.com/office/drawing/2014/main" id="{8292BACB-A71B-E148-8F9C-53F88FD0A740}"/>
              </a:ext>
            </a:extLst>
          </p:cNvPr>
          <p:cNvSpPr/>
          <p:nvPr/>
        </p:nvSpPr>
        <p:spPr>
          <a:xfrm rot="21129186">
            <a:off x="2071902" y="6460891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22" name="Freeform 421">
            <a:extLst>
              <a:ext uri="{FF2B5EF4-FFF2-40B4-BE49-F238E27FC236}">
                <a16:creationId xmlns:a16="http://schemas.microsoft.com/office/drawing/2014/main" id="{7963DB41-8FC4-AC49-95FA-AE3B847F6F3A}"/>
              </a:ext>
            </a:extLst>
          </p:cNvPr>
          <p:cNvSpPr/>
          <p:nvPr/>
        </p:nvSpPr>
        <p:spPr>
          <a:xfrm rot="21129186">
            <a:off x="1949006" y="4223584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23" name="Freeform 422">
            <a:extLst>
              <a:ext uri="{FF2B5EF4-FFF2-40B4-BE49-F238E27FC236}">
                <a16:creationId xmlns:a16="http://schemas.microsoft.com/office/drawing/2014/main" id="{F69753EA-EB68-1F48-B025-7C68CBF3AFA2}"/>
              </a:ext>
            </a:extLst>
          </p:cNvPr>
          <p:cNvSpPr/>
          <p:nvPr/>
        </p:nvSpPr>
        <p:spPr>
          <a:xfrm rot="21129186">
            <a:off x="1947125" y="4775093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24" name="Freeform 423">
            <a:extLst>
              <a:ext uri="{FF2B5EF4-FFF2-40B4-BE49-F238E27FC236}">
                <a16:creationId xmlns:a16="http://schemas.microsoft.com/office/drawing/2014/main" id="{2194B86F-7F2D-E942-BF7B-B5B3EC85BF2A}"/>
              </a:ext>
            </a:extLst>
          </p:cNvPr>
          <p:cNvSpPr/>
          <p:nvPr/>
        </p:nvSpPr>
        <p:spPr>
          <a:xfrm rot="21129186">
            <a:off x="1577612" y="6150946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25" name="Freeform 424">
            <a:extLst>
              <a:ext uri="{FF2B5EF4-FFF2-40B4-BE49-F238E27FC236}">
                <a16:creationId xmlns:a16="http://schemas.microsoft.com/office/drawing/2014/main" id="{D1B8C77E-6184-0548-9395-BD1F8E0E4066}"/>
              </a:ext>
            </a:extLst>
          </p:cNvPr>
          <p:cNvSpPr/>
          <p:nvPr/>
        </p:nvSpPr>
        <p:spPr>
          <a:xfrm rot="21129186">
            <a:off x="1579772" y="2880575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26" name="Freeform 425">
            <a:extLst>
              <a:ext uri="{FF2B5EF4-FFF2-40B4-BE49-F238E27FC236}">
                <a16:creationId xmlns:a16="http://schemas.microsoft.com/office/drawing/2014/main" id="{A810C7CB-2F8F-8542-80E3-644ADD6C8103}"/>
              </a:ext>
            </a:extLst>
          </p:cNvPr>
          <p:cNvSpPr/>
          <p:nvPr/>
        </p:nvSpPr>
        <p:spPr>
          <a:xfrm rot="21129186">
            <a:off x="1576676" y="3703634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27" name="Freeform 426">
            <a:extLst>
              <a:ext uri="{FF2B5EF4-FFF2-40B4-BE49-F238E27FC236}">
                <a16:creationId xmlns:a16="http://schemas.microsoft.com/office/drawing/2014/main" id="{2D1D09CA-D652-0241-866E-50282DB30E18}"/>
              </a:ext>
            </a:extLst>
          </p:cNvPr>
          <p:cNvSpPr/>
          <p:nvPr/>
        </p:nvSpPr>
        <p:spPr>
          <a:xfrm rot="21129186">
            <a:off x="1581620" y="4057375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28" name="Freeform 427">
            <a:extLst>
              <a:ext uri="{FF2B5EF4-FFF2-40B4-BE49-F238E27FC236}">
                <a16:creationId xmlns:a16="http://schemas.microsoft.com/office/drawing/2014/main" id="{A0D84133-3F6F-ED40-9173-01E78C51B07F}"/>
              </a:ext>
            </a:extLst>
          </p:cNvPr>
          <p:cNvSpPr/>
          <p:nvPr/>
        </p:nvSpPr>
        <p:spPr>
          <a:xfrm rot="21129186">
            <a:off x="1579740" y="4562822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29" name="Freeform 428">
            <a:extLst>
              <a:ext uri="{FF2B5EF4-FFF2-40B4-BE49-F238E27FC236}">
                <a16:creationId xmlns:a16="http://schemas.microsoft.com/office/drawing/2014/main" id="{28F9AAB0-FEC3-0745-ACBD-1A69B90BE5BA}"/>
              </a:ext>
            </a:extLst>
          </p:cNvPr>
          <p:cNvSpPr/>
          <p:nvPr/>
        </p:nvSpPr>
        <p:spPr>
          <a:xfrm rot="21129186">
            <a:off x="1581620" y="3272435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30" name="Freeform 429">
            <a:extLst>
              <a:ext uri="{FF2B5EF4-FFF2-40B4-BE49-F238E27FC236}">
                <a16:creationId xmlns:a16="http://schemas.microsoft.com/office/drawing/2014/main" id="{2ED8067C-0DB2-9843-A803-897DCE5E9421}"/>
              </a:ext>
            </a:extLst>
          </p:cNvPr>
          <p:cNvSpPr/>
          <p:nvPr/>
        </p:nvSpPr>
        <p:spPr>
          <a:xfrm rot="21129186">
            <a:off x="1582341" y="5352941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31" name="Freeform 430">
            <a:extLst>
              <a:ext uri="{FF2B5EF4-FFF2-40B4-BE49-F238E27FC236}">
                <a16:creationId xmlns:a16="http://schemas.microsoft.com/office/drawing/2014/main" id="{08A95518-DD30-2643-9655-2F5390A9FF52}"/>
              </a:ext>
            </a:extLst>
          </p:cNvPr>
          <p:cNvSpPr/>
          <p:nvPr/>
        </p:nvSpPr>
        <p:spPr>
          <a:xfrm rot="21129186">
            <a:off x="1580561" y="5103967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32" name="Freeform 431">
            <a:extLst>
              <a:ext uri="{FF2B5EF4-FFF2-40B4-BE49-F238E27FC236}">
                <a16:creationId xmlns:a16="http://schemas.microsoft.com/office/drawing/2014/main" id="{C842A645-CF39-1846-8841-FAC928B98E70}"/>
              </a:ext>
            </a:extLst>
          </p:cNvPr>
          <p:cNvSpPr/>
          <p:nvPr/>
        </p:nvSpPr>
        <p:spPr>
          <a:xfrm rot="21129186">
            <a:off x="1610196" y="4355371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33" name="Freeform 432">
            <a:extLst>
              <a:ext uri="{FF2B5EF4-FFF2-40B4-BE49-F238E27FC236}">
                <a16:creationId xmlns:a16="http://schemas.microsoft.com/office/drawing/2014/main" id="{698874A9-E43E-684F-AF09-78F62E69F6CF}"/>
              </a:ext>
            </a:extLst>
          </p:cNvPr>
          <p:cNvSpPr/>
          <p:nvPr/>
        </p:nvSpPr>
        <p:spPr>
          <a:xfrm rot="21129186">
            <a:off x="1608315" y="4860818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34" name="Freeform 433">
            <a:extLst>
              <a:ext uri="{FF2B5EF4-FFF2-40B4-BE49-F238E27FC236}">
                <a16:creationId xmlns:a16="http://schemas.microsoft.com/office/drawing/2014/main" id="{A9F45B4E-80DC-824E-8123-1A16F54318D0}"/>
              </a:ext>
            </a:extLst>
          </p:cNvPr>
          <p:cNvSpPr/>
          <p:nvPr/>
        </p:nvSpPr>
        <p:spPr>
          <a:xfrm rot="21129186">
            <a:off x="2288243" y="6301688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35" name="Freeform 434">
            <a:extLst>
              <a:ext uri="{FF2B5EF4-FFF2-40B4-BE49-F238E27FC236}">
                <a16:creationId xmlns:a16="http://schemas.microsoft.com/office/drawing/2014/main" id="{DA83ABCB-E055-9E4A-9B3C-2AFA4C81B5BC}"/>
              </a:ext>
            </a:extLst>
          </p:cNvPr>
          <p:cNvSpPr/>
          <p:nvPr/>
        </p:nvSpPr>
        <p:spPr>
          <a:xfrm rot="21129186">
            <a:off x="1663674" y="6420071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36" name="Freeform 435">
            <a:extLst>
              <a:ext uri="{FF2B5EF4-FFF2-40B4-BE49-F238E27FC236}">
                <a16:creationId xmlns:a16="http://schemas.microsoft.com/office/drawing/2014/main" id="{5CD6E39B-F470-0045-AA5A-6750F9BB880D}"/>
              </a:ext>
            </a:extLst>
          </p:cNvPr>
          <p:cNvSpPr/>
          <p:nvPr/>
        </p:nvSpPr>
        <p:spPr>
          <a:xfrm rot="21129186">
            <a:off x="2405036" y="4148219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37" name="Freeform 436">
            <a:extLst>
              <a:ext uri="{FF2B5EF4-FFF2-40B4-BE49-F238E27FC236}">
                <a16:creationId xmlns:a16="http://schemas.microsoft.com/office/drawing/2014/main" id="{4C2054EC-28F1-D847-9BF4-8FD415C0ADA9}"/>
              </a:ext>
            </a:extLst>
          </p:cNvPr>
          <p:cNvSpPr/>
          <p:nvPr/>
        </p:nvSpPr>
        <p:spPr>
          <a:xfrm rot="21129186">
            <a:off x="3597556" y="1812345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38" name="Freeform 437">
            <a:extLst>
              <a:ext uri="{FF2B5EF4-FFF2-40B4-BE49-F238E27FC236}">
                <a16:creationId xmlns:a16="http://schemas.microsoft.com/office/drawing/2014/main" id="{54DD31CF-4E34-7447-8881-8F46EEA90A60}"/>
              </a:ext>
            </a:extLst>
          </p:cNvPr>
          <p:cNvSpPr/>
          <p:nvPr/>
        </p:nvSpPr>
        <p:spPr>
          <a:xfrm rot="21129186">
            <a:off x="3673848" y="2111636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39" name="Freeform 438">
            <a:extLst>
              <a:ext uri="{FF2B5EF4-FFF2-40B4-BE49-F238E27FC236}">
                <a16:creationId xmlns:a16="http://schemas.microsoft.com/office/drawing/2014/main" id="{E3C02EA9-DFA3-A847-927A-D7677F2A906F}"/>
              </a:ext>
            </a:extLst>
          </p:cNvPr>
          <p:cNvSpPr/>
          <p:nvPr/>
        </p:nvSpPr>
        <p:spPr>
          <a:xfrm rot="21129186">
            <a:off x="3477758" y="2290264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40" name="Freeform 439">
            <a:extLst>
              <a:ext uri="{FF2B5EF4-FFF2-40B4-BE49-F238E27FC236}">
                <a16:creationId xmlns:a16="http://schemas.microsoft.com/office/drawing/2014/main" id="{901681F5-61A2-8248-9F96-985F50F23374}"/>
              </a:ext>
            </a:extLst>
          </p:cNvPr>
          <p:cNvSpPr/>
          <p:nvPr/>
        </p:nvSpPr>
        <p:spPr>
          <a:xfrm rot="21129186">
            <a:off x="1627068" y="1927200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41" name="Freeform 440">
            <a:extLst>
              <a:ext uri="{FF2B5EF4-FFF2-40B4-BE49-F238E27FC236}">
                <a16:creationId xmlns:a16="http://schemas.microsoft.com/office/drawing/2014/main" id="{02A0E39A-23D2-8245-BE07-AB9956B4AD21}"/>
              </a:ext>
            </a:extLst>
          </p:cNvPr>
          <p:cNvSpPr/>
          <p:nvPr/>
        </p:nvSpPr>
        <p:spPr>
          <a:xfrm rot="21129186">
            <a:off x="3670661" y="2431907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44" name="Freeform 443">
            <a:extLst>
              <a:ext uri="{FF2B5EF4-FFF2-40B4-BE49-F238E27FC236}">
                <a16:creationId xmlns:a16="http://schemas.microsoft.com/office/drawing/2014/main" id="{DD666DDF-F19E-4E45-8DEC-F0334363DC70}"/>
              </a:ext>
            </a:extLst>
          </p:cNvPr>
          <p:cNvSpPr/>
          <p:nvPr/>
        </p:nvSpPr>
        <p:spPr>
          <a:xfrm rot="21129186">
            <a:off x="2693108" y="2978611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45" name="Freeform 444">
            <a:extLst>
              <a:ext uri="{FF2B5EF4-FFF2-40B4-BE49-F238E27FC236}">
                <a16:creationId xmlns:a16="http://schemas.microsoft.com/office/drawing/2014/main" id="{43547A2F-41A7-214E-85D3-155B4E8B0D22}"/>
              </a:ext>
            </a:extLst>
          </p:cNvPr>
          <p:cNvSpPr/>
          <p:nvPr/>
        </p:nvSpPr>
        <p:spPr>
          <a:xfrm rot="21129186">
            <a:off x="2081943" y="2358082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48" name="Freeform 447">
            <a:extLst>
              <a:ext uri="{FF2B5EF4-FFF2-40B4-BE49-F238E27FC236}">
                <a16:creationId xmlns:a16="http://schemas.microsoft.com/office/drawing/2014/main" id="{667F7D55-7D2C-1B48-AA11-F5B736B92BAD}"/>
              </a:ext>
            </a:extLst>
          </p:cNvPr>
          <p:cNvSpPr/>
          <p:nvPr/>
        </p:nvSpPr>
        <p:spPr>
          <a:xfrm rot="21129186">
            <a:off x="1920150" y="2136529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50" name="Freeform 449">
            <a:extLst>
              <a:ext uri="{FF2B5EF4-FFF2-40B4-BE49-F238E27FC236}">
                <a16:creationId xmlns:a16="http://schemas.microsoft.com/office/drawing/2014/main" id="{50B90489-6EDF-5B45-9630-9F7D91B05181}"/>
              </a:ext>
            </a:extLst>
          </p:cNvPr>
          <p:cNvSpPr/>
          <p:nvPr/>
        </p:nvSpPr>
        <p:spPr>
          <a:xfrm rot="21129186">
            <a:off x="1921997" y="2528389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51" name="Freeform 450">
            <a:extLst>
              <a:ext uri="{FF2B5EF4-FFF2-40B4-BE49-F238E27FC236}">
                <a16:creationId xmlns:a16="http://schemas.microsoft.com/office/drawing/2014/main" id="{734B587A-5101-7D42-95C9-93CAF268EF56}"/>
              </a:ext>
            </a:extLst>
          </p:cNvPr>
          <p:cNvSpPr/>
          <p:nvPr/>
        </p:nvSpPr>
        <p:spPr>
          <a:xfrm rot="21129186">
            <a:off x="1581339" y="2222254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52" name="Freeform 451">
            <a:extLst>
              <a:ext uri="{FF2B5EF4-FFF2-40B4-BE49-F238E27FC236}">
                <a16:creationId xmlns:a16="http://schemas.microsoft.com/office/drawing/2014/main" id="{32B7F8AF-1E93-0648-9F88-8006946ED875}"/>
              </a:ext>
            </a:extLst>
          </p:cNvPr>
          <p:cNvSpPr/>
          <p:nvPr/>
        </p:nvSpPr>
        <p:spPr>
          <a:xfrm rot="21129186">
            <a:off x="1583187" y="2614114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E317FC11-E0BD-0E46-9C44-3896B013C7E0}"/>
              </a:ext>
            </a:extLst>
          </p:cNvPr>
          <p:cNvSpPr txBox="1"/>
          <p:nvPr/>
        </p:nvSpPr>
        <p:spPr>
          <a:xfrm>
            <a:off x="9386911" y="3330080"/>
            <a:ext cx="61877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/>
              <a:t>H</a:t>
            </a:r>
            <a:r>
              <a:rPr lang="en-US" sz="1125" baseline="30000" dirty="0"/>
              <a:t>+</a:t>
            </a:r>
            <a:r>
              <a:rPr lang="en-US" sz="1125" dirty="0"/>
              <a:t>/</a:t>
            </a:r>
            <a:r>
              <a:rPr lang="en-US" sz="1125" dirty="0">
                <a:solidFill>
                  <a:srgbClr val="660066"/>
                </a:solidFill>
              </a:rPr>
              <a:t>OH</a:t>
            </a:r>
            <a:r>
              <a:rPr lang="en-US" sz="1125" baseline="30000" dirty="0">
                <a:solidFill>
                  <a:srgbClr val="660066"/>
                </a:solidFill>
              </a:rPr>
              <a:t>-</a:t>
            </a:r>
            <a:r>
              <a:rPr lang="en-US" sz="1125" baseline="30000" dirty="0"/>
              <a:t>  </a:t>
            </a:r>
          </a:p>
        </p:txBody>
      </p:sp>
      <p:cxnSp>
        <p:nvCxnSpPr>
          <p:cNvPr id="454" name="Straight Arrow Connector 453">
            <a:extLst>
              <a:ext uri="{FF2B5EF4-FFF2-40B4-BE49-F238E27FC236}">
                <a16:creationId xmlns:a16="http://schemas.microsoft.com/office/drawing/2014/main" id="{85D77885-7878-4040-AA55-5C4DAEF0E673}"/>
              </a:ext>
            </a:extLst>
          </p:cNvPr>
          <p:cNvCxnSpPr/>
          <p:nvPr/>
        </p:nvCxnSpPr>
        <p:spPr>
          <a:xfrm flipV="1">
            <a:off x="9773617" y="3105837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5" name="Straight Arrow Connector 454">
            <a:extLst>
              <a:ext uri="{FF2B5EF4-FFF2-40B4-BE49-F238E27FC236}">
                <a16:creationId xmlns:a16="http://schemas.microsoft.com/office/drawing/2014/main" id="{44BB4770-1963-334C-BBC0-17B5D59206AD}"/>
              </a:ext>
            </a:extLst>
          </p:cNvPr>
          <p:cNvCxnSpPr/>
          <p:nvPr/>
        </p:nvCxnSpPr>
        <p:spPr>
          <a:xfrm flipV="1">
            <a:off x="9638948" y="3208966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6" name="Straight Arrow Connector 455">
            <a:extLst>
              <a:ext uri="{FF2B5EF4-FFF2-40B4-BE49-F238E27FC236}">
                <a16:creationId xmlns:a16="http://schemas.microsoft.com/office/drawing/2014/main" id="{05F104F9-698B-984F-99AE-BF8C4168ED38}"/>
              </a:ext>
            </a:extLst>
          </p:cNvPr>
          <p:cNvCxnSpPr/>
          <p:nvPr/>
        </p:nvCxnSpPr>
        <p:spPr>
          <a:xfrm flipV="1">
            <a:off x="9540211" y="3106706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7" name="Straight Arrow Connector 456">
            <a:extLst>
              <a:ext uri="{FF2B5EF4-FFF2-40B4-BE49-F238E27FC236}">
                <a16:creationId xmlns:a16="http://schemas.microsoft.com/office/drawing/2014/main" id="{C35F97A6-16A8-6B46-855E-AE612D7A6BF9}"/>
              </a:ext>
            </a:extLst>
          </p:cNvPr>
          <p:cNvCxnSpPr>
            <a:cxnSpLocks/>
          </p:cNvCxnSpPr>
          <p:nvPr/>
        </p:nvCxnSpPr>
        <p:spPr>
          <a:xfrm flipV="1">
            <a:off x="9515852" y="6033706"/>
            <a:ext cx="0" cy="1214329"/>
          </a:xfrm>
          <a:prstGeom prst="straightConnector1">
            <a:avLst/>
          </a:prstGeom>
          <a:ln w="28575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8" name="TextBox 457">
            <a:extLst>
              <a:ext uri="{FF2B5EF4-FFF2-40B4-BE49-F238E27FC236}">
                <a16:creationId xmlns:a16="http://schemas.microsoft.com/office/drawing/2014/main" id="{DB6516E2-026A-D94F-A3DA-E16DFA868E6D}"/>
              </a:ext>
            </a:extLst>
          </p:cNvPr>
          <p:cNvSpPr txBox="1"/>
          <p:nvPr/>
        </p:nvSpPr>
        <p:spPr>
          <a:xfrm>
            <a:off x="9407323" y="4268060"/>
            <a:ext cx="61877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/>
              <a:t>H</a:t>
            </a:r>
            <a:r>
              <a:rPr lang="en-US" sz="1125" baseline="30000" dirty="0"/>
              <a:t>+</a:t>
            </a:r>
            <a:r>
              <a:rPr lang="en-US" sz="1125" dirty="0"/>
              <a:t>/</a:t>
            </a:r>
            <a:r>
              <a:rPr lang="en-US" sz="1125" dirty="0">
                <a:solidFill>
                  <a:srgbClr val="660066"/>
                </a:solidFill>
              </a:rPr>
              <a:t>OH</a:t>
            </a:r>
            <a:r>
              <a:rPr lang="en-US" sz="1125" baseline="30000" dirty="0">
                <a:solidFill>
                  <a:srgbClr val="660066"/>
                </a:solidFill>
              </a:rPr>
              <a:t>-</a:t>
            </a:r>
            <a:r>
              <a:rPr lang="en-US" sz="1125" baseline="30000" dirty="0"/>
              <a:t>  </a:t>
            </a:r>
          </a:p>
        </p:txBody>
      </p:sp>
      <p:cxnSp>
        <p:nvCxnSpPr>
          <p:cNvPr id="459" name="Straight Arrow Connector 458">
            <a:extLst>
              <a:ext uri="{FF2B5EF4-FFF2-40B4-BE49-F238E27FC236}">
                <a16:creationId xmlns:a16="http://schemas.microsoft.com/office/drawing/2014/main" id="{C0240CE1-5E90-A444-9C22-48433C30BE5F}"/>
              </a:ext>
            </a:extLst>
          </p:cNvPr>
          <p:cNvCxnSpPr/>
          <p:nvPr/>
        </p:nvCxnSpPr>
        <p:spPr>
          <a:xfrm flipV="1">
            <a:off x="9794029" y="4043817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0" name="Straight Arrow Connector 459">
            <a:extLst>
              <a:ext uri="{FF2B5EF4-FFF2-40B4-BE49-F238E27FC236}">
                <a16:creationId xmlns:a16="http://schemas.microsoft.com/office/drawing/2014/main" id="{E046BA8F-D843-7648-A339-607FBE630AD7}"/>
              </a:ext>
            </a:extLst>
          </p:cNvPr>
          <p:cNvCxnSpPr/>
          <p:nvPr/>
        </p:nvCxnSpPr>
        <p:spPr>
          <a:xfrm flipV="1">
            <a:off x="9659360" y="4146946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1" name="Straight Arrow Connector 460">
            <a:extLst>
              <a:ext uri="{FF2B5EF4-FFF2-40B4-BE49-F238E27FC236}">
                <a16:creationId xmlns:a16="http://schemas.microsoft.com/office/drawing/2014/main" id="{792C71D6-FC8C-0C4E-8469-4A0516EEDA66}"/>
              </a:ext>
            </a:extLst>
          </p:cNvPr>
          <p:cNvCxnSpPr/>
          <p:nvPr/>
        </p:nvCxnSpPr>
        <p:spPr>
          <a:xfrm flipV="1">
            <a:off x="9560623" y="4044686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2" name="TextBox 461">
            <a:extLst>
              <a:ext uri="{FF2B5EF4-FFF2-40B4-BE49-F238E27FC236}">
                <a16:creationId xmlns:a16="http://schemas.microsoft.com/office/drawing/2014/main" id="{C0E0602A-276E-F646-9178-9CDB8888D1D6}"/>
              </a:ext>
            </a:extLst>
          </p:cNvPr>
          <p:cNvSpPr txBox="1"/>
          <p:nvPr/>
        </p:nvSpPr>
        <p:spPr>
          <a:xfrm>
            <a:off x="9582859" y="4905197"/>
            <a:ext cx="49160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rgbClr val="660066"/>
                </a:solidFill>
              </a:rPr>
              <a:t>OH</a:t>
            </a:r>
            <a:r>
              <a:rPr lang="en-US" sz="1125" baseline="30000" dirty="0">
                <a:solidFill>
                  <a:srgbClr val="660066"/>
                </a:solidFill>
              </a:rPr>
              <a:t>-</a:t>
            </a:r>
            <a:r>
              <a:rPr lang="en-US" sz="1125" baseline="30000" dirty="0"/>
              <a:t>  </a:t>
            </a:r>
          </a:p>
        </p:txBody>
      </p:sp>
      <p:cxnSp>
        <p:nvCxnSpPr>
          <p:cNvPr id="463" name="Straight Arrow Connector 462">
            <a:extLst>
              <a:ext uri="{FF2B5EF4-FFF2-40B4-BE49-F238E27FC236}">
                <a16:creationId xmlns:a16="http://schemas.microsoft.com/office/drawing/2014/main" id="{6A263009-5514-AB4D-A0B7-7930C94EE8CA}"/>
              </a:ext>
            </a:extLst>
          </p:cNvPr>
          <p:cNvCxnSpPr/>
          <p:nvPr/>
        </p:nvCxnSpPr>
        <p:spPr>
          <a:xfrm flipV="1">
            <a:off x="9847096" y="4640133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Arrow Connector 463">
            <a:extLst>
              <a:ext uri="{FF2B5EF4-FFF2-40B4-BE49-F238E27FC236}">
                <a16:creationId xmlns:a16="http://schemas.microsoft.com/office/drawing/2014/main" id="{13EEF559-3D90-044F-817D-3A7397DAA365}"/>
              </a:ext>
            </a:extLst>
          </p:cNvPr>
          <p:cNvCxnSpPr/>
          <p:nvPr/>
        </p:nvCxnSpPr>
        <p:spPr>
          <a:xfrm flipV="1">
            <a:off x="9712428" y="4743262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Arrow Connector 464">
            <a:extLst>
              <a:ext uri="{FF2B5EF4-FFF2-40B4-BE49-F238E27FC236}">
                <a16:creationId xmlns:a16="http://schemas.microsoft.com/office/drawing/2014/main" id="{5060CB33-C9E4-1047-BCBE-D3FFAFE465C8}"/>
              </a:ext>
            </a:extLst>
          </p:cNvPr>
          <p:cNvCxnSpPr/>
          <p:nvPr/>
        </p:nvCxnSpPr>
        <p:spPr>
          <a:xfrm flipV="1">
            <a:off x="9613691" y="4641002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6" name="TextBox 465">
            <a:extLst>
              <a:ext uri="{FF2B5EF4-FFF2-40B4-BE49-F238E27FC236}">
                <a16:creationId xmlns:a16="http://schemas.microsoft.com/office/drawing/2014/main" id="{D98141DC-75B3-844D-8A50-CFE35DD8AB28}"/>
              </a:ext>
            </a:extLst>
          </p:cNvPr>
          <p:cNvSpPr txBox="1"/>
          <p:nvPr/>
        </p:nvSpPr>
        <p:spPr>
          <a:xfrm>
            <a:off x="9618689" y="5399137"/>
            <a:ext cx="59547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rgbClr val="660066"/>
                </a:solidFill>
              </a:rPr>
              <a:t>OH</a:t>
            </a:r>
            <a:r>
              <a:rPr lang="en-US" sz="1125" baseline="30000" dirty="0">
                <a:solidFill>
                  <a:srgbClr val="660066"/>
                </a:solidFill>
              </a:rPr>
              <a:t>-</a:t>
            </a:r>
            <a:r>
              <a:rPr lang="en-US" sz="1125" baseline="30000" dirty="0"/>
              <a:t>  </a:t>
            </a:r>
          </a:p>
        </p:txBody>
      </p:sp>
      <p:cxnSp>
        <p:nvCxnSpPr>
          <p:cNvPr id="467" name="Straight Arrow Connector 466">
            <a:extLst>
              <a:ext uri="{FF2B5EF4-FFF2-40B4-BE49-F238E27FC236}">
                <a16:creationId xmlns:a16="http://schemas.microsoft.com/office/drawing/2014/main" id="{EA292290-C528-AE46-865F-9347CEC56084}"/>
              </a:ext>
            </a:extLst>
          </p:cNvPr>
          <p:cNvCxnSpPr/>
          <p:nvPr/>
        </p:nvCxnSpPr>
        <p:spPr>
          <a:xfrm flipV="1">
            <a:off x="9851176" y="5134073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8" name="Straight Arrow Connector 467">
            <a:extLst>
              <a:ext uri="{FF2B5EF4-FFF2-40B4-BE49-F238E27FC236}">
                <a16:creationId xmlns:a16="http://schemas.microsoft.com/office/drawing/2014/main" id="{65D881F6-C055-5A48-8692-6FF14C2C4748}"/>
              </a:ext>
            </a:extLst>
          </p:cNvPr>
          <p:cNvCxnSpPr/>
          <p:nvPr/>
        </p:nvCxnSpPr>
        <p:spPr>
          <a:xfrm flipV="1">
            <a:off x="9716507" y="5237202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9" name="Straight Arrow Connector 468">
            <a:extLst>
              <a:ext uri="{FF2B5EF4-FFF2-40B4-BE49-F238E27FC236}">
                <a16:creationId xmlns:a16="http://schemas.microsoft.com/office/drawing/2014/main" id="{F1E631EF-409C-6A41-8028-B885246B2D60}"/>
              </a:ext>
            </a:extLst>
          </p:cNvPr>
          <p:cNvCxnSpPr/>
          <p:nvPr/>
        </p:nvCxnSpPr>
        <p:spPr>
          <a:xfrm flipV="1">
            <a:off x="9617770" y="5134942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0" name="TextBox 469">
            <a:extLst>
              <a:ext uri="{FF2B5EF4-FFF2-40B4-BE49-F238E27FC236}">
                <a16:creationId xmlns:a16="http://schemas.microsoft.com/office/drawing/2014/main" id="{9B7EBC4E-61B0-404B-B3B2-6CE9F8CD6FFC}"/>
              </a:ext>
            </a:extLst>
          </p:cNvPr>
          <p:cNvSpPr txBox="1"/>
          <p:nvPr/>
        </p:nvSpPr>
        <p:spPr>
          <a:xfrm>
            <a:off x="9598277" y="6394387"/>
            <a:ext cx="539686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rgbClr val="660066"/>
                </a:solidFill>
              </a:rPr>
              <a:t>OH</a:t>
            </a:r>
            <a:r>
              <a:rPr lang="en-US" sz="1125" baseline="30000" dirty="0">
                <a:solidFill>
                  <a:srgbClr val="660066"/>
                </a:solidFill>
              </a:rPr>
              <a:t>-</a:t>
            </a:r>
            <a:r>
              <a:rPr lang="en-US" sz="1125" baseline="30000" dirty="0"/>
              <a:t>  </a:t>
            </a:r>
          </a:p>
        </p:txBody>
      </p:sp>
      <p:cxnSp>
        <p:nvCxnSpPr>
          <p:cNvPr id="471" name="Straight Arrow Connector 470">
            <a:extLst>
              <a:ext uri="{FF2B5EF4-FFF2-40B4-BE49-F238E27FC236}">
                <a16:creationId xmlns:a16="http://schemas.microsoft.com/office/drawing/2014/main" id="{7BBFD1AB-9943-8643-A845-818BC4147A02}"/>
              </a:ext>
            </a:extLst>
          </p:cNvPr>
          <p:cNvCxnSpPr/>
          <p:nvPr/>
        </p:nvCxnSpPr>
        <p:spPr>
          <a:xfrm flipV="1">
            <a:off x="9830765" y="6129323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2" name="Straight Arrow Connector 471">
            <a:extLst>
              <a:ext uri="{FF2B5EF4-FFF2-40B4-BE49-F238E27FC236}">
                <a16:creationId xmlns:a16="http://schemas.microsoft.com/office/drawing/2014/main" id="{E31C42F3-FE94-AC40-BBD9-50C4C3FDEC4D}"/>
              </a:ext>
            </a:extLst>
          </p:cNvPr>
          <p:cNvCxnSpPr/>
          <p:nvPr/>
        </p:nvCxnSpPr>
        <p:spPr>
          <a:xfrm flipV="1">
            <a:off x="9696097" y="6232452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3" name="Straight Arrow Connector 472">
            <a:extLst>
              <a:ext uri="{FF2B5EF4-FFF2-40B4-BE49-F238E27FC236}">
                <a16:creationId xmlns:a16="http://schemas.microsoft.com/office/drawing/2014/main" id="{17764E6E-1DC7-CC42-8F1F-CB6A8ACCBBFB}"/>
              </a:ext>
            </a:extLst>
          </p:cNvPr>
          <p:cNvCxnSpPr/>
          <p:nvPr/>
        </p:nvCxnSpPr>
        <p:spPr>
          <a:xfrm flipV="1">
            <a:off x="9597360" y="6130192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4" name="TextBox 473">
            <a:extLst>
              <a:ext uri="{FF2B5EF4-FFF2-40B4-BE49-F238E27FC236}">
                <a16:creationId xmlns:a16="http://schemas.microsoft.com/office/drawing/2014/main" id="{F50B290A-7DE5-A644-BDD2-CC4340549A71}"/>
              </a:ext>
            </a:extLst>
          </p:cNvPr>
          <p:cNvSpPr txBox="1"/>
          <p:nvPr/>
        </p:nvSpPr>
        <p:spPr>
          <a:xfrm>
            <a:off x="9386911" y="3767666"/>
            <a:ext cx="61877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/>
              <a:t>H</a:t>
            </a:r>
            <a:r>
              <a:rPr lang="en-US" sz="1125" baseline="30000" dirty="0"/>
              <a:t>+</a:t>
            </a:r>
            <a:r>
              <a:rPr lang="en-US" sz="1125" dirty="0"/>
              <a:t>/</a:t>
            </a:r>
            <a:r>
              <a:rPr lang="en-US" sz="1125" dirty="0">
                <a:solidFill>
                  <a:srgbClr val="660066"/>
                </a:solidFill>
              </a:rPr>
              <a:t>OH</a:t>
            </a:r>
            <a:r>
              <a:rPr lang="en-US" sz="1125" baseline="30000" dirty="0">
                <a:solidFill>
                  <a:srgbClr val="660066"/>
                </a:solidFill>
              </a:rPr>
              <a:t>-</a:t>
            </a:r>
            <a:r>
              <a:rPr lang="en-US" sz="1125" baseline="30000" dirty="0"/>
              <a:t>  </a:t>
            </a:r>
          </a:p>
        </p:txBody>
      </p:sp>
      <p:cxnSp>
        <p:nvCxnSpPr>
          <p:cNvPr id="475" name="Straight Arrow Connector 474">
            <a:extLst>
              <a:ext uri="{FF2B5EF4-FFF2-40B4-BE49-F238E27FC236}">
                <a16:creationId xmlns:a16="http://schemas.microsoft.com/office/drawing/2014/main" id="{153CFD54-8CD8-8E46-AD19-D888220170FA}"/>
              </a:ext>
            </a:extLst>
          </p:cNvPr>
          <p:cNvCxnSpPr/>
          <p:nvPr/>
        </p:nvCxnSpPr>
        <p:spPr>
          <a:xfrm flipV="1">
            <a:off x="9773617" y="3543423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6" name="Straight Arrow Connector 475">
            <a:extLst>
              <a:ext uri="{FF2B5EF4-FFF2-40B4-BE49-F238E27FC236}">
                <a16:creationId xmlns:a16="http://schemas.microsoft.com/office/drawing/2014/main" id="{C84B1450-0724-FB49-951D-3EACB0EBCD17}"/>
              </a:ext>
            </a:extLst>
          </p:cNvPr>
          <p:cNvCxnSpPr/>
          <p:nvPr/>
        </p:nvCxnSpPr>
        <p:spPr>
          <a:xfrm flipV="1">
            <a:off x="9638948" y="3646551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Arrow Connector 476">
            <a:extLst>
              <a:ext uri="{FF2B5EF4-FFF2-40B4-BE49-F238E27FC236}">
                <a16:creationId xmlns:a16="http://schemas.microsoft.com/office/drawing/2014/main" id="{1692B5B7-8CB5-DD4E-B254-70E0A8849E12}"/>
              </a:ext>
            </a:extLst>
          </p:cNvPr>
          <p:cNvCxnSpPr/>
          <p:nvPr/>
        </p:nvCxnSpPr>
        <p:spPr>
          <a:xfrm flipV="1">
            <a:off x="9540211" y="3544291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8" name="Straight Arrow Connector 477">
            <a:extLst>
              <a:ext uri="{FF2B5EF4-FFF2-40B4-BE49-F238E27FC236}">
                <a16:creationId xmlns:a16="http://schemas.microsoft.com/office/drawing/2014/main" id="{A21A2E14-7106-954F-862F-426557915CC3}"/>
              </a:ext>
            </a:extLst>
          </p:cNvPr>
          <p:cNvCxnSpPr/>
          <p:nvPr/>
        </p:nvCxnSpPr>
        <p:spPr>
          <a:xfrm flipV="1">
            <a:off x="9386782" y="6138278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9" name="TextBox 478">
            <a:extLst>
              <a:ext uri="{FF2B5EF4-FFF2-40B4-BE49-F238E27FC236}">
                <a16:creationId xmlns:a16="http://schemas.microsoft.com/office/drawing/2014/main" id="{4F3D4D0F-791A-0545-B352-09E4CB9A76DC}"/>
              </a:ext>
            </a:extLst>
          </p:cNvPr>
          <p:cNvSpPr txBox="1"/>
          <p:nvPr/>
        </p:nvSpPr>
        <p:spPr>
          <a:xfrm>
            <a:off x="9095171" y="5367191"/>
            <a:ext cx="530915" cy="70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25" baseline="-25000" dirty="0">
                <a:solidFill>
                  <a:srgbClr val="660066"/>
                </a:solidFill>
                <a:latin typeface="Arial Black"/>
                <a:cs typeface="Arial Black"/>
              </a:rPr>
              <a:t>OH</a:t>
            </a:r>
            <a:r>
              <a:rPr lang="en-US" sz="2025" baseline="30000" dirty="0">
                <a:solidFill>
                  <a:srgbClr val="660066"/>
                </a:solidFill>
                <a:latin typeface="Arial Black"/>
                <a:cs typeface="Arial Black"/>
              </a:rPr>
              <a:t>-</a:t>
            </a:r>
          </a:p>
          <a:p>
            <a:endParaRPr lang="en-US" sz="619" dirty="0">
              <a:latin typeface="Arial Black"/>
              <a:cs typeface="Arial Black"/>
            </a:endParaRPr>
          </a:p>
          <a:p>
            <a:r>
              <a:rPr lang="en-US" sz="2025" dirty="0">
                <a:latin typeface="Arial Black"/>
                <a:cs typeface="Arial Black"/>
              </a:rPr>
              <a:t>H</a:t>
            </a:r>
            <a:r>
              <a:rPr lang="en-US" sz="2025" baseline="-25000" dirty="0">
                <a:latin typeface="Arial Black"/>
                <a:cs typeface="Arial Black"/>
              </a:rPr>
              <a:t>2</a:t>
            </a:r>
          </a:p>
        </p:txBody>
      </p:sp>
      <p:sp>
        <p:nvSpPr>
          <p:cNvPr id="480" name="TextBox 479">
            <a:extLst>
              <a:ext uri="{FF2B5EF4-FFF2-40B4-BE49-F238E27FC236}">
                <a16:creationId xmlns:a16="http://schemas.microsoft.com/office/drawing/2014/main" id="{5BEA15AF-650F-BE47-9629-7CA8A210475E}"/>
              </a:ext>
            </a:extLst>
          </p:cNvPr>
          <p:cNvSpPr txBox="1"/>
          <p:nvPr/>
        </p:nvSpPr>
        <p:spPr>
          <a:xfrm>
            <a:off x="4720320" y="5267730"/>
            <a:ext cx="3279243" cy="184665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Duval et al. 2019. </a:t>
            </a:r>
            <a:r>
              <a:rPr lang="en-US" b="1" i="1" dirty="0" err="1"/>
              <a:t>Interf</a:t>
            </a:r>
            <a:r>
              <a:rPr lang="en-US" b="1" i="1" dirty="0"/>
              <a:t>. Focus 9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Branscomb, Russell 2019 </a:t>
            </a: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Interface focus</a:t>
            </a:r>
            <a:r>
              <a:rPr lang="en-US" dirty="0">
                <a:solidFill>
                  <a:srgbClr val="FF0000"/>
                </a:solidFill>
              </a:rPr>
              <a:t>, 9</a:t>
            </a:r>
          </a:p>
          <a:p>
            <a:pPr algn="ctr"/>
            <a:r>
              <a:rPr lang="en-US" dirty="0"/>
              <a:t>  Russell 2018 </a:t>
            </a:r>
            <a:r>
              <a:rPr lang="en-US" i="1" dirty="0"/>
              <a:t>Life </a:t>
            </a:r>
            <a:r>
              <a:rPr lang="en-US" b="1" dirty="0"/>
              <a:t>8</a:t>
            </a:r>
            <a:r>
              <a:rPr lang="en-US" i="1" dirty="0"/>
              <a:t>, 35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sz="1600" dirty="0"/>
              <a:t> </a:t>
            </a:r>
          </a:p>
          <a:p>
            <a:endParaRPr lang="en-US" sz="800" dirty="0"/>
          </a:p>
        </p:txBody>
      </p:sp>
      <p:sp>
        <p:nvSpPr>
          <p:cNvPr id="481" name="TextBox 480">
            <a:extLst>
              <a:ext uri="{FF2B5EF4-FFF2-40B4-BE49-F238E27FC236}">
                <a16:creationId xmlns:a16="http://schemas.microsoft.com/office/drawing/2014/main" id="{A763FD81-462B-7F42-A9F1-DEBBA60B2611}"/>
              </a:ext>
            </a:extLst>
          </p:cNvPr>
          <p:cNvSpPr txBox="1"/>
          <p:nvPr/>
        </p:nvSpPr>
        <p:spPr>
          <a:xfrm>
            <a:off x="4023843" y="2362817"/>
            <a:ext cx="42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NO</a:t>
            </a:r>
            <a:r>
              <a:rPr lang="en-US" baseline="-25000" dirty="0">
                <a:solidFill>
                  <a:prstClr val="black"/>
                </a:solidFill>
              </a:rPr>
              <a:t>3</a:t>
            </a:r>
            <a:r>
              <a:rPr lang="en-US" baseline="30000" dirty="0">
                <a:solidFill>
                  <a:prstClr val="black"/>
                </a:solidFill>
              </a:rPr>
              <a:t>-     </a:t>
            </a:r>
            <a:r>
              <a:rPr lang="en-US" dirty="0">
                <a:solidFill>
                  <a:prstClr val="black"/>
                </a:solidFill>
              </a:rPr>
              <a:t>co</a:t>
            </a:r>
            <a:r>
              <a:rPr lang="en-US" dirty="0"/>
              <a:t>unter anions    </a:t>
            </a:r>
            <a:r>
              <a:rPr lang="en-US" dirty="0">
                <a:solidFill>
                  <a:prstClr val="black"/>
                </a:solidFill>
              </a:rPr>
              <a:t>Cl</a:t>
            </a:r>
            <a:r>
              <a:rPr lang="en-US" baseline="30000" dirty="0">
                <a:solidFill>
                  <a:prstClr val="black"/>
                </a:solidFill>
              </a:rPr>
              <a:t>-</a:t>
            </a:r>
            <a:r>
              <a:rPr lang="en-US" dirty="0">
                <a:solidFill>
                  <a:prstClr val="black"/>
                </a:solidFill>
              </a:rPr>
              <a:t>   CO</a:t>
            </a:r>
            <a:r>
              <a:rPr lang="en-US" baseline="-25000" dirty="0">
                <a:solidFill>
                  <a:prstClr val="black"/>
                </a:solidFill>
              </a:rPr>
              <a:t>3</a:t>
            </a:r>
            <a:r>
              <a:rPr lang="en-US" baseline="30000" dirty="0">
                <a:solidFill>
                  <a:prstClr val="black"/>
                </a:solidFill>
              </a:rPr>
              <a:t>=</a:t>
            </a:r>
            <a:r>
              <a:rPr lang="en-US" dirty="0">
                <a:solidFill>
                  <a:prstClr val="black"/>
                </a:solidFill>
              </a:rPr>
              <a:t>   SO</a:t>
            </a:r>
            <a:r>
              <a:rPr lang="en-US" baseline="-25000" dirty="0">
                <a:solidFill>
                  <a:prstClr val="black"/>
                </a:solidFill>
              </a:rPr>
              <a:t>4</a:t>
            </a:r>
            <a:r>
              <a:rPr lang="en-US" baseline="30000" dirty="0">
                <a:solidFill>
                  <a:prstClr val="black"/>
                </a:solidFill>
              </a:rPr>
              <a:t>=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/>
              <a:t>  </a:t>
            </a: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C3A49EE2-41B3-4248-947A-645B8F57C070}"/>
              </a:ext>
            </a:extLst>
          </p:cNvPr>
          <p:cNvSpPr txBox="1"/>
          <p:nvPr/>
        </p:nvSpPr>
        <p:spPr>
          <a:xfrm>
            <a:off x="5425720" y="6415702"/>
            <a:ext cx="1799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cap="all" dirty="0">
                <a:solidFill>
                  <a:srgbClr val="FF6600"/>
                </a:solidFill>
              </a:rPr>
              <a:t>GR BARRIER 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321" name="Straight Arrow Connector 320">
            <a:extLst>
              <a:ext uri="{FF2B5EF4-FFF2-40B4-BE49-F238E27FC236}">
                <a16:creationId xmlns:a16="http://schemas.microsoft.com/office/drawing/2014/main" id="{BE2722BD-E983-B347-8097-DECC31A67D1E}"/>
              </a:ext>
            </a:extLst>
          </p:cNvPr>
          <p:cNvCxnSpPr>
            <a:cxnSpLocks/>
          </p:cNvCxnSpPr>
          <p:nvPr/>
        </p:nvCxnSpPr>
        <p:spPr>
          <a:xfrm>
            <a:off x="7185193" y="6654494"/>
            <a:ext cx="819171" cy="0"/>
          </a:xfrm>
          <a:prstGeom prst="straightConnector1">
            <a:avLst/>
          </a:prstGeom>
          <a:ln w="762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Arrow Connector 321">
            <a:extLst>
              <a:ext uri="{FF2B5EF4-FFF2-40B4-BE49-F238E27FC236}">
                <a16:creationId xmlns:a16="http://schemas.microsoft.com/office/drawing/2014/main" id="{78F232D1-20A4-6749-8082-5F4F76C61A90}"/>
              </a:ext>
            </a:extLst>
          </p:cNvPr>
          <p:cNvCxnSpPr>
            <a:cxnSpLocks/>
            <a:stCxn id="320" idx="1"/>
          </p:cNvCxnSpPr>
          <p:nvPr/>
        </p:nvCxnSpPr>
        <p:spPr>
          <a:xfrm flipH="1">
            <a:off x="4702364" y="6646534"/>
            <a:ext cx="723356" cy="7960"/>
          </a:xfrm>
          <a:prstGeom prst="straightConnector1">
            <a:avLst/>
          </a:prstGeom>
          <a:ln w="762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2" name="Picture 491">
            <a:extLst>
              <a:ext uri="{FF2B5EF4-FFF2-40B4-BE49-F238E27FC236}">
                <a16:creationId xmlns:a16="http://schemas.microsoft.com/office/drawing/2014/main" id="{77A23749-5F54-044B-A6FA-260EBA5C55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6637">
            <a:off x="4581755" y="3662122"/>
            <a:ext cx="3606231" cy="1490905"/>
          </a:xfrm>
          <a:prstGeom prst="rect">
            <a:avLst/>
          </a:prstGeom>
        </p:spPr>
      </p:pic>
      <p:cxnSp>
        <p:nvCxnSpPr>
          <p:cNvPr id="381" name="Curved Connector 380">
            <a:extLst>
              <a:ext uri="{FF2B5EF4-FFF2-40B4-BE49-F238E27FC236}">
                <a16:creationId xmlns:a16="http://schemas.microsoft.com/office/drawing/2014/main" id="{C5FE1FB5-3F0D-B94E-BE35-BB7D0B9F284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674912" y="3363017"/>
            <a:ext cx="6857999" cy="131971"/>
          </a:xfrm>
          <a:prstGeom prst="curvedConnector3">
            <a:avLst/>
          </a:prstGeom>
          <a:ln w="76200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3" name="Curved Connector 492">
            <a:extLst>
              <a:ext uri="{FF2B5EF4-FFF2-40B4-BE49-F238E27FC236}">
                <a16:creationId xmlns:a16="http://schemas.microsoft.com/office/drawing/2014/main" id="{5ED465EF-ED05-E147-B36B-9B5632FEDA87}"/>
              </a:ext>
            </a:extLst>
          </p:cNvPr>
          <p:cNvCxnSpPr>
            <a:cxnSpLocks/>
          </p:cNvCxnSpPr>
          <p:nvPr/>
        </p:nvCxnSpPr>
        <p:spPr>
          <a:xfrm rot="16200000" flipH="1">
            <a:off x="866480" y="3042500"/>
            <a:ext cx="6858001" cy="772998"/>
          </a:xfrm>
          <a:prstGeom prst="curvedConnector3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4" name="TextBox 493">
            <a:extLst>
              <a:ext uri="{FF2B5EF4-FFF2-40B4-BE49-F238E27FC236}">
                <a16:creationId xmlns:a16="http://schemas.microsoft.com/office/drawing/2014/main" id="{6BF4CB21-364C-3F4E-84D3-5A55AA07213B}"/>
              </a:ext>
            </a:extLst>
          </p:cNvPr>
          <p:cNvSpPr txBox="1"/>
          <p:nvPr/>
        </p:nvSpPr>
        <p:spPr>
          <a:xfrm>
            <a:off x="4094614" y="5074691"/>
            <a:ext cx="6094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</a:t>
            </a:r>
            <a:r>
              <a:rPr lang="en-US" sz="1350" baseline="30000" dirty="0"/>
              <a:t>+  </a:t>
            </a:r>
            <a:r>
              <a:rPr lang="en-US" sz="1350" dirty="0">
                <a:sym typeface="Wingdings"/>
              </a:rPr>
              <a:t> </a:t>
            </a:r>
            <a:endParaRPr lang="en-US" sz="1350" baseline="30000" dirty="0"/>
          </a:p>
        </p:txBody>
      </p:sp>
      <p:sp>
        <p:nvSpPr>
          <p:cNvPr id="495" name="TextBox 494">
            <a:extLst>
              <a:ext uri="{FF2B5EF4-FFF2-40B4-BE49-F238E27FC236}">
                <a16:creationId xmlns:a16="http://schemas.microsoft.com/office/drawing/2014/main" id="{E401E26C-0CAF-8C4E-A9DE-A49A615C6B00}"/>
              </a:ext>
            </a:extLst>
          </p:cNvPr>
          <p:cNvSpPr txBox="1"/>
          <p:nvPr/>
        </p:nvSpPr>
        <p:spPr>
          <a:xfrm>
            <a:off x="4105843" y="4483534"/>
            <a:ext cx="6094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</a:t>
            </a:r>
            <a:r>
              <a:rPr lang="en-US" sz="1350" baseline="30000" dirty="0"/>
              <a:t>+  </a:t>
            </a:r>
            <a:r>
              <a:rPr lang="en-US" sz="1350" dirty="0">
                <a:sym typeface="Wingdings"/>
              </a:rPr>
              <a:t> </a:t>
            </a:r>
            <a:endParaRPr lang="en-US" sz="1350" baseline="30000" dirty="0"/>
          </a:p>
        </p:txBody>
      </p:sp>
      <p:sp>
        <p:nvSpPr>
          <p:cNvPr id="496" name="Arc 495">
            <a:extLst>
              <a:ext uri="{FF2B5EF4-FFF2-40B4-BE49-F238E27FC236}">
                <a16:creationId xmlns:a16="http://schemas.microsoft.com/office/drawing/2014/main" id="{F860F68D-9C52-7146-B804-CC9453832A90}"/>
              </a:ext>
            </a:extLst>
          </p:cNvPr>
          <p:cNvSpPr/>
          <p:nvPr/>
        </p:nvSpPr>
        <p:spPr>
          <a:xfrm rot="5400000">
            <a:off x="-125883" y="1109090"/>
            <a:ext cx="5496415" cy="2888648"/>
          </a:xfrm>
          <a:prstGeom prst="arc">
            <a:avLst>
              <a:gd name="adj1" fmla="val 16327636"/>
              <a:gd name="adj2" fmla="val 0"/>
            </a:avLst>
          </a:prstGeom>
          <a:ln w="57150" cmpd="sng"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819"/>
          </a:p>
        </p:txBody>
      </p:sp>
      <p:sp>
        <p:nvSpPr>
          <p:cNvPr id="482" name="TextBox 481">
            <a:extLst>
              <a:ext uri="{FF2B5EF4-FFF2-40B4-BE49-F238E27FC236}">
                <a16:creationId xmlns:a16="http://schemas.microsoft.com/office/drawing/2014/main" id="{354738D3-EAA7-BA47-97AC-126D2DEA6CB0}"/>
              </a:ext>
            </a:extLst>
          </p:cNvPr>
          <p:cNvSpPr txBox="1"/>
          <p:nvPr/>
        </p:nvSpPr>
        <p:spPr>
          <a:xfrm>
            <a:off x="4525705" y="3282844"/>
            <a:ext cx="3375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Complexity begets complexity</a:t>
            </a:r>
          </a:p>
        </p:txBody>
      </p:sp>
      <p:sp>
        <p:nvSpPr>
          <p:cNvPr id="316" name="Freeform 315">
            <a:extLst>
              <a:ext uri="{FF2B5EF4-FFF2-40B4-BE49-F238E27FC236}">
                <a16:creationId xmlns:a16="http://schemas.microsoft.com/office/drawing/2014/main" id="{85A5136B-7DCF-4447-A17A-5B01B6FE8B84}"/>
              </a:ext>
            </a:extLst>
          </p:cNvPr>
          <p:cNvSpPr/>
          <p:nvPr/>
        </p:nvSpPr>
        <p:spPr>
          <a:xfrm rot="21129186">
            <a:off x="3192761" y="1310127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17" name="Freeform 316">
            <a:extLst>
              <a:ext uri="{FF2B5EF4-FFF2-40B4-BE49-F238E27FC236}">
                <a16:creationId xmlns:a16="http://schemas.microsoft.com/office/drawing/2014/main" id="{1754177D-79D7-0C44-A2FB-DCBD115D9949}"/>
              </a:ext>
            </a:extLst>
          </p:cNvPr>
          <p:cNvSpPr/>
          <p:nvPr/>
        </p:nvSpPr>
        <p:spPr>
          <a:xfrm rot="21129186">
            <a:off x="3749263" y="1084106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18" name="Freeform 317">
            <a:extLst>
              <a:ext uri="{FF2B5EF4-FFF2-40B4-BE49-F238E27FC236}">
                <a16:creationId xmlns:a16="http://schemas.microsoft.com/office/drawing/2014/main" id="{FDB41853-E3B9-3248-8FA1-C88B6702CE88}"/>
              </a:ext>
            </a:extLst>
          </p:cNvPr>
          <p:cNvSpPr/>
          <p:nvPr/>
        </p:nvSpPr>
        <p:spPr>
          <a:xfrm rot="21129186">
            <a:off x="3772948" y="1590018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19" name="Freeform 318">
            <a:extLst>
              <a:ext uri="{FF2B5EF4-FFF2-40B4-BE49-F238E27FC236}">
                <a16:creationId xmlns:a16="http://schemas.microsoft.com/office/drawing/2014/main" id="{920A6C26-2545-2144-96D0-CBED9455747B}"/>
              </a:ext>
            </a:extLst>
          </p:cNvPr>
          <p:cNvSpPr/>
          <p:nvPr/>
        </p:nvSpPr>
        <p:spPr>
          <a:xfrm rot="21129186">
            <a:off x="3276065" y="2087814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23" name="Freeform 322">
            <a:extLst>
              <a:ext uri="{FF2B5EF4-FFF2-40B4-BE49-F238E27FC236}">
                <a16:creationId xmlns:a16="http://schemas.microsoft.com/office/drawing/2014/main" id="{A7CB37B2-DFB4-8043-81CE-684671FB0BFC}"/>
              </a:ext>
            </a:extLst>
          </p:cNvPr>
          <p:cNvSpPr/>
          <p:nvPr/>
        </p:nvSpPr>
        <p:spPr>
          <a:xfrm rot="21129186">
            <a:off x="3360542" y="1070385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24" name="Freeform 323">
            <a:extLst>
              <a:ext uri="{FF2B5EF4-FFF2-40B4-BE49-F238E27FC236}">
                <a16:creationId xmlns:a16="http://schemas.microsoft.com/office/drawing/2014/main" id="{745AA6A3-DE55-B24C-BDBF-2A3F5AD47FF7}"/>
              </a:ext>
            </a:extLst>
          </p:cNvPr>
          <p:cNvSpPr/>
          <p:nvPr/>
        </p:nvSpPr>
        <p:spPr>
          <a:xfrm rot="21129186">
            <a:off x="3254528" y="1675743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25" name="Freeform 324">
            <a:extLst>
              <a:ext uri="{FF2B5EF4-FFF2-40B4-BE49-F238E27FC236}">
                <a16:creationId xmlns:a16="http://schemas.microsoft.com/office/drawing/2014/main" id="{0E15A054-08C4-7F4C-8755-125AE5F5EDD4}"/>
              </a:ext>
            </a:extLst>
          </p:cNvPr>
          <p:cNvSpPr/>
          <p:nvPr/>
        </p:nvSpPr>
        <p:spPr>
          <a:xfrm rot="21129186">
            <a:off x="3032815" y="1480434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26" name="Freeform 325">
            <a:extLst>
              <a:ext uri="{FF2B5EF4-FFF2-40B4-BE49-F238E27FC236}">
                <a16:creationId xmlns:a16="http://schemas.microsoft.com/office/drawing/2014/main" id="{72BD1401-FB48-2443-84F1-486F807D14F4}"/>
              </a:ext>
            </a:extLst>
          </p:cNvPr>
          <p:cNvSpPr/>
          <p:nvPr/>
        </p:nvSpPr>
        <p:spPr>
          <a:xfrm rot="21129186">
            <a:off x="2674782" y="2636379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27" name="Freeform 326">
            <a:extLst>
              <a:ext uri="{FF2B5EF4-FFF2-40B4-BE49-F238E27FC236}">
                <a16:creationId xmlns:a16="http://schemas.microsoft.com/office/drawing/2014/main" id="{9AEE68E2-E82D-E84D-9905-2A187B159738}"/>
              </a:ext>
            </a:extLst>
          </p:cNvPr>
          <p:cNvSpPr/>
          <p:nvPr/>
        </p:nvSpPr>
        <p:spPr>
          <a:xfrm rot="21129186">
            <a:off x="2703431" y="1716755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019F3102-A73B-534D-BEC9-966CD6B38C28}"/>
              </a:ext>
            </a:extLst>
          </p:cNvPr>
          <p:cNvSpPr txBox="1"/>
          <p:nvPr/>
        </p:nvSpPr>
        <p:spPr>
          <a:xfrm>
            <a:off x="2016320" y="247529"/>
            <a:ext cx="1688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366FF"/>
                </a:solidFill>
              </a:rPr>
              <a:t>ACIDULOUS</a:t>
            </a:r>
          </a:p>
          <a:p>
            <a:pPr algn="ctr"/>
            <a:r>
              <a:rPr lang="en-US" sz="2000" b="1" dirty="0">
                <a:solidFill>
                  <a:srgbClr val="3366FF"/>
                </a:solidFill>
              </a:rPr>
              <a:t>CARBONC</a:t>
            </a:r>
          </a:p>
          <a:p>
            <a:pPr algn="ctr"/>
            <a:r>
              <a:rPr lang="en-US" sz="2000" b="1" dirty="0">
                <a:solidFill>
                  <a:srgbClr val="3366FF"/>
                </a:solidFill>
              </a:rPr>
              <a:t>OCEAN</a:t>
            </a:r>
          </a:p>
        </p:txBody>
      </p:sp>
      <p:sp>
        <p:nvSpPr>
          <p:cNvPr id="329" name="Freeform 328">
            <a:extLst>
              <a:ext uri="{FF2B5EF4-FFF2-40B4-BE49-F238E27FC236}">
                <a16:creationId xmlns:a16="http://schemas.microsoft.com/office/drawing/2014/main" id="{127839E0-3714-4947-8B09-59A0122A87C4}"/>
              </a:ext>
            </a:extLst>
          </p:cNvPr>
          <p:cNvSpPr/>
          <p:nvPr/>
        </p:nvSpPr>
        <p:spPr>
          <a:xfrm rot="21129186">
            <a:off x="2081944" y="1462527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41" name="Freeform 340">
            <a:extLst>
              <a:ext uri="{FF2B5EF4-FFF2-40B4-BE49-F238E27FC236}">
                <a16:creationId xmlns:a16="http://schemas.microsoft.com/office/drawing/2014/main" id="{0BD4BB3D-AFAA-414B-9CF2-A3D8129FC82B}"/>
              </a:ext>
            </a:extLst>
          </p:cNvPr>
          <p:cNvSpPr/>
          <p:nvPr/>
        </p:nvSpPr>
        <p:spPr>
          <a:xfrm rot="21129186">
            <a:off x="2581884" y="2320588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7" name="Freeform 356">
            <a:extLst>
              <a:ext uri="{FF2B5EF4-FFF2-40B4-BE49-F238E27FC236}">
                <a16:creationId xmlns:a16="http://schemas.microsoft.com/office/drawing/2014/main" id="{760D0700-558A-8348-97E1-34A8909F727C}"/>
              </a:ext>
            </a:extLst>
          </p:cNvPr>
          <p:cNvSpPr/>
          <p:nvPr/>
        </p:nvSpPr>
        <p:spPr>
          <a:xfrm rot="21129186">
            <a:off x="2366939" y="1547109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64" name="Freeform 363">
            <a:extLst>
              <a:ext uri="{FF2B5EF4-FFF2-40B4-BE49-F238E27FC236}">
                <a16:creationId xmlns:a16="http://schemas.microsoft.com/office/drawing/2014/main" id="{ED539E00-3D9B-EA47-9810-EE212413423D}"/>
              </a:ext>
            </a:extLst>
          </p:cNvPr>
          <p:cNvSpPr/>
          <p:nvPr/>
        </p:nvSpPr>
        <p:spPr>
          <a:xfrm rot="21129186">
            <a:off x="1920149" y="1240974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83" name="Freeform 382">
            <a:extLst>
              <a:ext uri="{FF2B5EF4-FFF2-40B4-BE49-F238E27FC236}">
                <a16:creationId xmlns:a16="http://schemas.microsoft.com/office/drawing/2014/main" id="{244640BA-46D0-FF4E-8603-4512961902B6}"/>
              </a:ext>
            </a:extLst>
          </p:cNvPr>
          <p:cNvSpPr/>
          <p:nvPr/>
        </p:nvSpPr>
        <p:spPr>
          <a:xfrm rot="21129186">
            <a:off x="3051004" y="2325721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19" name="Freeform 418">
            <a:extLst>
              <a:ext uri="{FF2B5EF4-FFF2-40B4-BE49-F238E27FC236}">
                <a16:creationId xmlns:a16="http://schemas.microsoft.com/office/drawing/2014/main" id="{AB07F3A9-2480-E64D-ADB7-39CD7B3CD813}"/>
              </a:ext>
            </a:extLst>
          </p:cNvPr>
          <p:cNvSpPr/>
          <p:nvPr/>
        </p:nvSpPr>
        <p:spPr>
          <a:xfrm rot="21129186">
            <a:off x="1921997" y="1632834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42" name="Freeform 441">
            <a:extLst>
              <a:ext uri="{FF2B5EF4-FFF2-40B4-BE49-F238E27FC236}">
                <a16:creationId xmlns:a16="http://schemas.microsoft.com/office/drawing/2014/main" id="{2A6687B2-6C3C-8649-AD3F-AE93769833E2}"/>
              </a:ext>
            </a:extLst>
          </p:cNvPr>
          <p:cNvSpPr/>
          <p:nvPr/>
        </p:nvSpPr>
        <p:spPr>
          <a:xfrm rot="21129186">
            <a:off x="1581340" y="1326699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43" name="Freeform 442">
            <a:extLst>
              <a:ext uri="{FF2B5EF4-FFF2-40B4-BE49-F238E27FC236}">
                <a16:creationId xmlns:a16="http://schemas.microsoft.com/office/drawing/2014/main" id="{CEF4FCDE-4186-1044-B184-C785495BA170}"/>
              </a:ext>
            </a:extLst>
          </p:cNvPr>
          <p:cNvSpPr/>
          <p:nvPr/>
        </p:nvSpPr>
        <p:spPr>
          <a:xfrm rot="21129186">
            <a:off x="1583188" y="1718559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46" name="Freeform 445">
            <a:extLst>
              <a:ext uri="{FF2B5EF4-FFF2-40B4-BE49-F238E27FC236}">
                <a16:creationId xmlns:a16="http://schemas.microsoft.com/office/drawing/2014/main" id="{2137319B-1F2D-9F44-92CF-714990DFA56C}"/>
              </a:ext>
            </a:extLst>
          </p:cNvPr>
          <p:cNvSpPr/>
          <p:nvPr/>
        </p:nvSpPr>
        <p:spPr>
          <a:xfrm rot="21129186">
            <a:off x="3570844" y="418725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47" name="Freeform 446">
            <a:extLst>
              <a:ext uri="{FF2B5EF4-FFF2-40B4-BE49-F238E27FC236}">
                <a16:creationId xmlns:a16="http://schemas.microsoft.com/office/drawing/2014/main" id="{148843BF-CBA9-BF45-A6E4-56794BA8265E}"/>
              </a:ext>
            </a:extLst>
          </p:cNvPr>
          <p:cNvSpPr/>
          <p:nvPr/>
        </p:nvSpPr>
        <p:spPr>
          <a:xfrm rot="21129186">
            <a:off x="3675416" y="604893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49" name="Freeform 448">
            <a:extLst>
              <a:ext uri="{FF2B5EF4-FFF2-40B4-BE49-F238E27FC236}">
                <a16:creationId xmlns:a16="http://schemas.microsoft.com/office/drawing/2014/main" id="{272442DB-4C66-564D-A570-CBD1332869BA}"/>
              </a:ext>
            </a:extLst>
          </p:cNvPr>
          <p:cNvSpPr/>
          <p:nvPr/>
        </p:nvSpPr>
        <p:spPr>
          <a:xfrm rot="21129186">
            <a:off x="3479326" y="736388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84" name="Freeform 483">
            <a:extLst>
              <a:ext uri="{FF2B5EF4-FFF2-40B4-BE49-F238E27FC236}">
                <a16:creationId xmlns:a16="http://schemas.microsoft.com/office/drawing/2014/main" id="{B6F65026-8947-4144-BF22-EB8AB2AA769A}"/>
              </a:ext>
            </a:extLst>
          </p:cNvPr>
          <p:cNvSpPr/>
          <p:nvPr/>
        </p:nvSpPr>
        <p:spPr>
          <a:xfrm rot="21129186">
            <a:off x="1628636" y="373324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86" name="Freeform 485">
            <a:extLst>
              <a:ext uri="{FF2B5EF4-FFF2-40B4-BE49-F238E27FC236}">
                <a16:creationId xmlns:a16="http://schemas.microsoft.com/office/drawing/2014/main" id="{FBB0D986-C7B9-DC4A-AF41-DB0755E0CA2E}"/>
              </a:ext>
            </a:extLst>
          </p:cNvPr>
          <p:cNvSpPr/>
          <p:nvPr/>
        </p:nvSpPr>
        <p:spPr>
          <a:xfrm rot="21129186">
            <a:off x="3672229" y="878031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87" name="Freeform 486">
            <a:extLst>
              <a:ext uri="{FF2B5EF4-FFF2-40B4-BE49-F238E27FC236}">
                <a16:creationId xmlns:a16="http://schemas.microsoft.com/office/drawing/2014/main" id="{915DFDF8-EB13-824E-9A21-0FC01318D392}"/>
              </a:ext>
            </a:extLst>
          </p:cNvPr>
          <p:cNvSpPr/>
          <p:nvPr/>
        </p:nvSpPr>
        <p:spPr>
          <a:xfrm rot="21129186">
            <a:off x="2694676" y="1424735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88" name="Freeform 487">
            <a:extLst>
              <a:ext uri="{FF2B5EF4-FFF2-40B4-BE49-F238E27FC236}">
                <a16:creationId xmlns:a16="http://schemas.microsoft.com/office/drawing/2014/main" id="{D56687B4-E0FD-8F45-92DB-080E8146F95B}"/>
              </a:ext>
            </a:extLst>
          </p:cNvPr>
          <p:cNvSpPr/>
          <p:nvPr/>
        </p:nvSpPr>
        <p:spPr>
          <a:xfrm rot="21129186">
            <a:off x="3601225" y="2934664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89" name="Freeform 488">
            <a:extLst>
              <a:ext uri="{FF2B5EF4-FFF2-40B4-BE49-F238E27FC236}">
                <a16:creationId xmlns:a16="http://schemas.microsoft.com/office/drawing/2014/main" id="{4A1827A3-7E02-5F4C-8740-E95F0513405D}"/>
              </a:ext>
            </a:extLst>
          </p:cNvPr>
          <p:cNvSpPr/>
          <p:nvPr/>
        </p:nvSpPr>
        <p:spPr>
          <a:xfrm rot="21129186">
            <a:off x="1921718" y="582653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90" name="Freeform 489">
            <a:extLst>
              <a:ext uri="{FF2B5EF4-FFF2-40B4-BE49-F238E27FC236}">
                <a16:creationId xmlns:a16="http://schemas.microsoft.com/office/drawing/2014/main" id="{B1E5107D-B443-D34C-B222-C893CCC60D2C}"/>
              </a:ext>
            </a:extLst>
          </p:cNvPr>
          <p:cNvSpPr/>
          <p:nvPr/>
        </p:nvSpPr>
        <p:spPr>
          <a:xfrm rot="21129186">
            <a:off x="1923565" y="974513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91" name="Freeform 490">
            <a:extLst>
              <a:ext uri="{FF2B5EF4-FFF2-40B4-BE49-F238E27FC236}">
                <a16:creationId xmlns:a16="http://schemas.microsoft.com/office/drawing/2014/main" id="{084BA2F2-C279-0E4D-B383-29CC13136BC8}"/>
              </a:ext>
            </a:extLst>
          </p:cNvPr>
          <p:cNvSpPr/>
          <p:nvPr/>
        </p:nvSpPr>
        <p:spPr>
          <a:xfrm rot="21129186">
            <a:off x="1582907" y="668378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97" name="Freeform 496">
            <a:extLst>
              <a:ext uri="{FF2B5EF4-FFF2-40B4-BE49-F238E27FC236}">
                <a16:creationId xmlns:a16="http://schemas.microsoft.com/office/drawing/2014/main" id="{E503B634-AB28-8549-A533-FDE6BF7E23E6}"/>
              </a:ext>
            </a:extLst>
          </p:cNvPr>
          <p:cNvSpPr/>
          <p:nvPr/>
        </p:nvSpPr>
        <p:spPr>
          <a:xfrm rot="21129186">
            <a:off x="1584755" y="1060238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02" name="TextBox 501">
            <a:extLst>
              <a:ext uri="{FF2B5EF4-FFF2-40B4-BE49-F238E27FC236}">
                <a16:creationId xmlns:a16="http://schemas.microsoft.com/office/drawing/2014/main" id="{00EF4E13-14F4-3C4B-A0A0-6E5DE29CCA17}"/>
              </a:ext>
            </a:extLst>
          </p:cNvPr>
          <p:cNvSpPr txBox="1"/>
          <p:nvPr/>
        </p:nvSpPr>
        <p:spPr>
          <a:xfrm>
            <a:off x="8232197" y="2237933"/>
            <a:ext cx="52610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sym typeface="Wingdings"/>
              </a:rPr>
              <a:t> </a:t>
            </a:r>
            <a:r>
              <a:rPr lang="en-US" sz="1013" dirty="0" err="1">
                <a:sym typeface="Wingdings"/>
              </a:rPr>
              <a:t>ē</a:t>
            </a:r>
            <a:r>
              <a:rPr lang="en-US" sz="1013" dirty="0">
                <a:sym typeface="Wingdings"/>
              </a:rPr>
              <a:t> </a:t>
            </a:r>
            <a:r>
              <a:rPr lang="en-US" sz="1013" dirty="0" err="1">
                <a:sym typeface="Wingdings"/>
              </a:rPr>
              <a:t>ē</a:t>
            </a:r>
            <a:r>
              <a:rPr lang="en-US" sz="1013" dirty="0">
                <a:sym typeface="Wingdings"/>
              </a:rPr>
              <a:t> </a:t>
            </a:r>
            <a:endParaRPr lang="en-US" sz="1013" dirty="0"/>
          </a:p>
        </p:txBody>
      </p:sp>
      <p:sp>
        <p:nvSpPr>
          <p:cNvPr id="503" name="TextBox 502">
            <a:extLst>
              <a:ext uri="{FF2B5EF4-FFF2-40B4-BE49-F238E27FC236}">
                <a16:creationId xmlns:a16="http://schemas.microsoft.com/office/drawing/2014/main" id="{498A6BF5-13E5-4249-9329-70AF0AD46393}"/>
              </a:ext>
            </a:extLst>
          </p:cNvPr>
          <p:cNvSpPr txBox="1"/>
          <p:nvPr/>
        </p:nvSpPr>
        <p:spPr>
          <a:xfrm>
            <a:off x="8783595" y="1963190"/>
            <a:ext cx="61877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/>
              <a:t>H</a:t>
            </a:r>
            <a:r>
              <a:rPr lang="en-US" sz="1125" baseline="30000" dirty="0"/>
              <a:t>+</a:t>
            </a:r>
            <a:r>
              <a:rPr lang="en-US" sz="1125" dirty="0"/>
              <a:t>/</a:t>
            </a:r>
            <a:r>
              <a:rPr lang="en-US" sz="1125" dirty="0">
                <a:solidFill>
                  <a:srgbClr val="660066"/>
                </a:solidFill>
              </a:rPr>
              <a:t>OH</a:t>
            </a:r>
            <a:r>
              <a:rPr lang="en-US" sz="1125" baseline="30000" dirty="0">
                <a:solidFill>
                  <a:srgbClr val="660066"/>
                </a:solidFill>
              </a:rPr>
              <a:t>-</a:t>
            </a:r>
            <a:r>
              <a:rPr lang="en-US" sz="1125" baseline="30000" dirty="0"/>
              <a:t>  </a:t>
            </a:r>
          </a:p>
        </p:txBody>
      </p:sp>
      <p:cxnSp>
        <p:nvCxnSpPr>
          <p:cNvPr id="504" name="Straight Arrow Connector 503">
            <a:extLst>
              <a:ext uri="{FF2B5EF4-FFF2-40B4-BE49-F238E27FC236}">
                <a16:creationId xmlns:a16="http://schemas.microsoft.com/office/drawing/2014/main" id="{E6CF05D2-7B39-E941-9BBB-9718E795D7C6}"/>
              </a:ext>
            </a:extLst>
          </p:cNvPr>
          <p:cNvCxnSpPr/>
          <p:nvPr/>
        </p:nvCxnSpPr>
        <p:spPr>
          <a:xfrm flipV="1">
            <a:off x="8570011" y="1997576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5" name="Straight Arrow Connector 504">
            <a:extLst>
              <a:ext uri="{FF2B5EF4-FFF2-40B4-BE49-F238E27FC236}">
                <a16:creationId xmlns:a16="http://schemas.microsoft.com/office/drawing/2014/main" id="{A1D20FF1-36FA-B140-A3C9-A9DF50D326D1}"/>
              </a:ext>
            </a:extLst>
          </p:cNvPr>
          <p:cNvCxnSpPr/>
          <p:nvPr/>
        </p:nvCxnSpPr>
        <p:spPr>
          <a:xfrm flipV="1">
            <a:off x="8655736" y="2083301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6" name="Straight Arrow Connector 505">
            <a:extLst>
              <a:ext uri="{FF2B5EF4-FFF2-40B4-BE49-F238E27FC236}">
                <a16:creationId xmlns:a16="http://schemas.microsoft.com/office/drawing/2014/main" id="{2545011E-8141-DA4F-A1F3-CDAC214D6DE8}"/>
              </a:ext>
            </a:extLst>
          </p:cNvPr>
          <p:cNvCxnSpPr/>
          <p:nvPr/>
        </p:nvCxnSpPr>
        <p:spPr>
          <a:xfrm flipV="1">
            <a:off x="9170301" y="1738947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7" name="Straight Arrow Connector 506">
            <a:extLst>
              <a:ext uri="{FF2B5EF4-FFF2-40B4-BE49-F238E27FC236}">
                <a16:creationId xmlns:a16="http://schemas.microsoft.com/office/drawing/2014/main" id="{46359000-E731-6548-A1DB-23947126E9EC}"/>
              </a:ext>
            </a:extLst>
          </p:cNvPr>
          <p:cNvCxnSpPr/>
          <p:nvPr/>
        </p:nvCxnSpPr>
        <p:spPr>
          <a:xfrm flipV="1">
            <a:off x="8649261" y="2485683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8" name="Straight Arrow Connector 507">
            <a:extLst>
              <a:ext uri="{FF2B5EF4-FFF2-40B4-BE49-F238E27FC236}">
                <a16:creationId xmlns:a16="http://schemas.microsoft.com/office/drawing/2014/main" id="{D15F8A87-46AB-0446-B1DB-7AE8AC57FDA1}"/>
              </a:ext>
            </a:extLst>
          </p:cNvPr>
          <p:cNvCxnSpPr/>
          <p:nvPr/>
        </p:nvCxnSpPr>
        <p:spPr>
          <a:xfrm flipV="1">
            <a:off x="8394741" y="2477627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9" name="Straight Arrow Connector 508">
            <a:extLst>
              <a:ext uri="{FF2B5EF4-FFF2-40B4-BE49-F238E27FC236}">
                <a16:creationId xmlns:a16="http://schemas.microsoft.com/office/drawing/2014/main" id="{EE3C8B24-1CC1-0346-80FB-716F87287EE4}"/>
              </a:ext>
            </a:extLst>
          </p:cNvPr>
          <p:cNvCxnSpPr/>
          <p:nvPr/>
        </p:nvCxnSpPr>
        <p:spPr>
          <a:xfrm flipV="1">
            <a:off x="8480466" y="2563352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0" name="Straight Arrow Connector 509">
            <a:extLst>
              <a:ext uri="{FF2B5EF4-FFF2-40B4-BE49-F238E27FC236}">
                <a16:creationId xmlns:a16="http://schemas.microsoft.com/office/drawing/2014/main" id="{D2F3D85A-9FB6-B342-89F1-262191563737}"/>
              </a:ext>
            </a:extLst>
          </p:cNvPr>
          <p:cNvCxnSpPr/>
          <p:nvPr/>
        </p:nvCxnSpPr>
        <p:spPr>
          <a:xfrm flipV="1">
            <a:off x="8566191" y="2580308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1" name="Straight Arrow Connector 510">
            <a:extLst>
              <a:ext uri="{FF2B5EF4-FFF2-40B4-BE49-F238E27FC236}">
                <a16:creationId xmlns:a16="http://schemas.microsoft.com/office/drawing/2014/main" id="{DCCEF9AC-F809-AE47-BFF7-57650A27E9EE}"/>
              </a:ext>
            </a:extLst>
          </p:cNvPr>
          <p:cNvCxnSpPr/>
          <p:nvPr/>
        </p:nvCxnSpPr>
        <p:spPr>
          <a:xfrm flipV="1">
            <a:off x="8384921" y="2075282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2" name="Straight Arrow Connector 511">
            <a:extLst>
              <a:ext uri="{FF2B5EF4-FFF2-40B4-BE49-F238E27FC236}">
                <a16:creationId xmlns:a16="http://schemas.microsoft.com/office/drawing/2014/main" id="{1E4F3506-12CD-D540-B6BE-AC1268B3360E}"/>
              </a:ext>
            </a:extLst>
          </p:cNvPr>
          <p:cNvCxnSpPr/>
          <p:nvPr/>
        </p:nvCxnSpPr>
        <p:spPr>
          <a:xfrm flipV="1">
            <a:off x="9035632" y="1842076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3" name="Straight Arrow Connector 512">
            <a:extLst>
              <a:ext uri="{FF2B5EF4-FFF2-40B4-BE49-F238E27FC236}">
                <a16:creationId xmlns:a16="http://schemas.microsoft.com/office/drawing/2014/main" id="{51F82D46-EED9-0D47-A6D6-5A4B120B1F26}"/>
              </a:ext>
            </a:extLst>
          </p:cNvPr>
          <p:cNvCxnSpPr/>
          <p:nvPr/>
        </p:nvCxnSpPr>
        <p:spPr>
          <a:xfrm flipV="1">
            <a:off x="8936895" y="1739816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4" name="TextBox 513">
            <a:extLst>
              <a:ext uri="{FF2B5EF4-FFF2-40B4-BE49-F238E27FC236}">
                <a16:creationId xmlns:a16="http://schemas.microsoft.com/office/drawing/2014/main" id="{943305E2-12B8-284D-8688-9E2653F21AA6}"/>
              </a:ext>
            </a:extLst>
          </p:cNvPr>
          <p:cNvSpPr txBox="1"/>
          <p:nvPr/>
        </p:nvSpPr>
        <p:spPr>
          <a:xfrm>
            <a:off x="8257150" y="1833316"/>
            <a:ext cx="590226" cy="352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H</a:t>
            </a:r>
            <a:r>
              <a:rPr lang="en-US" sz="1013" baseline="30000" dirty="0"/>
              <a:t>+</a:t>
            </a:r>
            <a:r>
              <a:rPr lang="en-US" sz="1013" dirty="0"/>
              <a:t>/</a:t>
            </a:r>
            <a:r>
              <a:rPr lang="en-US" sz="1013" dirty="0">
                <a:solidFill>
                  <a:srgbClr val="660066"/>
                </a:solidFill>
              </a:rPr>
              <a:t>OH</a:t>
            </a:r>
            <a:r>
              <a:rPr lang="en-US" sz="1013" baseline="30000" dirty="0">
                <a:solidFill>
                  <a:srgbClr val="660066"/>
                </a:solidFill>
              </a:rPr>
              <a:t>-</a:t>
            </a:r>
            <a:r>
              <a:rPr lang="en-US" sz="1013" baseline="30000" dirty="0"/>
              <a:t>  </a:t>
            </a:r>
          </a:p>
          <a:p>
            <a:endParaRPr lang="en-US" sz="1013" baseline="30000" dirty="0"/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id="{436D49B9-4563-6B4F-9B14-B869753A2B3B}"/>
              </a:ext>
            </a:extLst>
          </p:cNvPr>
          <p:cNvSpPr txBox="1"/>
          <p:nvPr/>
        </p:nvSpPr>
        <p:spPr>
          <a:xfrm>
            <a:off x="8233051" y="2719883"/>
            <a:ext cx="59022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H</a:t>
            </a:r>
            <a:r>
              <a:rPr lang="en-US" sz="1013" baseline="30000" dirty="0"/>
              <a:t>+</a:t>
            </a:r>
            <a:r>
              <a:rPr lang="en-US" sz="1013" dirty="0"/>
              <a:t>/</a:t>
            </a:r>
            <a:r>
              <a:rPr lang="en-US" sz="1013" dirty="0">
                <a:solidFill>
                  <a:srgbClr val="660066"/>
                </a:solidFill>
              </a:rPr>
              <a:t>OH</a:t>
            </a:r>
            <a:r>
              <a:rPr lang="en-US" sz="1013" baseline="30000" dirty="0">
                <a:solidFill>
                  <a:srgbClr val="660066"/>
                </a:solidFill>
              </a:rPr>
              <a:t>-</a:t>
            </a:r>
            <a:r>
              <a:rPr lang="en-US" sz="1013" baseline="30000" dirty="0"/>
              <a:t>  </a:t>
            </a:r>
          </a:p>
        </p:txBody>
      </p:sp>
      <p:sp>
        <p:nvSpPr>
          <p:cNvPr id="516" name="TextBox 515">
            <a:extLst>
              <a:ext uri="{FF2B5EF4-FFF2-40B4-BE49-F238E27FC236}">
                <a16:creationId xmlns:a16="http://schemas.microsoft.com/office/drawing/2014/main" id="{88942AC4-BB7E-F94B-8986-7AF99CD0ADD8}"/>
              </a:ext>
            </a:extLst>
          </p:cNvPr>
          <p:cNvSpPr txBox="1"/>
          <p:nvPr/>
        </p:nvSpPr>
        <p:spPr>
          <a:xfrm>
            <a:off x="8804007" y="2901170"/>
            <a:ext cx="61877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/>
              <a:t>H</a:t>
            </a:r>
            <a:r>
              <a:rPr lang="en-US" sz="1125" baseline="30000" dirty="0"/>
              <a:t>+</a:t>
            </a:r>
            <a:r>
              <a:rPr lang="en-US" sz="1125" dirty="0"/>
              <a:t>/</a:t>
            </a:r>
            <a:r>
              <a:rPr lang="en-US" sz="1125" dirty="0">
                <a:solidFill>
                  <a:srgbClr val="660066"/>
                </a:solidFill>
              </a:rPr>
              <a:t>OH</a:t>
            </a:r>
            <a:r>
              <a:rPr lang="en-US" sz="1125" baseline="30000" dirty="0">
                <a:solidFill>
                  <a:srgbClr val="660066"/>
                </a:solidFill>
              </a:rPr>
              <a:t>-</a:t>
            </a:r>
            <a:r>
              <a:rPr lang="en-US" sz="1125" baseline="30000" dirty="0"/>
              <a:t>  </a:t>
            </a:r>
          </a:p>
        </p:txBody>
      </p:sp>
      <p:cxnSp>
        <p:nvCxnSpPr>
          <p:cNvPr id="517" name="Straight Arrow Connector 516">
            <a:extLst>
              <a:ext uri="{FF2B5EF4-FFF2-40B4-BE49-F238E27FC236}">
                <a16:creationId xmlns:a16="http://schemas.microsoft.com/office/drawing/2014/main" id="{200207B8-33BE-984F-99C9-D2BD23A19CEE}"/>
              </a:ext>
            </a:extLst>
          </p:cNvPr>
          <p:cNvCxnSpPr/>
          <p:nvPr/>
        </p:nvCxnSpPr>
        <p:spPr>
          <a:xfrm flipV="1">
            <a:off x="9190713" y="2676927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8" name="Straight Arrow Connector 517">
            <a:extLst>
              <a:ext uri="{FF2B5EF4-FFF2-40B4-BE49-F238E27FC236}">
                <a16:creationId xmlns:a16="http://schemas.microsoft.com/office/drawing/2014/main" id="{08378B98-7F09-E943-8D41-282E4ED1BE3B}"/>
              </a:ext>
            </a:extLst>
          </p:cNvPr>
          <p:cNvCxnSpPr/>
          <p:nvPr/>
        </p:nvCxnSpPr>
        <p:spPr>
          <a:xfrm flipV="1">
            <a:off x="9056044" y="2780056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9" name="Straight Arrow Connector 518">
            <a:extLst>
              <a:ext uri="{FF2B5EF4-FFF2-40B4-BE49-F238E27FC236}">
                <a16:creationId xmlns:a16="http://schemas.microsoft.com/office/drawing/2014/main" id="{E4FD7A7A-DCB4-3C4B-BCC3-4F9FE18950B6}"/>
              </a:ext>
            </a:extLst>
          </p:cNvPr>
          <p:cNvCxnSpPr/>
          <p:nvPr/>
        </p:nvCxnSpPr>
        <p:spPr>
          <a:xfrm flipV="1">
            <a:off x="8957307" y="2677796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0" name="TextBox 519">
            <a:extLst>
              <a:ext uri="{FF2B5EF4-FFF2-40B4-BE49-F238E27FC236}">
                <a16:creationId xmlns:a16="http://schemas.microsoft.com/office/drawing/2014/main" id="{D0629531-C574-EE4F-A6B6-B0CC92F62A53}"/>
              </a:ext>
            </a:extLst>
          </p:cNvPr>
          <p:cNvSpPr txBox="1"/>
          <p:nvPr/>
        </p:nvSpPr>
        <p:spPr>
          <a:xfrm>
            <a:off x="8783595" y="2400776"/>
            <a:ext cx="61877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/>
              <a:t>H</a:t>
            </a:r>
            <a:r>
              <a:rPr lang="en-US" sz="1125" baseline="30000" dirty="0"/>
              <a:t>+</a:t>
            </a:r>
            <a:r>
              <a:rPr lang="en-US" sz="1125" dirty="0"/>
              <a:t>/</a:t>
            </a:r>
            <a:r>
              <a:rPr lang="en-US" sz="1125" dirty="0">
                <a:solidFill>
                  <a:srgbClr val="660066"/>
                </a:solidFill>
              </a:rPr>
              <a:t>OH</a:t>
            </a:r>
            <a:r>
              <a:rPr lang="en-US" sz="1125" baseline="30000" dirty="0">
                <a:solidFill>
                  <a:srgbClr val="660066"/>
                </a:solidFill>
              </a:rPr>
              <a:t>-</a:t>
            </a:r>
            <a:r>
              <a:rPr lang="en-US" sz="1125" baseline="30000" dirty="0"/>
              <a:t>  </a:t>
            </a:r>
          </a:p>
        </p:txBody>
      </p:sp>
      <p:cxnSp>
        <p:nvCxnSpPr>
          <p:cNvPr id="521" name="Straight Arrow Connector 520">
            <a:extLst>
              <a:ext uri="{FF2B5EF4-FFF2-40B4-BE49-F238E27FC236}">
                <a16:creationId xmlns:a16="http://schemas.microsoft.com/office/drawing/2014/main" id="{13B184CB-A21C-234B-816A-EFE9BDA0FCE9}"/>
              </a:ext>
            </a:extLst>
          </p:cNvPr>
          <p:cNvCxnSpPr/>
          <p:nvPr/>
        </p:nvCxnSpPr>
        <p:spPr>
          <a:xfrm flipV="1">
            <a:off x="9170301" y="2176533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2" name="Straight Arrow Connector 521">
            <a:extLst>
              <a:ext uri="{FF2B5EF4-FFF2-40B4-BE49-F238E27FC236}">
                <a16:creationId xmlns:a16="http://schemas.microsoft.com/office/drawing/2014/main" id="{B511D304-85A2-FE4D-B8F2-6BF212B15424}"/>
              </a:ext>
            </a:extLst>
          </p:cNvPr>
          <p:cNvCxnSpPr/>
          <p:nvPr/>
        </p:nvCxnSpPr>
        <p:spPr>
          <a:xfrm flipV="1">
            <a:off x="9035632" y="2279661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3" name="Straight Arrow Connector 522">
            <a:extLst>
              <a:ext uri="{FF2B5EF4-FFF2-40B4-BE49-F238E27FC236}">
                <a16:creationId xmlns:a16="http://schemas.microsoft.com/office/drawing/2014/main" id="{A07CCF06-04A9-CA40-B66C-40EB71EB4DC4}"/>
              </a:ext>
            </a:extLst>
          </p:cNvPr>
          <p:cNvCxnSpPr/>
          <p:nvPr/>
        </p:nvCxnSpPr>
        <p:spPr>
          <a:xfrm flipV="1">
            <a:off x="8936895" y="2177401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4" name="TextBox 523">
            <a:extLst>
              <a:ext uri="{FF2B5EF4-FFF2-40B4-BE49-F238E27FC236}">
                <a16:creationId xmlns:a16="http://schemas.microsoft.com/office/drawing/2014/main" id="{80606C3A-DB8D-7540-BE59-9F14A6570C87}"/>
              </a:ext>
            </a:extLst>
          </p:cNvPr>
          <p:cNvSpPr txBox="1"/>
          <p:nvPr/>
        </p:nvSpPr>
        <p:spPr>
          <a:xfrm>
            <a:off x="9539311" y="1955334"/>
            <a:ext cx="61877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/>
              <a:t>H</a:t>
            </a:r>
            <a:r>
              <a:rPr lang="en-US" sz="1125" baseline="30000" dirty="0"/>
              <a:t>+</a:t>
            </a:r>
            <a:r>
              <a:rPr lang="en-US" sz="1125" dirty="0"/>
              <a:t>/</a:t>
            </a:r>
            <a:r>
              <a:rPr lang="en-US" sz="1125" dirty="0">
                <a:solidFill>
                  <a:srgbClr val="660066"/>
                </a:solidFill>
              </a:rPr>
              <a:t>OH</a:t>
            </a:r>
            <a:r>
              <a:rPr lang="en-US" sz="1125" baseline="30000" dirty="0">
                <a:solidFill>
                  <a:srgbClr val="660066"/>
                </a:solidFill>
              </a:rPr>
              <a:t>-</a:t>
            </a:r>
            <a:r>
              <a:rPr lang="en-US" sz="1125" baseline="30000" dirty="0"/>
              <a:t>  </a:t>
            </a:r>
          </a:p>
        </p:txBody>
      </p:sp>
      <p:cxnSp>
        <p:nvCxnSpPr>
          <p:cNvPr id="525" name="Straight Arrow Connector 524">
            <a:extLst>
              <a:ext uri="{FF2B5EF4-FFF2-40B4-BE49-F238E27FC236}">
                <a16:creationId xmlns:a16="http://schemas.microsoft.com/office/drawing/2014/main" id="{E1CAADC1-0FEC-C845-A618-9E453D4CBB15}"/>
              </a:ext>
            </a:extLst>
          </p:cNvPr>
          <p:cNvCxnSpPr/>
          <p:nvPr/>
        </p:nvCxnSpPr>
        <p:spPr>
          <a:xfrm flipV="1">
            <a:off x="9926017" y="1731091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6" name="Straight Arrow Connector 525">
            <a:extLst>
              <a:ext uri="{FF2B5EF4-FFF2-40B4-BE49-F238E27FC236}">
                <a16:creationId xmlns:a16="http://schemas.microsoft.com/office/drawing/2014/main" id="{A093D8A2-61BC-3C4B-8F01-F30BAA17AF9E}"/>
              </a:ext>
            </a:extLst>
          </p:cNvPr>
          <p:cNvCxnSpPr/>
          <p:nvPr/>
        </p:nvCxnSpPr>
        <p:spPr>
          <a:xfrm flipV="1">
            <a:off x="9791348" y="1834220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Arrow Connector 526">
            <a:extLst>
              <a:ext uri="{FF2B5EF4-FFF2-40B4-BE49-F238E27FC236}">
                <a16:creationId xmlns:a16="http://schemas.microsoft.com/office/drawing/2014/main" id="{8EFD217A-D8A9-4B4B-AF31-DD95BE39D21B}"/>
              </a:ext>
            </a:extLst>
          </p:cNvPr>
          <p:cNvCxnSpPr/>
          <p:nvPr/>
        </p:nvCxnSpPr>
        <p:spPr>
          <a:xfrm flipV="1">
            <a:off x="9692611" y="1731960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8" name="TextBox 527">
            <a:extLst>
              <a:ext uri="{FF2B5EF4-FFF2-40B4-BE49-F238E27FC236}">
                <a16:creationId xmlns:a16="http://schemas.microsoft.com/office/drawing/2014/main" id="{B8B76783-BC3F-A34B-BD04-97352E38885E}"/>
              </a:ext>
            </a:extLst>
          </p:cNvPr>
          <p:cNvSpPr txBox="1"/>
          <p:nvPr/>
        </p:nvSpPr>
        <p:spPr>
          <a:xfrm>
            <a:off x="9559723" y="2893314"/>
            <a:ext cx="61877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/>
              <a:t>H</a:t>
            </a:r>
            <a:r>
              <a:rPr lang="en-US" sz="1125" baseline="30000" dirty="0"/>
              <a:t>+</a:t>
            </a:r>
            <a:r>
              <a:rPr lang="en-US" sz="1125" dirty="0"/>
              <a:t>/</a:t>
            </a:r>
            <a:r>
              <a:rPr lang="en-US" sz="1125" dirty="0">
                <a:solidFill>
                  <a:srgbClr val="660066"/>
                </a:solidFill>
              </a:rPr>
              <a:t>OH</a:t>
            </a:r>
            <a:r>
              <a:rPr lang="en-US" sz="1125" baseline="30000" dirty="0">
                <a:solidFill>
                  <a:srgbClr val="660066"/>
                </a:solidFill>
              </a:rPr>
              <a:t>-</a:t>
            </a:r>
            <a:r>
              <a:rPr lang="en-US" sz="1125" baseline="30000" dirty="0"/>
              <a:t>  </a:t>
            </a:r>
          </a:p>
        </p:txBody>
      </p:sp>
      <p:cxnSp>
        <p:nvCxnSpPr>
          <p:cNvPr id="529" name="Straight Arrow Connector 528">
            <a:extLst>
              <a:ext uri="{FF2B5EF4-FFF2-40B4-BE49-F238E27FC236}">
                <a16:creationId xmlns:a16="http://schemas.microsoft.com/office/drawing/2014/main" id="{AE7CCF87-04C2-DC40-B5EF-28E4415AEB24}"/>
              </a:ext>
            </a:extLst>
          </p:cNvPr>
          <p:cNvCxnSpPr/>
          <p:nvPr/>
        </p:nvCxnSpPr>
        <p:spPr>
          <a:xfrm flipV="1">
            <a:off x="9946429" y="2669071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0" name="Straight Arrow Connector 529">
            <a:extLst>
              <a:ext uri="{FF2B5EF4-FFF2-40B4-BE49-F238E27FC236}">
                <a16:creationId xmlns:a16="http://schemas.microsoft.com/office/drawing/2014/main" id="{F39DB7A3-FDA4-3140-8F73-BF974D4E2D39}"/>
              </a:ext>
            </a:extLst>
          </p:cNvPr>
          <p:cNvCxnSpPr/>
          <p:nvPr/>
        </p:nvCxnSpPr>
        <p:spPr>
          <a:xfrm flipV="1">
            <a:off x="9811760" y="2772200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1" name="Straight Arrow Connector 530">
            <a:extLst>
              <a:ext uri="{FF2B5EF4-FFF2-40B4-BE49-F238E27FC236}">
                <a16:creationId xmlns:a16="http://schemas.microsoft.com/office/drawing/2014/main" id="{DCEF2542-D4E3-3144-A8C4-258DCBEC003E}"/>
              </a:ext>
            </a:extLst>
          </p:cNvPr>
          <p:cNvCxnSpPr/>
          <p:nvPr/>
        </p:nvCxnSpPr>
        <p:spPr>
          <a:xfrm flipV="1">
            <a:off x="9713023" y="2669940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" name="TextBox 531">
            <a:extLst>
              <a:ext uri="{FF2B5EF4-FFF2-40B4-BE49-F238E27FC236}">
                <a16:creationId xmlns:a16="http://schemas.microsoft.com/office/drawing/2014/main" id="{4B351F07-3ABC-C941-8B3A-900CFD5262B7}"/>
              </a:ext>
            </a:extLst>
          </p:cNvPr>
          <p:cNvSpPr txBox="1"/>
          <p:nvPr/>
        </p:nvSpPr>
        <p:spPr>
          <a:xfrm>
            <a:off x="9539311" y="2392920"/>
            <a:ext cx="61877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/>
              <a:t>H</a:t>
            </a:r>
            <a:r>
              <a:rPr lang="en-US" sz="1125" baseline="30000" dirty="0"/>
              <a:t>+</a:t>
            </a:r>
            <a:r>
              <a:rPr lang="en-US" sz="1125" dirty="0"/>
              <a:t>/</a:t>
            </a:r>
            <a:r>
              <a:rPr lang="en-US" sz="1125" dirty="0">
                <a:solidFill>
                  <a:srgbClr val="660066"/>
                </a:solidFill>
              </a:rPr>
              <a:t>OH</a:t>
            </a:r>
            <a:r>
              <a:rPr lang="en-US" sz="1125" baseline="30000" dirty="0">
                <a:solidFill>
                  <a:srgbClr val="660066"/>
                </a:solidFill>
              </a:rPr>
              <a:t>-</a:t>
            </a:r>
            <a:r>
              <a:rPr lang="en-US" sz="1125" baseline="30000" dirty="0"/>
              <a:t>  </a:t>
            </a:r>
          </a:p>
        </p:txBody>
      </p:sp>
      <p:cxnSp>
        <p:nvCxnSpPr>
          <p:cNvPr id="533" name="Straight Arrow Connector 532">
            <a:extLst>
              <a:ext uri="{FF2B5EF4-FFF2-40B4-BE49-F238E27FC236}">
                <a16:creationId xmlns:a16="http://schemas.microsoft.com/office/drawing/2014/main" id="{9D2AF4A0-BF4E-6F4D-A60D-24669F07A979}"/>
              </a:ext>
            </a:extLst>
          </p:cNvPr>
          <p:cNvCxnSpPr/>
          <p:nvPr/>
        </p:nvCxnSpPr>
        <p:spPr>
          <a:xfrm flipV="1">
            <a:off x="9926017" y="2168677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4" name="Straight Arrow Connector 533">
            <a:extLst>
              <a:ext uri="{FF2B5EF4-FFF2-40B4-BE49-F238E27FC236}">
                <a16:creationId xmlns:a16="http://schemas.microsoft.com/office/drawing/2014/main" id="{FE35616D-E795-F042-A014-02760CB4BB7A}"/>
              </a:ext>
            </a:extLst>
          </p:cNvPr>
          <p:cNvCxnSpPr/>
          <p:nvPr/>
        </p:nvCxnSpPr>
        <p:spPr>
          <a:xfrm flipV="1">
            <a:off x="9791348" y="2271805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5" name="Straight Arrow Connector 534">
            <a:extLst>
              <a:ext uri="{FF2B5EF4-FFF2-40B4-BE49-F238E27FC236}">
                <a16:creationId xmlns:a16="http://schemas.microsoft.com/office/drawing/2014/main" id="{14C63198-8C75-3346-9D80-556AD9650B4A}"/>
              </a:ext>
            </a:extLst>
          </p:cNvPr>
          <p:cNvCxnSpPr/>
          <p:nvPr/>
        </p:nvCxnSpPr>
        <p:spPr>
          <a:xfrm flipV="1">
            <a:off x="9692611" y="2169545"/>
            <a:ext cx="3821" cy="15995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6" name="Straight Arrow Connector 535">
            <a:extLst>
              <a:ext uri="{FF2B5EF4-FFF2-40B4-BE49-F238E27FC236}">
                <a16:creationId xmlns:a16="http://schemas.microsoft.com/office/drawing/2014/main" id="{533C1713-71BD-A149-A1A2-0AC40976F4DB}"/>
              </a:ext>
            </a:extLst>
          </p:cNvPr>
          <p:cNvCxnSpPr>
            <a:cxnSpLocks/>
          </p:cNvCxnSpPr>
          <p:nvPr/>
        </p:nvCxnSpPr>
        <p:spPr>
          <a:xfrm flipV="1">
            <a:off x="10262647" y="1700362"/>
            <a:ext cx="0" cy="5547673"/>
          </a:xfrm>
          <a:prstGeom prst="straightConnector1">
            <a:avLst/>
          </a:prstGeom>
          <a:ln w="28575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7" name="Freeform 536">
            <a:extLst>
              <a:ext uri="{FF2B5EF4-FFF2-40B4-BE49-F238E27FC236}">
                <a16:creationId xmlns:a16="http://schemas.microsoft.com/office/drawing/2014/main" id="{8C0B0213-FC67-7B4C-8A2C-251D9E47E90E}"/>
              </a:ext>
            </a:extLst>
          </p:cNvPr>
          <p:cNvSpPr/>
          <p:nvPr/>
        </p:nvSpPr>
        <p:spPr>
          <a:xfrm rot="21129186">
            <a:off x="4200168" y="6523641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38" name="Freeform 537">
            <a:extLst>
              <a:ext uri="{FF2B5EF4-FFF2-40B4-BE49-F238E27FC236}">
                <a16:creationId xmlns:a16="http://schemas.microsoft.com/office/drawing/2014/main" id="{FD0281C1-0800-F947-8CAA-F5A2DDCB8AD8}"/>
              </a:ext>
            </a:extLst>
          </p:cNvPr>
          <p:cNvSpPr/>
          <p:nvPr/>
        </p:nvSpPr>
        <p:spPr>
          <a:xfrm rot="21129186">
            <a:off x="3249395" y="6523641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39" name="Freeform 538">
            <a:extLst>
              <a:ext uri="{FF2B5EF4-FFF2-40B4-BE49-F238E27FC236}">
                <a16:creationId xmlns:a16="http://schemas.microsoft.com/office/drawing/2014/main" id="{8B15BEF7-BBB5-1649-B382-6496B5A300B5}"/>
              </a:ext>
            </a:extLst>
          </p:cNvPr>
          <p:cNvSpPr/>
          <p:nvPr/>
        </p:nvSpPr>
        <p:spPr>
          <a:xfrm rot="21129186">
            <a:off x="3853539" y="6752240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40" name="Freeform 539">
            <a:extLst>
              <a:ext uri="{FF2B5EF4-FFF2-40B4-BE49-F238E27FC236}">
                <a16:creationId xmlns:a16="http://schemas.microsoft.com/office/drawing/2014/main" id="{6581E5F0-9FBD-8142-A4B6-C80B46BC4A5C}"/>
              </a:ext>
            </a:extLst>
          </p:cNvPr>
          <p:cNvSpPr/>
          <p:nvPr/>
        </p:nvSpPr>
        <p:spPr>
          <a:xfrm rot="21129186">
            <a:off x="4285893" y="6837965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41" name="Freeform 540">
            <a:extLst>
              <a:ext uri="{FF2B5EF4-FFF2-40B4-BE49-F238E27FC236}">
                <a16:creationId xmlns:a16="http://schemas.microsoft.com/office/drawing/2014/main" id="{6BBF5ACF-AB37-C74F-BDF2-645462B8A3EF}"/>
              </a:ext>
            </a:extLst>
          </p:cNvPr>
          <p:cNvSpPr/>
          <p:nvPr/>
        </p:nvSpPr>
        <p:spPr>
          <a:xfrm rot="21129186">
            <a:off x="2703525" y="5574772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42" name="Freeform 541">
            <a:extLst>
              <a:ext uri="{FF2B5EF4-FFF2-40B4-BE49-F238E27FC236}">
                <a16:creationId xmlns:a16="http://schemas.microsoft.com/office/drawing/2014/main" id="{FAFEECE9-DB4D-C84F-BD2F-20491D219A5C}"/>
              </a:ext>
            </a:extLst>
          </p:cNvPr>
          <p:cNvSpPr/>
          <p:nvPr/>
        </p:nvSpPr>
        <p:spPr>
          <a:xfrm rot="21129186">
            <a:off x="2840829" y="6528020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43" name="Freeform 542">
            <a:extLst>
              <a:ext uri="{FF2B5EF4-FFF2-40B4-BE49-F238E27FC236}">
                <a16:creationId xmlns:a16="http://schemas.microsoft.com/office/drawing/2014/main" id="{98A4E75B-66BB-8241-A076-93BA1000DD6C}"/>
              </a:ext>
            </a:extLst>
          </p:cNvPr>
          <p:cNvSpPr/>
          <p:nvPr/>
        </p:nvSpPr>
        <p:spPr>
          <a:xfrm rot="21129186">
            <a:off x="3551460" y="6678762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44" name="Freeform 543">
            <a:extLst>
              <a:ext uri="{FF2B5EF4-FFF2-40B4-BE49-F238E27FC236}">
                <a16:creationId xmlns:a16="http://schemas.microsoft.com/office/drawing/2014/main" id="{92131F51-87B6-3949-BB5A-FCDD7ACB5D64}"/>
              </a:ext>
            </a:extLst>
          </p:cNvPr>
          <p:cNvSpPr/>
          <p:nvPr/>
        </p:nvSpPr>
        <p:spPr>
          <a:xfrm rot="21129186">
            <a:off x="2926893" y="6797145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45" name="Freeform 544">
            <a:extLst>
              <a:ext uri="{FF2B5EF4-FFF2-40B4-BE49-F238E27FC236}">
                <a16:creationId xmlns:a16="http://schemas.microsoft.com/office/drawing/2014/main" id="{5EBB990B-F695-EF43-AA47-E7CE106CE2CC}"/>
              </a:ext>
            </a:extLst>
          </p:cNvPr>
          <p:cNvSpPr/>
          <p:nvPr/>
        </p:nvSpPr>
        <p:spPr>
          <a:xfrm rot="21129186">
            <a:off x="2656997" y="6590316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46" name="Freeform 545">
            <a:extLst>
              <a:ext uri="{FF2B5EF4-FFF2-40B4-BE49-F238E27FC236}">
                <a16:creationId xmlns:a16="http://schemas.microsoft.com/office/drawing/2014/main" id="{CF29D3BB-0983-B849-904C-A6C8CAD46124}"/>
              </a:ext>
            </a:extLst>
          </p:cNvPr>
          <p:cNvSpPr/>
          <p:nvPr/>
        </p:nvSpPr>
        <p:spPr>
          <a:xfrm rot="21129186">
            <a:off x="2138577" y="6676041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47" name="Freeform 546">
            <a:extLst>
              <a:ext uri="{FF2B5EF4-FFF2-40B4-BE49-F238E27FC236}">
                <a16:creationId xmlns:a16="http://schemas.microsoft.com/office/drawing/2014/main" id="{1290557A-C13C-7A4E-BCA4-61AA13F3FE49}"/>
              </a:ext>
            </a:extLst>
          </p:cNvPr>
          <p:cNvSpPr/>
          <p:nvPr/>
        </p:nvSpPr>
        <p:spPr>
          <a:xfrm rot="21129186">
            <a:off x="1528459" y="5933680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48" name="Freeform 547">
            <a:extLst>
              <a:ext uri="{FF2B5EF4-FFF2-40B4-BE49-F238E27FC236}">
                <a16:creationId xmlns:a16="http://schemas.microsoft.com/office/drawing/2014/main" id="{7F6F2959-27F0-9947-B14E-93EA23248DF7}"/>
              </a:ext>
            </a:extLst>
          </p:cNvPr>
          <p:cNvSpPr/>
          <p:nvPr/>
        </p:nvSpPr>
        <p:spPr>
          <a:xfrm rot="21129186">
            <a:off x="1630413" y="5680039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49" name="Freeform 548">
            <a:extLst>
              <a:ext uri="{FF2B5EF4-FFF2-40B4-BE49-F238E27FC236}">
                <a16:creationId xmlns:a16="http://schemas.microsoft.com/office/drawing/2014/main" id="{89A8E437-CCFD-D44C-A166-4EDAF94A5C90}"/>
              </a:ext>
            </a:extLst>
          </p:cNvPr>
          <p:cNvSpPr/>
          <p:nvPr/>
        </p:nvSpPr>
        <p:spPr>
          <a:xfrm rot="21129186">
            <a:off x="1730012" y="6680420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50" name="Freeform 549">
            <a:extLst>
              <a:ext uri="{FF2B5EF4-FFF2-40B4-BE49-F238E27FC236}">
                <a16:creationId xmlns:a16="http://schemas.microsoft.com/office/drawing/2014/main" id="{66288DF5-AC65-5946-AFEF-40A055F00D32}"/>
              </a:ext>
            </a:extLst>
          </p:cNvPr>
          <p:cNvSpPr/>
          <p:nvPr/>
        </p:nvSpPr>
        <p:spPr>
          <a:xfrm rot="21129186">
            <a:off x="2440643" y="6831162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51" name="Freeform 550">
            <a:extLst>
              <a:ext uri="{FF2B5EF4-FFF2-40B4-BE49-F238E27FC236}">
                <a16:creationId xmlns:a16="http://schemas.microsoft.com/office/drawing/2014/main" id="{298C87E7-E780-2944-A050-24CCCBE3A5B1}"/>
              </a:ext>
            </a:extLst>
          </p:cNvPr>
          <p:cNvSpPr/>
          <p:nvPr/>
        </p:nvSpPr>
        <p:spPr>
          <a:xfrm rot="21129186">
            <a:off x="3729715" y="6440499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52" name="Freeform 551">
            <a:extLst>
              <a:ext uri="{FF2B5EF4-FFF2-40B4-BE49-F238E27FC236}">
                <a16:creationId xmlns:a16="http://schemas.microsoft.com/office/drawing/2014/main" id="{D68187A6-B90C-E840-A2F2-676A7C017087}"/>
              </a:ext>
            </a:extLst>
          </p:cNvPr>
          <p:cNvSpPr/>
          <p:nvPr/>
        </p:nvSpPr>
        <p:spPr>
          <a:xfrm rot="21129186">
            <a:off x="4058765" y="3639037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53" name="Freeform 552">
            <a:extLst>
              <a:ext uri="{FF2B5EF4-FFF2-40B4-BE49-F238E27FC236}">
                <a16:creationId xmlns:a16="http://schemas.microsoft.com/office/drawing/2014/main" id="{479483F8-2148-6A4C-B718-6EBD90562959}"/>
              </a:ext>
            </a:extLst>
          </p:cNvPr>
          <p:cNvSpPr/>
          <p:nvPr/>
        </p:nvSpPr>
        <p:spPr>
          <a:xfrm rot="21129186">
            <a:off x="2287862" y="1282335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55" name="Freeform 554">
            <a:extLst>
              <a:ext uri="{FF2B5EF4-FFF2-40B4-BE49-F238E27FC236}">
                <a16:creationId xmlns:a16="http://schemas.microsoft.com/office/drawing/2014/main" id="{4B01C0C0-FAA4-924F-96C9-FB28BCF4E250}"/>
              </a:ext>
            </a:extLst>
          </p:cNvPr>
          <p:cNvSpPr/>
          <p:nvPr/>
        </p:nvSpPr>
        <p:spPr>
          <a:xfrm rot="21129186">
            <a:off x="4314172" y="5555916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60" name="Freeform 559">
            <a:extLst>
              <a:ext uri="{FF2B5EF4-FFF2-40B4-BE49-F238E27FC236}">
                <a16:creationId xmlns:a16="http://schemas.microsoft.com/office/drawing/2014/main" id="{BABD905E-579C-B649-918A-5DC523B751C0}"/>
              </a:ext>
            </a:extLst>
          </p:cNvPr>
          <p:cNvSpPr/>
          <p:nvPr/>
        </p:nvSpPr>
        <p:spPr>
          <a:xfrm rot="21129186">
            <a:off x="3354581" y="3215518"/>
            <a:ext cx="216760" cy="80182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67" name="TextBox 566">
            <a:extLst>
              <a:ext uri="{FF2B5EF4-FFF2-40B4-BE49-F238E27FC236}">
                <a16:creationId xmlns:a16="http://schemas.microsoft.com/office/drawing/2014/main" id="{6E0B9A58-8368-B444-BFD8-769933E568C6}"/>
              </a:ext>
            </a:extLst>
          </p:cNvPr>
          <p:cNvSpPr txBox="1"/>
          <p:nvPr/>
        </p:nvSpPr>
        <p:spPr>
          <a:xfrm>
            <a:off x="8398361" y="45427"/>
            <a:ext cx="1950534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</a:rPr>
              <a:t>2</a:t>
            </a:r>
            <a:r>
              <a:rPr lang="en-US" sz="2000" b="1" u="sng" baseline="30000" dirty="0">
                <a:solidFill>
                  <a:srgbClr val="FF0000"/>
                </a:solidFill>
              </a:rPr>
              <a:t>nd</a:t>
            </a:r>
            <a:r>
              <a:rPr lang="en-US" sz="2000" b="1" u="sng" dirty="0">
                <a:solidFill>
                  <a:srgbClr val="FF0000"/>
                </a:solidFill>
              </a:rPr>
              <a:t> Phase in </a:t>
            </a:r>
          </a:p>
          <a:p>
            <a:pPr algn="ctr"/>
            <a:r>
              <a:rPr lang="en-US" sz="2000" b="1" u="sng" dirty="0">
                <a:solidFill>
                  <a:srgbClr val="FF0000"/>
                </a:solidFill>
              </a:rPr>
              <a:t>Life’s Emergence</a:t>
            </a:r>
            <a:endParaRPr lang="en-US" sz="2000" dirty="0"/>
          </a:p>
        </p:txBody>
      </p:sp>
      <p:sp>
        <p:nvSpPr>
          <p:cNvPr id="485" name="TextBox 484">
            <a:extLst>
              <a:ext uri="{FF2B5EF4-FFF2-40B4-BE49-F238E27FC236}">
                <a16:creationId xmlns:a16="http://schemas.microsoft.com/office/drawing/2014/main" id="{15636FE1-1A7B-0049-864E-D9248343839E}"/>
              </a:ext>
            </a:extLst>
          </p:cNvPr>
          <p:cNvSpPr txBox="1"/>
          <p:nvPr/>
        </p:nvSpPr>
        <p:spPr>
          <a:xfrm>
            <a:off x="3922157" y="1188721"/>
            <a:ext cx="437594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cf. “PALAEO-</a:t>
            </a:r>
            <a:r>
              <a:rPr lang="en-US" b="1" u="sng" dirty="0">
                <a:solidFill>
                  <a:srgbClr val="FF0000"/>
                </a:solidFill>
              </a:rPr>
              <a:t>L</a:t>
            </a:r>
            <a:r>
              <a:rPr lang="en-US" b="1" u="sng" dirty="0"/>
              <a:t>ABLET”</a:t>
            </a:r>
            <a:r>
              <a:rPr lang="en-US" b="1" u="sng" dirty="0">
                <a:solidFill>
                  <a:srgbClr val="FF0000"/>
                </a:solidFill>
              </a:rPr>
              <a:t> (McCaskill et al.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2012)</a:t>
            </a:r>
            <a:r>
              <a:rPr lang="en-US" dirty="0"/>
              <a:t> </a:t>
            </a:r>
            <a:endParaRPr lang="en-US" b="1" u="sng" dirty="0">
              <a:solidFill>
                <a:srgbClr val="FF0000"/>
              </a:solidFill>
            </a:endParaRPr>
          </a:p>
          <a:p>
            <a:r>
              <a:rPr lang="en-US" sz="1600" b="1" i="1" dirty="0"/>
              <a:t>i.e., Chemically Reactive Micro-Electronic Agent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106456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97183" y="78401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354383" y="78401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08409" y="78401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224266" y="89477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86625" y="1026001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45250" y="104293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67157" y="105140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243746" y="77661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678719" y="78117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563811" y="83620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16872" y="82350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879127" y="86091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341248" y="88277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764582" y="89477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010431" y="87784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73979" y="85174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948852" y="85174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418382" y="86937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993497" y="84397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404248" y="104401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316901" y="107009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861488" y="105493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216806" y="212666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711278" y="2197941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166366" y="218314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441330" y="220361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647351" y="207586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9410534" y="1148761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227786" y="107010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680033" y="107009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155228" y="108102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977680" y="114914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537414" y="112936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068569" y="112090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607824" y="108703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onnector 38"/>
          <p:cNvSpPr/>
          <p:nvPr/>
        </p:nvSpPr>
        <p:spPr>
          <a:xfrm>
            <a:off x="4136530" y="970965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Connector 39"/>
          <p:cNvSpPr/>
          <p:nvPr/>
        </p:nvSpPr>
        <p:spPr>
          <a:xfrm>
            <a:off x="3657067" y="949809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Connector 40"/>
          <p:cNvSpPr/>
          <p:nvPr/>
        </p:nvSpPr>
        <p:spPr>
          <a:xfrm>
            <a:off x="6363914" y="1042932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Connector 41"/>
          <p:cNvSpPr/>
          <p:nvPr/>
        </p:nvSpPr>
        <p:spPr>
          <a:xfrm>
            <a:off x="7293869" y="1065178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Connector 42"/>
          <p:cNvSpPr/>
          <p:nvPr/>
        </p:nvSpPr>
        <p:spPr>
          <a:xfrm>
            <a:off x="7812456" y="1034468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onnector 43"/>
          <p:cNvSpPr/>
          <p:nvPr/>
        </p:nvSpPr>
        <p:spPr>
          <a:xfrm>
            <a:off x="4983185" y="1038705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onnector 44"/>
          <p:cNvSpPr/>
          <p:nvPr/>
        </p:nvSpPr>
        <p:spPr>
          <a:xfrm>
            <a:off x="3267600" y="928637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onnector 45"/>
          <p:cNvSpPr/>
          <p:nvPr/>
        </p:nvSpPr>
        <p:spPr>
          <a:xfrm>
            <a:off x="4587367" y="1014380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onnector 46"/>
          <p:cNvSpPr/>
          <p:nvPr/>
        </p:nvSpPr>
        <p:spPr>
          <a:xfrm>
            <a:off x="9107856" y="1099045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onnector 47"/>
          <p:cNvSpPr/>
          <p:nvPr/>
        </p:nvSpPr>
        <p:spPr>
          <a:xfrm>
            <a:off x="8650656" y="1089504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onnector 48"/>
          <p:cNvSpPr/>
          <p:nvPr/>
        </p:nvSpPr>
        <p:spPr>
          <a:xfrm>
            <a:off x="6830317" y="1047260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Connector 49"/>
          <p:cNvSpPr/>
          <p:nvPr/>
        </p:nvSpPr>
        <p:spPr>
          <a:xfrm>
            <a:off x="8265048" y="1066065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Connector 50"/>
          <p:cNvSpPr/>
          <p:nvPr/>
        </p:nvSpPr>
        <p:spPr>
          <a:xfrm>
            <a:off x="5458718" y="1013305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/>
          <p:nvPr/>
        </p:nvSpPr>
        <p:spPr>
          <a:xfrm>
            <a:off x="5753253" y="106448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onnector 52"/>
          <p:cNvSpPr/>
          <p:nvPr/>
        </p:nvSpPr>
        <p:spPr>
          <a:xfrm>
            <a:off x="9303642" y="2321080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Connector 53"/>
          <p:cNvSpPr/>
          <p:nvPr/>
        </p:nvSpPr>
        <p:spPr>
          <a:xfrm>
            <a:off x="5917294" y="1004840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7172161" y="209279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9430641" y="204200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9000958" y="204200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8547623" y="206493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8085502" y="207340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620025" y="2197941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059602" y="220640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895354" y="216975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5761721" y="213234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6697287" y="211573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321864" y="214928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511306" y="245901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423181" y="240821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775411" y="240853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9130077" y="233479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7324558" y="241453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8683015" y="233308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6883229" y="240360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8237899" y="238913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4138969" y="252460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2521836" y="76424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9455041" y="2342681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5045961" y="248548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5947984" y="242514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2775473" y="2530281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3247489" y="251334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3687757" y="252674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onnector 81"/>
          <p:cNvSpPr/>
          <p:nvPr/>
        </p:nvSpPr>
        <p:spPr>
          <a:xfrm>
            <a:off x="3077466" y="2418444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Connector 82"/>
          <p:cNvSpPr/>
          <p:nvPr/>
        </p:nvSpPr>
        <p:spPr>
          <a:xfrm>
            <a:off x="5272448" y="2401510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Connector 83"/>
          <p:cNvSpPr/>
          <p:nvPr/>
        </p:nvSpPr>
        <p:spPr>
          <a:xfrm>
            <a:off x="8490400" y="2281215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Oval 84"/>
          <p:cNvSpPr/>
          <p:nvPr/>
        </p:nvSpPr>
        <p:spPr>
          <a:xfrm>
            <a:off x="2665406" y="102776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Connector 85"/>
          <p:cNvSpPr/>
          <p:nvPr/>
        </p:nvSpPr>
        <p:spPr>
          <a:xfrm>
            <a:off x="2940251" y="932876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Oval 86"/>
          <p:cNvSpPr/>
          <p:nvPr/>
        </p:nvSpPr>
        <p:spPr>
          <a:xfrm>
            <a:off x="4601135" y="252850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onnector 87"/>
          <p:cNvSpPr/>
          <p:nvPr/>
        </p:nvSpPr>
        <p:spPr>
          <a:xfrm>
            <a:off x="3504667" y="2432915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Connector 88"/>
          <p:cNvSpPr/>
          <p:nvPr/>
        </p:nvSpPr>
        <p:spPr>
          <a:xfrm>
            <a:off x="3941068" y="2459010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Connector 89"/>
          <p:cNvSpPr/>
          <p:nvPr/>
        </p:nvSpPr>
        <p:spPr>
          <a:xfrm>
            <a:off x="4406404" y="2469566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Connector 90"/>
          <p:cNvSpPr/>
          <p:nvPr/>
        </p:nvSpPr>
        <p:spPr>
          <a:xfrm>
            <a:off x="4833931" y="2420216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Connector 91"/>
          <p:cNvSpPr/>
          <p:nvPr/>
        </p:nvSpPr>
        <p:spPr>
          <a:xfrm>
            <a:off x="5626254" y="2350014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Connector 92"/>
          <p:cNvSpPr/>
          <p:nvPr/>
        </p:nvSpPr>
        <p:spPr>
          <a:xfrm>
            <a:off x="6132137" y="2331638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Connector 93"/>
          <p:cNvSpPr/>
          <p:nvPr/>
        </p:nvSpPr>
        <p:spPr>
          <a:xfrm>
            <a:off x="6582665" y="2329869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Connector 94"/>
          <p:cNvSpPr/>
          <p:nvPr/>
        </p:nvSpPr>
        <p:spPr>
          <a:xfrm>
            <a:off x="7135117" y="2326329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Connector 95"/>
          <p:cNvSpPr/>
          <p:nvPr/>
        </p:nvSpPr>
        <p:spPr>
          <a:xfrm>
            <a:off x="8009302" y="2299215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Connector 96"/>
          <p:cNvSpPr/>
          <p:nvPr/>
        </p:nvSpPr>
        <p:spPr>
          <a:xfrm>
            <a:off x="7551045" y="2288230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Connector 97"/>
          <p:cNvSpPr/>
          <p:nvPr/>
        </p:nvSpPr>
        <p:spPr>
          <a:xfrm>
            <a:off x="8867168" y="2264599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Connector 98"/>
          <p:cNvSpPr/>
          <p:nvPr/>
        </p:nvSpPr>
        <p:spPr>
          <a:xfrm>
            <a:off x="9366096" y="2298468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9068282" y="1718924"/>
            <a:ext cx="742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NH</a:t>
            </a:r>
            <a:r>
              <a:rPr lang="en-US" sz="2000" baseline="-25000" dirty="0">
                <a:solidFill>
                  <a:prstClr val="black"/>
                </a:solidFill>
              </a:rPr>
              <a:t>3</a:t>
            </a:r>
            <a:endParaRPr lang="en-US" sz="2000" baseline="30000" dirty="0">
              <a:solidFill>
                <a:prstClr val="black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773764" y="1447567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2H</a:t>
            </a:r>
            <a:r>
              <a:rPr lang="en-US" sz="2400" baseline="30000" dirty="0">
                <a:solidFill>
                  <a:prstClr val="black"/>
                </a:solidFill>
              </a:rPr>
              <a:t>+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3600" dirty="0">
                <a:solidFill>
                  <a:prstClr val="black"/>
                </a:solidFill>
              </a:rPr>
              <a:t>+ </a:t>
            </a:r>
            <a:r>
              <a:rPr lang="en-US" sz="3600" dirty="0">
                <a:solidFill>
                  <a:srgbClr val="00B050"/>
                </a:solidFill>
              </a:rPr>
              <a:t>NO</a:t>
            </a:r>
            <a:r>
              <a:rPr lang="en-US" sz="3600" baseline="-25000" dirty="0">
                <a:solidFill>
                  <a:srgbClr val="00B050"/>
                </a:solidFill>
              </a:rPr>
              <a:t>3</a:t>
            </a:r>
            <a:r>
              <a:rPr lang="en-US" sz="3600" baseline="30000" dirty="0">
                <a:solidFill>
                  <a:srgbClr val="00B050"/>
                </a:solidFill>
              </a:rPr>
              <a:t>-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892893" y="1497914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NO</a:t>
            </a:r>
            <a:r>
              <a:rPr lang="en-US" sz="3200" baseline="-25000" dirty="0">
                <a:solidFill>
                  <a:srgbClr val="00B050"/>
                </a:solidFill>
              </a:rPr>
              <a:t>2</a:t>
            </a:r>
            <a:r>
              <a:rPr lang="en-US" sz="3200" baseline="30000" dirty="0">
                <a:solidFill>
                  <a:srgbClr val="00B050"/>
                </a:solidFill>
              </a:rPr>
              <a:t>-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5924455" y="1552644"/>
            <a:ext cx="877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HNO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954399" y="1575737"/>
            <a:ext cx="1074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NOH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8263876" y="1594891"/>
            <a:ext cx="737702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NH</a:t>
            </a:r>
            <a:r>
              <a:rPr lang="en-US" sz="2000" b="1" baseline="-25000" dirty="0">
                <a:solidFill>
                  <a:srgbClr val="00B050"/>
                </a:solidFill>
              </a:rPr>
              <a:t>2</a:t>
            </a:r>
            <a:r>
              <a:rPr lang="en-US" sz="3200" b="1" baseline="30000" dirty="0">
                <a:solidFill>
                  <a:srgbClr val="00B050"/>
                </a:solidFill>
              </a:rPr>
              <a:t>-</a:t>
            </a:r>
            <a:r>
              <a:rPr lang="en-US" sz="2000" b="1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106" name="Straight Arrow Connector 105"/>
          <p:cNvCxnSpPr/>
          <p:nvPr/>
        </p:nvCxnSpPr>
        <p:spPr>
          <a:xfrm>
            <a:off x="3617911" y="1852158"/>
            <a:ext cx="306225" cy="128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8039049" y="1843189"/>
            <a:ext cx="290281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5026424" y="1559468"/>
            <a:ext cx="654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</a:t>
            </a:r>
            <a:endParaRPr lang="en-US" sz="2800" baseline="30000" dirty="0"/>
          </a:p>
        </p:txBody>
      </p:sp>
      <p:cxnSp>
        <p:nvCxnSpPr>
          <p:cNvPr id="109" name="Straight Arrow Connector 108"/>
          <p:cNvCxnSpPr/>
          <p:nvPr/>
        </p:nvCxnSpPr>
        <p:spPr>
          <a:xfrm>
            <a:off x="4789313" y="1852158"/>
            <a:ext cx="26141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V="1">
            <a:off x="5704468" y="1865006"/>
            <a:ext cx="285846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6748097" y="1856329"/>
            <a:ext cx="26141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cxnSpLocks/>
            <a:endCxn id="100" idx="1"/>
          </p:cNvCxnSpPr>
          <p:nvPr/>
        </p:nvCxnSpPr>
        <p:spPr>
          <a:xfrm>
            <a:off x="8822902" y="1837009"/>
            <a:ext cx="245380" cy="819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Curved Connector 185"/>
          <p:cNvCxnSpPr/>
          <p:nvPr/>
        </p:nvCxnSpPr>
        <p:spPr>
          <a:xfrm rot="5400000" flipH="1" flipV="1">
            <a:off x="6023688" y="3467927"/>
            <a:ext cx="7280884" cy="203750"/>
          </a:xfrm>
          <a:prstGeom prst="curvedConnector3">
            <a:avLst/>
          </a:prstGeom>
          <a:ln w="76200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7" name="TextBox 196"/>
          <p:cNvSpPr txBox="1"/>
          <p:nvPr/>
        </p:nvSpPr>
        <p:spPr>
          <a:xfrm>
            <a:off x="9677709" y="103010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 </a:t>
            </a:r>
            <a:r>
              <a:rPr lang="en-US" dirty="0" err="1">
                <a:sym typeface="Wingdings"/>
              </a:rPr>
              <a:t>ē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ē</a:t>
            </a:r>
            <a:r>
              <a:rPr lang="en-US" dirty="0">
                <a:sym typeface="Wingdings"/>
              </a:rPr>
              <a:t> </a:t>
            </a:r>
            <a:endParaRPr lang="en-US" dirty="0"/>
          </a:p>
        </p:txBody>
      </p:sp>
      <p:sp>
        <p:nvSpPr>
          <p:cNvPr id="198" name="TextBox 197"/>
          <p:cNvSpPr txBox="1"/>
          <p:nvPr/>
        </p:nvSpPr>
        <p:spPr>
          <a:xfrm>
            <a:off x="9718372" y="213234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 </a:t>
            </a:r>
            <a:r>
              <a:rPr lang="en-US" dirty="0" err="1">
                <a:sym typeface="Wingdings"/>
              </a:rPr>
              <a:t>ē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ē</a:t>
            </a:r>
            <a:r>
              <a:rPr lang="en-US" dirty="0">
                <a:sym typeface="Wingdings"/>
              </a:rPr>
              <a:t> </a:t>
            </a:r>
            <a:endParaRPr lang="en-US" dirty="0"/>
          </a:p>
        </p:txBody>
      </p:sp>
      <p:sp>
        <p:nvSpPr>
          <p:cNvPr id="199" name="Connector 198"/>
          <p:cNvSpPr/>
          <p:nvPr/>
        </p:nvSpPr>
        <p:spPr>
          <a:xfrm>
            <a:off x="9662575" y="2245315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0" name="Connector 199"/>
          <p:cNvSpPr/>
          <p:nvPr/>
        </p:nvSpPr>
        <p:spPr>
          <a:xfrm>
            <a:off x="9610331" y="1089504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TextBox 202"/>
          <p:cNvSpPr txBox="1"/>
          <p:nvPr/>
        </p:nvSpPr>
        <p:spPr>
          <a:xfrm>
            <a:off x="9578480" y="340519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  </a:t>
            </a:r>
            <a:endParaRPr lang="en-US" dirty="0"/>
          </a:p>
        </p:txBody>
      </p:sp>
      <p:sp>
        <p:nvSpPr>
          <p:cNvPr id="205" name="TextBox 204"/>
          <p:cNvSpPr txBox="1"/>
          <p:nvPr/>
        </p:nvSpPr>
        <p:spPr>
          <a:xfrm>
            <a:off x="9638161" y="5416281"/>
            <a:ext cx="800219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-25000" dirty="0">
                <a:solidFill>
                  <a:srgbClr val="660066"/>
                </a:solidFill>
                <a:latin typeface="Arial Black"/>
                <a:cs typeface="Arial Black"/>
              </a:rPr>
              <a:t>OH</a:t>
            </a:r>
            <a:r>
              <a:rPr lang="en-US" sz="3600" baseline="30000" dirty="0">
                <a:solidFill>
                  <a:srgbClr val="660066"/>
                </a:solidFill>
                <a:latin typeface="Arial Black"/>
                <a:cs typeface="Arial Black"/>
              </a:rPr>
              <a:t>-</a:t>
            </a:r>
          </a:p>
          <a:p>
            <a:endParaRPr lang="en-US" sz="1100" dirty="0">
              <a:latin typeface="Arial Black"/>
              <a:cs typeface="Arial Black"/>
            </a:endParaRPr>
          </a:p>
          <a:p>
            <a:r>
              <a:rPr lang="en-US" sz="3600" dirty="0">
                <a:latin typeface="Arial Black"/>
                <a:cs typeface="Arial Black"/>
              </a:rPr>
              <a:t>H</a:t>
            </a:r>
            <a:r>
              <a:rPr lang="en-US" sz="3600" baseline="-25000" dirty="0">
                <a:latin typeface="Arial Black"/>
                <a:cs typeface="Arial Black"/>
              </a:rPr>
              <a:t>2</a:t>
            </a:r>
          </a:p>
        </p:txBody>
      </p:sp>
      <p:cxnSp>
        <p:nvCxnSpPr>
          <p:cNvPr id="206" name="Straight Arrow Connector 205"/>
          <p:cNvCxnSpPr/>
          <p:nvPr/>
        </p:nvCxnSpPr>
        <p:spPr>
          <a:xfrm flipV="1">
            <a:off x="9929457" y="6514600"/>
            <a:ext cx="0" cy="1300666"/>
          </a:xfrm>
          <a:prstGeom prst="straightConnector1">
            <a:avLst/>
          </a:prstGeom>
          <a:ln w="762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/>
          <p:nvPr/>
        </p:nvCxnSpPr>
        <p:spPr>
          <a:xfrm flipV="1">
            <a:off x="10006518" y="4912236"/>
            <a:ext cx="0" cy="585789"/>
          </a:xfrm>
          <a:prstGeom prst="straightConnector1">
            <a:avLst/>
          </a:prstGeom>
          <a:ln w="762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9763441" y="583954"/>
            <a:ext cx="1100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</a:t>
            </a:r>
            <a:r>
              <a:rPr lang="en-US" sz="2000" baseline="30000" dirty="0"/>
              <a:t>+</a:t>
            </a:r>
            <a:r>
              <a:rPr lang="en-US" sz="2000" dirty="0"/>
              <a:t>/</a:t>
            </a:r>
            <a:r>
              <a:rPr lang="en-US" sz="2000" dirty="0">
                <a:solidFill>
                  <a:srgbClr val="660066"/>
                </a:solidFill>
              </a:rPr>
              <a:t>OH</a:t>
            </a:r>
            <a:r>
              <a:rPr lang="en-US" sz="2000" baseline="30000" dirty="0">
                <a:solidFill>
                  <a:srgbClr val="660066"/>
                </a:solidFill>
              </a:rPr>
              <a:t>-</a:t>
            </a:r>
            <a:r>
              <a:rPr lang="en-US" sz="2000" baseline="30000" dirty="0"/>
              <a:t>  </a:t>
            </a:r>
          </a:p>
        </p:txBody>
      </p:sp>
      <p:sp>
        <p:nvSpPr>
          <p:cNvPr id="211" name="TextBox 210"/>
          <p:cNvSpPr txBox="1"/>
          <p:nvPr/>
        </p:nvSpPr>
        <p:spPr>
          <a:xfrm>
            <a:off x="9706265" y="4236931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</a:t>
            </a:r>
            <a:r>
              <a:rPr lang="en-US" dirty="0"/>
              <a:t>/</a:t>
            </a:r>
            <a:r>
              <a:rPr lang="en-US" dirty="0">
                <a:solidFill>
                  <a:srgbClr val="660066"/>
                </a:solidFill>
              </a:rPr>
              <a:t>OH</a:t>
            </a:r>
            <a:r>
              <a:rPr lang="en-US" baseline="30000" dirty="0">
                <a:solidFill>
                  <a:srgbClr val="660066"/>
                </a:solidFill>
              </a:rPr>
              <a:t>-</a:t>
            </a:r>
            <a:r>
              <a:rPr lang="en-US" baseline="30000" dirty="0"/>
              <a:t>  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1821030" y="503426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  </a:t>
            </a:r>
            <a:r>
              <a:rPr lang="en-US" dirty="0">
                <a:sym typeface="Wingdings"/>
              </a:rPr>
              <a:t> </a:t>
            </a:r>
            <a:endParaRPr lang="en-US" baseline="30000" dirty="0"/>
          </a:p>
        </p:txBody>
      </p:sp>
      <p:sp>
        <p:nvSpPr>
          <p:cNvPr id="214" name="TextBox 213"/>
          <p:cNvSpPr txBox="1"/>
          <p:nvPr/>
        </p:nvSpPr>
        <p:spPr>
          <a:xfrm>
            <a:off x="2563251" y="395624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  </a:t>
            </a:r>
            <a:r>
              <a:rPr lang="en-US" dirty="0">
                <a:sym typeface="Wingdings"/>
              </a:rPr>
              <a:t> </a:t>
            </a:r>
            <a:endParaRPr lang="en-US" baseline="30000" dirty="0"/>
          </a:p>
        </p:txBody>
      </p:sp>
      <p:sp>
        <p:nvSpPr>
          <p:cNvPr id="215" name="TextBox 214"/>
          <p:cNvSpPr txBox="1"/>
          <p:nvPr/>
        </p:nvSpPr>
        <p:spPr>
          <a:xfrm>
            <a:off x="2706169" y="5142655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  </a:t>
            </a:r>
            <a:r>
              <a:rPr lang="en-US" dirty="0">
                <a:sym typeface="Wingdings"/>
              </a:rPr>
              <a:t> </a:t>
            </a:r>
            <a:endParaRPr lang="en-US" baseline="30000" dirty="0"/>
          </a:p>
        </p:txBody>
      </p:sp>
      <p:sp>
        <p:nvSpPr>
          <p:cNvPr id="216" name="TextBox 215"/>
          <p:cNvSpPr txBox="1"/>
          <p:nvPr/>
        </p:nvSpPr>
        <p:spPr>
          <a:xfrm>
            <a:off x="1524001" y="3685302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NO</a:t>
            </a:r>
            <a:r>
              <a:rPr lang="en-US" sz="3200" baseline="-25000" dirty="0">
                <a:solidFill>
                  <a:prstClr val="black"/>
                </a:solidFill>
              </a:rPr>
              <a:t>3</a:t>
            </a:r>
            <a:r>
              <a:rPr lang="en-US" sz="3200" baseline="30000" dirty="0">
                <a:solidFill>
                  <a:prstClr val="black"/>
                </a:solidFill>
              </a:rPr>
              <a:t>-</a:t>
            </a:r>
            <a:endParaRPr lang="en-US" sz="3200" dirty="0"/>
          </a:p>
        </p:txBody>
      </p:sp>
      <p:sp>
        <p:nvSpPr>
          <p:cNvPr id="217" name="TextBox 216"/>
          <p:cNvSpPr txBox="1"/>
          <p:nvPr/>
        </p:nvSpPr>
        <p:spPr>
          <a:xfrm>
            <a:off x="1476534" y="2547975"/>
            <a:ext cx="8180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3366FF"/>
                </a:solidFill>
              </a:rPr>
              <a:t>CO</a:t>
            </a:r>
            <a:r>
              <a:rPr lang="en-US" sz="3200" baseline="-25000" dirty="0">
                <a:solidFill>
                  <a:srgbClr val="3366FF"/>
                </a:solidFill>
              </a:rPr>
              <a:t>2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2051034" y="5906292"/>
            <a:ext cx="1243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3366FF"/>
                </a:solidFill>
              </a:rPr>
              <a:t>OCEAN</a:t>
            </a:r>
          </a:p>
        </p:txBody>
      </p:sp>
      <p:sp>
        <p:nvSpPr>
          <p:cNvPr id="219" name="Freeform 218"/>
          <p:cNvSpPr/>
          <p:nvPr/>
        </p:nvSpPr>
        <p:spPr>
          <a:xfrm rot="21129186">
            <a:off x="1530896" y="153450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 rot="21129186">
            <a:off x="2029559" y="347270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Freeform 220"/>
          <p:cNvSpPr/>
          <p:nvPr/>
        </p:nvSpPr>
        <p:spPr>
          <a:xfrm rot="21129186">
            <a:off x="1530895" y="948492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1"/>
          <p:cNvSpPr/>
          <p:nvPr/>
        </p:nvSpPr>
        <p:spPr>
          <a:xfrm rot="21129186">
            <a:off x="2016854" y="1092946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Freeform 222"/>
          <p:cNvSpPr/>
          <p:nvPr/>
        </p:nvSpPr>
        <p:spPr>
          <a:xfrm rot="21129186">
            <a:off x="1525389" y="2289156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3"/>
          <p:cNvSpPr/>
          <p:nvPr/>
        </p:nvSpPr>
        <p:spPr>
          <a:xfrm rot="21129186">
            <a:off x="1534180" y="3040578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Freeform 224"/>
          <p:cNvSpPr/>
          <p:nvPr/>
        </p:nvSpPr>
        <p:spPr>
          <a:xfrm rot="21129186">
            <a:off x="2058961" y="2546792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Freeform 225"/>
          <p:cNvSpPr/>
          <p:nvPr/>
        </p:nvSpPr>
        <p:spPr>
          <a:xfrm rot="21129186">
            <a:off x="1540669" y="3585190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Freeform 226"/>
          <p:cNvSpPr/>
          <p:nvPr/>
        </p:nvSpPr>
        <p:spPr>
          <a:xfrm rot="21129186">
            <a:off x="2058960" y="1992348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Freeform 227"/>
          <p:cNvSpPr/>
          <p:nvPr/>
        </p:nvSpPr>
        <p:spPr>
          <a:xfrm rot="21129186">
            <a:off x="1534178" y="1541433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Freeform 228"/>
          <p:cNvSpPr/>
          <p:nvPr/>
        </p:nvSpPr>
        <p:spPr>
          <a:xfrm rot="21129186">
            <a:off x="2572532" y="4503139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Freeform 229"/>
          <p:cNvSpPr/>
          <p:nvPr/>
        </p:nvSpPr>
        <p:spPr>
          <a:xfrm rot="21129186">
            <a:off x="2673334" y="5397762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Freeform 230"/>
          <p:cNvSpPr/>
          <p:nvPr/>
        </p:nvSpPr>
        <p:spPr>
          <a:xfrm rot="21129186">
            <a:off x="2134299" y="5576256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Freeform 231"/>
          <p:cNvSpPr/>
          <p:nvPr/>
        </p:nvSpPr>
        <p:spPr>
          <a:xfrm rot="21129186">
            <a:off x="1603074" y="6420734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2"/>
          <p:cNvSpPr/>
          <p:nvPr/>
        </p:nvSpPr>
        <p:spPr>
          <a:xfrm rot="21129186">
            <a:off x="1658011" y="5862280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Freeform 233"/>
          <p:cNvSpPr/>
          <p:nvPr/>
        </p:nvSpPr>
        <p:spPr>
          <a:xfrm rot="21129186">
            <a:off x="1532296" y="4901186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Freeform 234"/>
          <p:cNvSpPr/>
          <p:nvPr/>
        </p:nvSpPr>
        <p:spPr>
          <a:xfrm rot="21129186">
            <a:off x="2237984" y="5022018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Freeform 235"/>
          <p:cNvSpPr/>
          <p:nvPr/>
        </p:nvSpPr>
        <p:spPr>
          <a:xfrm rot="21129186">
            <a:off x="2522983" y="3788061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Freeform 236"/>
          <p:cNvSpPr/>
          <p:nvPr/>
        </p:nvSpPr>
        <p:spPr>
          <a:xfrm rot="21129186">
            <a:off x="2610919" y="3369348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Freeform 237"/>
          <p:cNvSpPr/>
          <p:nvPr/>
        </p:nvSpPr>
        <p:spPr>
          <a:xfrm rot="21129186">
            <a:off x="2723586" y="6626969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Freeform 238"/>
          <p:cNvSpPr/>
          <p:nvPr/>
        </p:nvSpPr>
        <p:spPr>
          <a:xfrm rot="21129186">
            <a:off x="2121778" y="6376002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Freeform 239"/>
          <p:cNvSpPr/>
          <p:nvPr/>
        </p:nvSpPr>
        <p:spPr>
          <a:xfrm rot="21129186">
            <a:off x="2742523" y="4923045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Freeform 240"/>
          <p:cNvSpPr/>
          <p:nvPr/>
        </p:nvSpPr>
        <p:spPr>
          <a:xfrm rot="21129186">
            <a:off x="2773092" y="5835021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2" name="Straight Arrow Connector 241"/>
          <p:cNvCxnSpPr/>
          <p:nvPr/>
        </p:nvCxnSpPr>
        <p:spPr>
          <a:xfrm flipV="1">
            <a:off x="10318927" y="1705044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/>
          <p:cNvCxnSpPr/>
          <p:nvPr/>
        </p:nvCxnSpPr>
        <p:spPr>
          <a:xfrm flipV="1">
            <a:off x="10471327" y="1857444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>
            <a:cxnSpLocks/>
          </p:cNvCxnSpPr>
          <p:nvPr/>
        </p:nvCxnSpPr>
        <p:spPr>
          <a:xfrm flipV="1">
            <a:off x="9745641" y="4780703"/>
            <a:ext cx="0" cy="75354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>
            <a:cxnSpLocks/>
          </p:cNvCxnSpPr>
          <p:nvPr/>
        </p:nvCxnSpPr>
        <p:spPr>
          <a:xfrm flipV="1">
            <a:off x="10325719" y="4731489"/>
            <a:ext cx="0" cy="74313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/>
          <p:nvPr/>
        </p:nvCxnSpPr>
        <p:spPr>
          <a:xfrm flipV="1">
            <a:off x="10412730" y="177903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/>
          <p:cNvCxnSpPr/>
          <p:nvPr/>
        </p:nvCxnSpPr>
        <p:spPr>
          <a:xfrm flipV="1">
            <a:off x="10459814" y="2572791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/>
          <p:nvPr/>
        </p:nvCxnSpPr>
        <p:spPr>
          <a:xfrm flipV="1">
            <a:off x="10007335" y="2558468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/>
          <p:cNvCxnSpPr/>
          <p:nvPr/>
        </p:nvCxnSpPr>
        <p:spPr>
          <a:xfrm flipV="1">
            <a:off x="10159735" y="2710868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/>
          <p:cNvCxnSpPr/>
          <p:nvPr/>
        </p:nvCxnSpPr>
        <p:spPr>
          <a:xfrm flipV="1">
            <a:off x="10312135" y="2741012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/>
          <p:nvPr/>
        </p:nvCxnSpPr>
        <p:spPr>
          <a:xfrm flipV="1">
            <a:off x="9989877" y="1843188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/>
          <p:nvPr/>
        </p:nvCxnSpPr>
        <p:spPr>
          <a:xfrm flipV="1">
            <a:off x="10173319" y="361244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/>
          <p:nvPr/>
        </p:nvCxnSpPr>
        <p:spPr>
          <a:xfrm flipV="1">
            <a:off x="9997787" y="179448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7" name="TextBox 256"/>
          <p:cNvSpPr txBox="1"/>
          <p:nvPr/>
        </p:nvSpPr>
        <p:spPr>
          <a:xfrm>
            <a:off x="2976550" y="2098145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sp>
        <p:nvSpPr>
          <p:cNvPr id="258" name="TextBox 257"/>
          <p:cNvSpPr txBox="1"/>
          <p:nvPr/>
        </p:nvSpPr>
        <p:spPr>
          <a:xfrm>
            <a:off x="2894532" y="1067306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cxnSp>
        <p:nvCxnSpPr>
          <p:cNvPr id="259" name="Straight Arrow Connector 258"/>
          <p:cNvCxnSpPr/>
          <p:nvPr/>
        </p:nvCxnSpPr>
        <p:spPr>
          <a:xfrm flipV="1">
            <a:off x="3122445" y="1988455"/>
            <a:ext cx="0" cy="2193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/>
          <p:cNvCxnSpPr/>
          <p:nvPr/>
        </p:nvCxnSpPr>
        <p:spPr>
          <a:xfrm>
            <a:off x="3044290" y="1409470"/>
            <a:ext cx="0" cy="1828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TextBox 260"/>
          <p:cNvSpPr txBox="1"/>
          <p:nvPr/>
        </p:nvSpPr>
        <p:spPr>
          <a:xfrm>
            <a:off x="4309809" y="2138088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sp>
        <p:nvSpPr>
          <p:cNvPr id="262" name="TextBox 261"/>
          <p:cNvSpPr txBox="1"/>
          <p:nvPr/>
        </p:nvSpPr>
        <p:spPr>
          <a:xfrm>
            <a:off x="4080684" y="1101645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cxnSp>
        <p:nvCxnSpPr>
          <p:cNvPr id="263" name="Straight Arrow Connector 262"/>
          <p:cNvCxnSpPr/>
          <p:nvPr/>
        </p:nvCxnSpPr>
        <p:spPr>
          <a:xfrm>
            <a:off x="4230442" y="1425011"/>
            <a:ext cx="0" cy="1828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Arrow Connector 263"/>
          <p:cNvCxnSpPr/>
          <p:nvPr/>
        </p:nvCxnSpPr>
        <p:spPr>
          <a:xfrm flipV="1">
            <a:off x="4448917" y="2004517"/>
            <a:ext cx="0" cy="2193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5" name="TextBox 264"/>
          <p:cNvSpPr txBox="1"/>
          <p:nvPr/>
        </p:nvSpPr>
        <p:spPr>
          <a:xfrm>
            <a:off x="4895625" y="131069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 </a:t>
            </a:r>
            <a:endParaRPr lang="en-US" dirty="0"/>
          </a:p>
        </p:txBody>
      </p:sp>
      <p:sp>
        <p:nvSpPr>
          <p:cNvPr id="266" name="Arc 265"/>
          <p:cNvSpPr/>
          <p:nvPr/>
        </p:nvSpPr>
        <p:spPr>
          <a:xfrm>
            <a:off x="5084184" y="1524407"/>
            <a:ext cx="374534" cy="288905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7" name="Straight Arrow Connector 266"/>
          <p:cNvCxnSpPr/>
          <p:nvPr/>
        </p:nvCxnSpPr>
        <p:spPr>
          <a:xfrm flipV="1">
            <a:off x="6207100" y="1995003"/>
            <a:ext cx="0" cy="2193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8" name="TextBox 267"/>
          <p:cNvSpPr txBox="1"/>
          <p:nvPr/>
        </p:nvSpPr>
        <p:spPr>
          <a:xfrm>
            <a:off x="6057342" y="2056129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sp>
        <p:nvSpPr>
          <p:cNvPr id="269" name="TextBox 268"/>
          <p:cNvSpPr txBox="1"/>
          <p:nvPr/>
        </p:nvSpPr>
        <p:spPr>
          <a:xfrm>
            <a:off x="6310221" y="1134396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cxnSp>
        <p:nvCxnSpPr>
          <p:cNvPr id="270" name="Straight Arrow Connector 269"/>
          <p:cNvCxnSpPr/>
          <p:nvPr/>
        </p:nvCxnSpPr>
        <p:spPr>
          <a:xfrm>
            <a:off x="6473979" y="1468042"/>
            <a:ext cx="0" cy="1828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Arc 270"/>
          <p:cNvSpPr/>
          <p:nvPr/>
        </p:nvSpPr>
        <p:spPr>
          <a:xfrm>
            <a:off x="5854656" y="1507007"/>
            <a:ext cx="374534" cy="288905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TextBox 271"/>
          <p:cNvSpPr txBox="1"/>
          <p:nvPr/>
        </p:nvSpPr>
        <p:spPr>
          <a:xfrm>
            <a:off x="5590833" y="1319062"/>
            <a:ext cx="52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2H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273" name="TextBox 272"/>
          <p:cNvSpPr txBox="1"/>
          <p:nvPr/>
        </p:nvSpPr>
        <p:spPr>
          <a:xfrm>
            <a:off x="7475894" y="2017024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cxnSp>
        <p:nvCxnSpPr>
          <p:cNvPr id="274" name="Straight Arrow Connector 273"/>
          <p:cNvCxnSpPr/>
          <p:nvPr/>
        </p:nvCxnSpPr>
        <p:spPr>
          <a:xfrm flipV="1">
            <a:off x="7625284" y="1932308"/>
            <a:ext cx="0" cy="2193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5" name="TextBox 274"/>
          <p:cNvSpPr txBox="1"/>
          <p:nvPr/>
        </p:nvSpPr>
        <p:spPr>
          <a:xfrm>
            <a:off x="9762733" y="1413031"/>
            <a:ext cx="9092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</a:t>
            </a:r>
            <a:r>
              <a:rPr lang="en-US" dirty="0"/>
              <a:t>/</a:t>
            </a:r>
            <a:r>
              <a:rPr lang="en-US" dirty="0">
                <a:solidFill>
                  <a:srgbClr val="660066"/>
                </a:solidFill>
              </a:rPr>
              <a:t>OH</a:t>
            </a:r>
            <a:r>
              <a:rPr lang="en-US" baseline="30000" dirty="0">
                <a:solidFill>
                  <a:srgbClr val="660066"/>
                </a:solidFill>
              </a:rPr>
              <a:t>-</a:t>
            </a:r>
            <a:r>
              <a:rPr lang="en-US" baseline="30000" dirty="0"/>
              <a:t>  </a:t>
            </a:r>
          </a:p>
          <a:p>
            <a:endParaRPr lang="en-US" baseline="30000" dirty="0"/>
          </a:p>
        </p:txBody>
      </p:sp>
      <p:sp>
        <p:nvSpPr>
          <p:cNvPr id="276" name="TextBox 275"/>
          <p:cNvSpPr txBox="1"/>
          <p:nvPr/>
        </p:nvSpPr>
        <p:spPr>
          <a:xfrm>
            <a:off x="9719889" y="2989148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</a:t>
            </a:r>
            <a:r>
              <a:rPr lang="en-US" dirty="0"/>
              <a:t>/</a:t>
            </a:r>
            <a:r>
              <a:rPr lang="en-US" dirty="0">
                <a:solidFill>
                  <a:srgbClr val="660066"/>
                </a:solidFill>
              </a:rPr>
              <a:t>OH</a:t>
            </a:r>
            <a:r>
              <a:rPr lang="en-US" baseline="30000" dirty="0">
                <a:solidFill>
                  <a:srgbClr val="660066"/>
                </a:solidFill>
              </a:rPr>
              <a:t>-</a:t>
            </a:r>
            <a:r>
              <a:rPr lang="en-US" baseline="30000" dirty="0"/>
              <a:t>  </a:t>
            </a:r>
          </a:p>
        </p:txBody>
      </p:sp>
      <p:sp>
        <p:nvSpPr>
          <p:cNvPr id="277" name="Arc 276"/>
          <p:cNvSpPr/>
          <p:nvPr/>
        </p:nvSpPr>
        <p:spPr>
          <a:xfrm>
            <a:off x="3351735" y="1497914"/>
            <a:ext cx="881141" cy="259035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TextBox 277"/>
          <p:cNvSpPr txBox="1"/>
          <p:nvPr/>
        </p:nvSpPr>
        <p:spPr>
          <a:xfrm>
            <a:off x="3300008" y="1290662"/>
            <a:ext cx="52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2H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279" name="Rectangle 278"/>
          <p:cNvSpPr/>
          <p:nvPr/>
        </p:nvSpPr>
        <p:spPr>
          <a:xfrm>
            <a:off x="6748097" y="1345334"/>
            <a:ext cx="522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2H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280" name="Arc 279"/>
          <p:cNvSpPr/>
          <p:nvPr/>
        </p:nvSpPr>
        <p:spPr>
          <a:xfrm>
            <a:off x="7009506" y="1560593"/>
            <a:ext cx="374534" cy="288905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1" name="Straight Arrow Connector 280"/>
          <p:cNvCxnSpPr/>
          <p:nvPr/>
        </p:nvCxnSpPr>
        <p:spPr>
          <a:xfrm>
            <a:off x="7384040" y="1461218"/>
            <a:ext cx="0" cy="1828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2" name="TextBox 281"/>
          <p:cNvSpPr txBox="1"/>
          <p:nvPr/>
        </p:nvSpPr>
        <p:spPr>
          <a:xfrm>
            <a:off x="7225885" y="1155073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sp>
        <p:nvSpPr>
          <p:cNvPr id="283" name="Arc 282"/>
          <p:cNvSpPr/>
          <p:nvPr/>
        </p:nvSpPr>
        <p:spPr>
          <a:xfrm>
            <a:off x="7647353" y="1535580"/>
            <a:ext cx="843049" cy="288905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Rectangle 283"/>
          <p:cNvSpPr/>
          <p:nvPr/>
        </p:nvSpPr>
        <p:spPr>
          <a:xfrm>
            <a:off x="7728694" y="1354182"/>
            <a:ext cx="405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288" name="TextBox 287"/>
          <p:cNvSpPr txBox="1"/>
          <p:nvPr/>
        </p:nvSpPr>
        <p:spPr>
          <a:xfrm>
            <a:off x="10042911" y="583282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Black"/>
                <a:cs typeface="Arial Black"/>
              </a:rPr>
              <a:t>CH</a:t>
            </a:r>
            <a:r>
              <a:rPr lang="en-US" baseline="-25000" dirty="0">
                <a:latin typeface="Arial Black"/>
                <a:cs typeface="Arial Black"/>
              </a:rPr>
              <a:t>4</a:t>
            </a:r>
          </a:p>
        </p:txBody>
      </p:sp>
      <p:cxnSp>
        <p:nvCxnSpPr>
          <p:cNvPr id="293" name="Straight Arrow Connector 292"/>
          <p:cNvCxnSpPr/>
          <p:nvPr/>
        </p:nvCxnSpPr>
        <p:spPr>
          <a:xfrm flipV="1">
            <a:off x="10434377" y="6212280"/>
            <a:ext cx="0" cy="1300666"/>
          </a:xfrm>
          <a:prstGeom prst="straightConnector1">
            <a:avLst/>
          </a:prstGeom>
          <a:ln w="28575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3" name="TextBox 302"/>
          <p:cNvSpPr txBox="1"/>
          <p:nvPr/>
        </p:nvSpPr>
        <p:spPr>
          <a:xfrm>
            <a:off x="2502272" y="48350"/>
            <a:ext cx="7192519" cy="738664"/>
          </a:xfrm>
          <a:prstGeom prst="rect">
            <a:avLst/>
          </a:prstGeom>
          <a:solidFill>
            <a:srgbClr val="87E9E7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400" b="1" dirty="0"/>
              <a:t>Nitrate to ammonia</a:t>
            </a:r>
            <a:r>
              <a:rPr lang="en-US" sz="3400" dirty="0"/>
              <a:t>, and hydrazine?</a:t>
            </a:r>
          </a:p>
          <a:p>
            <a:r>
              <a:rPr lang="en-US" sz="800" b="1" dirty="0">
                <a:solidFill>
                  <a:srgbClr val="CBF0F2"/>
                </a:solidFill>
              </a:rPr>
              <a:t>,</a:t>
            </a:r>
          </a:p>
        </p:txBody>
      </p:sp>
      <p:cxnSp>
        <p:nvCxnSpPr>
          <p:cNvPr id="307" name="Curved Connector 306"/>
          <p:cNvCxnSpPr/>
          <p:nvPr/>
        </p:nvCxnSpPr>
        <p:spPr>
          <a:xfrm rot="16200000" flipH="1">
            <a:off x="-1581265" y="2419490"/>
            <a:ext cx="8996000" cy="1033345"/>
          </a:xfrm>
          <a:prstGeom prst="curvedConnector3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" name="Arc 307">
            <a:extLst>
              <a:ext uri="{FF2B5EF4-FFF2-40B4-BE49-F238E27FC236}">
                <a16:creationId xmlns:a16="http://schemas.microsoft.com/office/drawing/2014/main" id="{B0E87886-9991-324D-80F5-C4AF589BA97A}"/>
              </a:ext>
            </a:extLst>
          </p:cNvPr>
          <p:cNvSpPr/>
          <p:nvPr/>
        </p:nvSpPr>
        <p:spPr>
          <a:xfrm rot="5400000">
            <a:off x="-3298810" y="107315"/>
            <a:ext cx="8216594" cy="3650020"/>
          </a:xfrm>
          <a:prstGeom prst="arc">
            <a:avLst/>
          </a:prstGeom>
          <a:ln w="38100" cmpd="sng"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56"/>
          </a:p>
        </p:txBody>
      </p:sp>
      <p:sp>
        <p:nvSpPr>
          <p:cNvPr id="309" name="Freeform 308">
            <a:extLst>
              <a:ext uri="{FF2B5EF4-FFF2-40B4-BE49-F238E27FC236}">
                <a16:creationId xmlns:a16="http://schemas.microsoft.com/office/drawing/2014/main" id="{C49D4B68-D74A-9448-84F6-4F474CA1A776}"/>
              </a:ext>
            </a:extLst>
          </p:cNvPr>
          <p:cNvSpPr/>
          <p:nvPr/>
        </p:nvSpPr>
        <p:spPr>
          <a:xfrm rot="21129186">
            <a:off x="1961883" y="3306047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Freeform 309">
            <a:extLst>
              <a:ext uri="{FF2B5EF4-FFF2-40B4-BE49-F238E27FC236}">
                <a16:creationId xmlns:a16="http://schemas.microsoft.com/office/drawing/2014/main" id="{67E40F3A-14D0-B542-A637-3759A73A61B9}"/>
              </a:ext>
            </a:extLst>
          </p:cNvPr>
          <p:cNvSpPr/>
          <p:nvPr/>
        </p:nvSpPr>
        <p:spPr>
          <a:xfrm rot="21129186">
            <a:off x="1661999" y="4412176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A453C9-954B-3E4B-B5EE-8973C72D88CC}"/>
              </a:ext>
            </a:extLst>
          </p:cNvPr>
          <p:cNvSpPr/>
          <p:nvPr/>
        </p:nvSpPr>
        <p:spPr>
          <a:xfrm>
            <a:off x="9075910" y="1442686"/>
            <a:ext cx="740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N</a:t>
            </a:r>
            <a:r>
              <a:rPr lang="en-US" sz="2000" baseline="-25000" dirty="0"/>
              <a:t>2</a:t>
            </a:r>
            <a:r>
              <a:rPr lang="en-US" sz="2000" dirty="0"/>
              <a:t>H</a:t>
            </a:r>
            <a:r>
              <a:rPr lang="en-US" sz="2000" baseline="-25000" dirty="0"/>
              <a:t>4</a:t>
            </a:r>
            <a:r>
              <a:rPr lang="en-US" sz="2000" dirty="0"/>
              <a:t> </a:t>
            </a:r>
          </a:p>
        </p:txBody>
      </p:sp>
      <p:cxnSp>
        <p:nvCxnSpPr>
          <p:cNvPr id="311" name="Straight Arrow Connector 310">
            <a:extLst>
              <a:ext uri="{FF2B5EF4-FFF2-40B4-BE49-F238E27FC236}">
                <a16:creationId xmlns:a16="http://schemas.microsoft.com/office/drawing/2014/main" id="{D3460E23-DAD1-F94A-9A46-F381DA8FA828}"/>
              </a:ext>
            </a:extLst>
          </p:cNvPr>
          <p:cNvCxnSpPr/>
          <p:nvPr/>
        </p:nvCxnSpPr>
        <p:spPr>
          <a:xfrm>
            <a:off x="8511640" y="1949220"/>
            <a:ext cx="0" cy="1828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Arrow Connector 311">
            <a:extLst>
              <a:ext uri="{FF2B5EF4-FFF2-40B4-BE49-F238E27FC236}">
                <a16:creationId xmlns:a16="http://schemas.microsoft.com/office/drawing/2014/main" id="{84BAC840-228E-F849-B119-9EF30277309E}"/>
              </a:ext>
            </a:extLst>
          </p:cNvPr>
          <p:cNvCxnSpPr>
            <a:cxnSpLocks/>
          </p:cNvCxnSpPr>
          <p:nvPr/>
        </p:nvCxnSpPr>
        <p:spPr>
          <a:xfrm flipV="1">
            <a:off x="8864196" y="1642742"/>
            <a:ext cx="275214" cy="1015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Arrow Connector 313">
            <a:extLst>
              <a:ext uri="{FF2B5EF4-FFF2-40B4-BE49-F238E27FC236}">
                <a16:creationId xmlns:a16="http://schemas.microsoft.com/office/drawing/2014/main" id="{E41049B3-A684-6E43-A77F-DC06F24B076B}"/>
              </a:ext>
            </a:extLst>
          </p:cNvPr>
          <p:cNvCxnSpPr>
            <a:cxnSpLocks/>
          </p:cNvCxnSpPr>
          <p:nvPr/>
        </p:nvCxnSpPr>
        <p:spPr>
          <a:xfrm flipH="1" flipV="1">
            <a:off x="9258074" y="789962"/>
            <a:ext cx="76951" cy="691471"/>
          </a:xfrm>
          <a:prstGeom prst="straightConnector1">
            <a:avLst/>
          </a:prstGeom>
          <a:ln w="28575" cmpd="sng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6" name="Picture 315">
            <a:extLst>
              <a:ext uri="{FF2B5EF4-FFF2-40B4-BE49-F238E27FC236}">
                <a16:creationId xmlns:a16="http://schemas.microsoft.com/office/drawing/2014/main" id="{6777393F-8D9A-244E-827E-D01F7EC9F6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2901" y="62427"/>
            <a:ext cx="721583" cy="721583"/>
          </a:xfrm>
          <a:prstGeom prst="rect">
            <a:avLst/>
          </a:prstGeom>
        </p:spPr>
      </p:pic>
      <p:sp>
        <p:nvSpPr>
          <p:cNvPr id="315" name="TextBox 314">
            <a:extLst>
              <a:ext uri="{FF2B5EF4-FFF2-40B4-BE49-F238E27FC236}">
                <a16:creationId xmlns:a16="http://schemas.microsoft.com/office/drawing/2014/main" id="{322DD3B7-3663-3642-A695-58D3B3923FBF}"/>
              </a:ext>
            </a:extLst>
          </p:cNvPr>
          <p:cNvSpPr txBox="1"/>
          <p:nvPr/>
        </p:nvSpPr>
        <p:spPr>
          <a:xfrm>
            <a:off x="3619901" y="4365998"/>
            <a:ext cx="5673541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Charge-trapped anions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‘escape’ inward only on reduction, hydrogenation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or condensation, driven by concentration gradients </a:t>
            </a: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A11FB324-63F9-EB4D-9CD1-47812D5D7581}"/>
              </a:ext>
            </a:extLst>
          </p:cNvPr>
          <p:cNvSpPr txBox="1"/>
          <p:nvPr/>
        </p:nvSpPr>
        <p:spPr>
          <a:xfrm>
            <a:off x="3447595" y="5577881"/>
            <a:ext cx="6144768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Hansen et al 2001 </a:t>
            </a:r>
            <a:r>
              <a:rPr lang="en-US" sz="1600" b="1" i="1" dirty="0">
                <a:solidFill>
                  <a:srgbClr val="00B050"/>
                </a:solidFill>
              </a:rPr>
              <a:t>Appl Clay Sci. </a:t>
            </a:r>
            <a:r>
              <a:rPr lang="en-US" sz="1600" b="1" dirty="0">
                <a:solidFill>
                  <a:srgbClr val="00B050"/>
                </a:solidFill>
              </a:rPr>
              <a:t>218, 81; </a:t>
            </a:r>
            <a:r>
              <a:rPr lang="en-US" sz="1600" dirty="0"/>
              <a:t>Branscomb et al. 2017 </a:t>
            </a:r>
            <a:r>
              <a:rPr lang="en-US" sz="1600" i="1" dirty="0"/>
              <a:t>Phys. Rep.</a:t>
            </a:r>
            <a:r>
              <a:rPr lang="en-US" sz="1600" dirty="0"/>
              <a:t> 677, 1–60; </a:t>
            </a:r>
            <a:r>
              <a:rPr lang="en-US" sz="1600" b="1" dirty="0">
                <a:solidFill>
                  <a:srgbClr val="00B050"/>
                </a:solidFill>
              </a:rPr>
              <a:t>Wong et al. 2017 </a:t>
            </a:r>
            <a:r>
              <a:rPr lang="en-US" sz="1600" b="1" i="1" dirty="0">
                <a:solidFill>
                  <a:srgbClr val="00B050"/>
                </a:solidFill>
              </a:rPr>
              <a:t>Astrobiology</a:t>
            </a:r>
            <a:r>
              <a:rPr lang="en-US" sz="1600" b="1" dirty="0">
                <a:solidFill>
                  <a:srgbClr val="00B050"/>
                </a:solidFill>
              </a:rPr>
              <a:t> 17, 975; </a:t>
            </a:r>
            <a:r>
              <a:rPr lang="en-US" sz="1600" dirty="0"/>
              <a:t>Russell 2018 Green Rust. </a:t>
            </a:r>
            <a:r>
              <a:rPr lang="en-US" sz="1600" i="1" dirty="0"/>
              <a:t>Life</a:t>
            </a:r>
            <a:r>
              <a:rPr lang="en-US" sz="1600" dirty="0"/>
              <a:t>, 8, 35; </a:t>
            </a:r>
            <a:r>
              <a:rPr lang="en-US" sz="1600" b="1" dirty="0">
                <a:solidFill>
                  <a:srgbClr val="00B050"/>
                </a:solidFill>
              </a:rPr>
              <a:t>Duval et al. 2019 Interface Focus 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719EAD-6C77-C34C-A708-9C7756FFFCF1}"/>
              </a:ext>
            </a:extLst>
          </p:cNvPr>
          <p:cNvSpPr txBox="1"/>
          <p:nvPr/>
        </p:nvSpPr>
        <p:spPr>
          <a:xfrm>
            <a:off x="4465107" y="3040914"/>
            <a:ext cx="4518032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Electrostatic/conformational Gate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controls ‘</a:t>
            </a:r>
            <a:r>
              <a:rPr lang="en-US" sz="2400" dirty="0" err="1">
                <a:solidFill>
                  <a:srgbClr val="FF0000"/>
                </a:solidFill>
              </a:rPr>
              <a:t>escape’ment</a:t>
            </a:r>
            <a:r>
              <a:rPr lang="en-US" sz="2400" dirty="0">
                <a:solidFill>
                  <a:srgbClr val="FF0000"/>
                </a:solidFill>
              </a:rPr>
              <a:t> mechanism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2B8D1FA-D1F3-E546-B242-028F8D1AF34A}"/>
              </a:ext>
            </a:extLst>
          </p:cNvPr>
          <p:cNvSpPr txBox="1"/>
          <p:nvPr/>
        </p:nvSpPr>
        <p:spPr>
          <a:xfrm>
            <a:off x="3329454" y="3917427"/>
            <a:ext cx="1600118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Binding pocket</a:t>
            </a:r>
          </a:p>
        </p:txBody>
      </p: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69108003-E0E0-A14D-8351-A637058226DA}"/>
              </a:ext>
            </a:extLst>
          </p:cNvPr>
          <p:cNvCxnSpPr>
            <a:cxnSpLocks/>
            <a:stCxn id="113" idx="0"/>
          </p:cNvCxnSpPr>
          <p:nvPr/>
        </p:nvCxnSpPr>
        <p:spPr>
          <a:xfrm flipH="1" flipV="1">
            <a:off x="2738131" y="2083077"/>
            <a:ext cx="1391382" cy="1834350"/>
          </a:xfrm>
          <a:prstGeom prst="straightConnector1">
            <a:avLst/>
          </a:prstGeom>
          <a:ln>
            <a:solidFill>
              <a:srgbClr val="189C8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Arrow Connector 246">
            <a:extLst>
              <a:ext uri="{FF2B5EF4-FFF2-40B4-BE49-F238E27FC236}">
                <a16:creationId xmlns:a16="http://schemas.microsoft.com/office/drawing/2014/main" id="{265DAF46-C6DB-1042-81C4-4695E04F7C08}"/>
              </a:ext>
            </a:extLst>
          </p:cNvPr>
          <p:cNvCxnSpPr>
            <a:cxnSpLocks/>
          </p:cNvCxnSpPr>
          <p:nvPr/>
        </p:nvCxnSpPr>
        <p:spPr>
          <a:xfrm flipH="1" flipV="1">
            <a:off x="4245935" y="2078666"/>
            <a:ext cx="232280" cy="9783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138C0C41-DFD7-BA4C-B4F0-8275CD59C39C}"/>
              </a:ext>
            </a:extLst>
          </p:cNvPr>
          <p:cNvSpPr txBox="1"/>
          <p:nvPr/>
        </p:nvSpPr>
        <p:spPr>
          <a:xfrm>
            <a:off x="9828028" y="3620386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01796"/>
                </a:solidFill>
              </a:rPr>
              <a:t>100℃</a:t>
            </a: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A106DC9C-4D47-6640-B687-D9F4401D5AFA}"/>
              </a:ext>
            </a:extLst>
          </p:cNvPr>
          <p:cNvSpPr txBox="1"/>
          <p:nvPr/>
        </p:nvSpPr>
        <p:spPr>
          <a:xfrm>
            <a:off x="5346158" y="6318668"/>
            <a:ext cx="2339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cap="all" dirty="0">
                <a:solidFill>
                  <a:srgbClr val="FF6600"/>
                </a:solidFill>
              </a:rPr>
              <a:t>GR BARRIER </a:t>
            </a:r>
            <a:endParaRPr lang="en-US" sz="3200" dirty="0">
              <a:solidFill>
                <a:srgbClr val="FF6600"/>
              </a:solidFill>
            </a:endParaRPr>
          </a:p>
        </p:txBody>
      </p:sp>
      <p:cxnSp>
        <p:nvCxnSpPr>
          <p:cNvPr id="286" name="Straight Arrow Connector 285">
            <a:extLst>
              <a:ext uri="{FF2B5EF4-FFF2-40B4-BE49-F238E27FC236}">
                <a16:creationId xmlns:a16="http://schemas.microsoft.com/office/drawing/2014/main" id="{527DA6B1-A38C-E149-BE93-4B81E905C1AA}"/>
              </a:ext>
            </a:extLst>
          </p:cNvPr>
          <p:cNvCxnSpPr>
            <a:cxnSpLocks/>
          </p:cNvCxnSpPr>
          <p:nvPr/>
        </p:nvCxnSpPr>
        <p:spPr>
          <a:xfrm flipV="1">
            <a:off x="7575529" y="6668928"/>
            <a:ext cx="1916808" cy="2832"/>
          </a:xfrm>
          <a:prstGeom prst="straightConnector1">
            <a:avLst/>
          </a:prstGeom>
          <a:ln w="762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Arrow Connector 286">
            <a:extLst>
              <a:ext uri="{FF2B5EF4-FFF2-40B4-BE49-F238E27FC236}">
                <a16:creationId xmlns:a16="http://schemas.microsoft.com/office/drawing/2014/main" id="{2EBF78C0-DA7A-C748-AC82-01C460EFD6CA}"/>
              </a:ext>
            </a:extLst>
          </p:cNvPr>
          <p:cNvCxnSpPr>
            <a:cxnSpLocks/>
          </p:cNvCxnSpPr>
          <p:nvPr/>
        </p:nvCxnSpPr>
        <p:spPr>
          <a:xfrm flipH="1">
            <a:off x="3475076" y="6671760"/>
            <a:ext cx="1786269" cy="0"/>
          </a:xfrm>
          <a:prstGeom prst="straightConnector1">
            <a:avLst/>
          </a:prstGeom>
          <a:ln w="762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>
            <a:extLst>
              <a:ext uri="{FF2B5EF4-FFF2-40B4-BE49-F238E27FC236}">
                <a16:creationId xmlns:a16="http://schemas.microsoft.com/office/drawing/2014/main" id="{C88D0997-30FF-A542-8BD3-21BB2769AD58}"/>
              </a:ext>
            </a:extLst>
          </p:cNvPr>
          <p:cNvCxnSpPr>
            <a:cxnSpLocks/>
          </p:cNvCxnSpPr>
          <p:nvPr/>
        </p:nvCxnSpPr>
        <p:spPr>
          <a:xfrm flipH="1" flipV="1">
            <a:off x="9282874" y="2088512"/>
            <a:ext cx="1" cy="22724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379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97183" y="78401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354383" y="78401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08409" y="78401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224266" y="89477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86625" y="1026001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45250" y="104293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67157" y="105140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243746" y="77661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678719" y="78117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563811" y="83620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16872" y="82350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879127" y="86091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341248" y="88277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764582" y="89477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010431" y="87784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73979" y="85174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948852" y="85174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418382" y="86937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993497" y="84397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404248" y="104401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316901" y="107009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861488" y="105493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216806" y="212666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711278" y="2197941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166366" y="218314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441330" y="220361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647351" y="207586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9410534" y="1148761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227786" y="107010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680033" y="107009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155228" y="108102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977680" y="114914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537414" y="112936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068569" y="112090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607824" y="108703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onnector 38"/>
          <p:cNvSpPr/>
          <p:nvPr/>
        </p:nvSpPr>
        <p:spPr>
          <a:xfrm>
            <a:off x="4136530" y="970965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Connector 39"/>
          <p:cNvSpPr/>
          <p:nvPr/>
        </p:nvSpPr>
        <p:spPr>
          <a:xfrm>
            <a:off x="3657067" y="949809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Connector 40"/>
          <p:cNvSpPr/>
          <p:nvPr/>
        </p:nvSpPr>
        <p:spPr>
          <a:xfrm>
            <a:off x="6363914" y="1042932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Connector 41"/>
          <p:cNvSpPr/>
          <p:nvPr/>
        </p:nvSpPr>
        <p:spPr>
          <a:xfrm>
            <a:off x="7293869" y="1065178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Connector 42"/>
          <p:cNvSpPr/>
          <p:nvPr/>
        </p:nvSpPr>
        <p:spPr>
          <a:xfrm>
            <a:off x="7812456" y="1034468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onnector 43"/>
          <p:cNvSpPr/>
          <p:nvPr/>
        </p:nvSpPr>
        <p:spPr>
          <a:xfrm>
            <a:off x="4983185" y="1038705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onnector 44"/>
          <p:cNvSpPr/>
          <p:nvPr/>
        </p:nvSpPr>
        <p:spPr>
          <a:xfrm>
            <a:off x="3267600" y="928637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onnector 45"/>
          <p:cNvSpPr/>
          <p:nvPr/>
        </p:nvSpPr>
        <p:spPr>
          <a:xfrm>
            <a:off x="4587367" y="1014380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onnector 46"/>
          <p:cNvSpPr/>
          <p:nvPr/>
        </p:nvSpPr>
        <p:spPr>
          <a:xfrm>
            <a:off x="9107856" y="1099045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onnector 47"/>
          <p:cNvSpPr/>
          <p:nvPr/>
        </p:nvSpPr>
        <p:spPr>
          <a:xfrm>
            <a:off x="8650656" y="1089504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onnector 48"/>
          <p:cNvSpPr/>
          <p:nvPr/>
        </p:nvSpPr>
        <p:spPr>
          <a:xfrm>
            <a:off x="6830317" y="1047260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Connector 49"/>
          <p:cNvSpPr/>
          <p:nvPr/>
        </p:nvSpPr>
        <p:spPr>
          <a:xfrm>
            <a:off x="8265048" y="1066065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Connector 50"/>
          <p:cNvSpPr/>
          <p:nvPr/>
        </p:nvSpPr>
        <p:spPr>
          <a:xfrm>
            <a:off x="5458718" y="1013305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/>
          <p:nvPr/>
        </p:nvSpPr>
        <p:spPr>
          <a:xfrm>
            <a:off x="5753253" y="106448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onnector 52"/>
          <p:cNvSpPr/>
          <p:nvPr/>
        </p:nvSpPr>
        <p:spPr>
          <a:xfrm>
            <a:off x="9303642" y="2321080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Connector 53"/>
          <p:cNvSpPr/>
          <p:nvPr/>
        </p:nvSpPr>
        <p:spPr>
          <a:xfrm>
            <a:off x="5917294" y="1004840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7172161" y="209279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9430641" y="204200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9000958" y="204200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8547623" y="206493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8085502" y="207340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620025" y="2197941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059602" y="220640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895354" y="216975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5761721" y="213234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6697287" y="211573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321864" y="214928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511306" y="245901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423181" y="240821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775411" y="240853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9130077" y="233479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7324558" y="241453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8683015" y="233308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6883229" y="240360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8237899" y="238913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4138969" y="252460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2521836" y="76424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9455041" y="2342681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5045961" y="248548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5947984" y="242514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2775473" y="2530281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3247489" y="251334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3687757" y="252674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onnector 81"/>
          <p:cNvSpPr/>
          <p:nvPr/>
        </p:nvSpPr>
        <p:spPr>
          <a:xfrm>
            <a:off x="3077466" y="2418444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Connector 82"/>
          <p:cNvSpPr/>
          <p:nvPr/>
        </p:nvSpPr>
        <p:spPr>
          <a:xfrm>
            <a:off x="5272448" y="2401510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Connector 83"/>
          <p:cNvSpPr/>
          <p:nvPr/>
        </p:nvSpPr>
        <p:spPr>
          <a:xfrm>
            <a:off x="8490400" y="2281215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Oval 84"/>
          <p:cNvSpPr/>
          <p:nvPr/>
        </p:nvSpPr>
        <p:spPr>
          <a:xfrm>
            <a:off x="2665406" y="102776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Connector 85"/>
          <p:cNvSpPr/>
          <p:nvPr/>
        </p:nvSpPr>
        <p:spPr>
          <a:xfrm>
            <a:off x="2940251" y="932876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Oval 86"/>
          <p:cNvSpPr/>
          <p:nvPr/>
        </p:nvSpPr>
        <p:spPr>
          <a:xfrm>
            <a:off x="4601135" y="252850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onnector 87"/>
          <p:cNvSpPr/>
          <p:nvPr/>
        </p:nvSpPr>
        <p:spPr>
          <a:xfrm>
            <a:off x="3504667" y="2432915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Connector 88"/>
          <p:cNvSpPr/>
          <p:nvPr/>
        </p:nvSpPr>
        <p:spPr>
          <a:xfrm>
            <a:off x="3941068" y="2459010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Connector 89"/>
          <p:cNvSpPr/>
          <p:nvPr/>
        </p:nvSpPr>
        <p:spPr>
          <a:xfrm>
            <a:off x="4406404" y="2469566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Connector 90"/>
          <p:cNvSpPr/>
          <p:nvPr/>
        </p:nvSpPr>
        <p:spPr>
          <a:xfrm>
            <a:off x="4833931" y="2420216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Connector 91"/>
          <p:cNvSpPr/>
          <p:nvPr/>
        </p:nvSpPr>
        <p:spPr>
          <a:xfrm>
            <a:off x="5626254" y="2350014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Connector 92"/>
          <p:cNvSpPr/>
          <p:nvPr/>
        </p:nvSpPr>
        <p:spPr>
          <a:xfrm>
            <a:off x="6132137" y="2331638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Connector 93"/>
          <p:cNvSpPr/>
          <p:nvPr/>
        </p:nvSpPr>
        <p:spPr>
          <a:xfrm>
            <a:off x="6582665" y="2329869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Connector 94"/>
          <p:cNvSpPr/>
          <p:nvPr/>
        </p:nvSpPr>
        <p:spPr>
          <a:xfrm>
            <a:off x="7135117" y="2326329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Connector 95"/>
          <p:cNvSpPr/>
          <p:nvPr/>
        </p:nvSpPr>
        <p:spPr>
          <a:xfrm>
            <a:off x="8009302" y="2299215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Connector 96"/>
          <p:cNvSpPr/>
          <p:nvPr/>
        </p:nvSpPr>
        <p:spPr>
          <a:xfrm>
            <a:off x="7551045" y="2288230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Connector 97"/>
          <p:cNvSpPr/>
          <p:nvPr/>
        </p:nvSpPr>
        <p:spPr>
          <a:xfrm>
            <a:off x="8867168" y="2264599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Connector 98"/>
          <p:cNvSpPr/>
          <p:nvPr/>
        </p:nvSpPr>
        <p:spPr>
          <a:xfrm>
            <a:off x="9366096" y="2298468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9068282" y="1575149"/>
            <a:ext cx="742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NH</a:t>
            </a:r>
            <a:r>
              <a:rPr lang="en-US" sz="2000" b="1" baseline="-25000" dirty="0">
                <a:solidFill>
                  <a:prstClr val="black"/>
                </a:solidFill>
              </a:rPr>
              <a:t>3</a:t>
            </a:r>
            <a:endParaRPr lang="en-US" sz="2000" b="1" baseline="30000" dirty="0">
              <a:solidFill>
                <a:prstClr val="black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773764" y="1447567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2H</a:t>
            </a:r>
            <a:r>
              <a:rPr lang="en-US" sz="2400" baseline="30000" dirty="0">
                <a:solidFill>
                  <a:prstClr val="black"/>
                </a:solidFill>
              </a:rPr>
              <a:t>+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3600" dirty="0">
                <a:solidFill>
                  <a:prstClr val="black"/>
                </a:solidFill>
              </a:rPr>
              <a:t>+ </a:t>
            </a:r>
            <a:r>
              <a:rPr lang="en-US" sz="3600" dirty="0">
                <a:solidFill>
                  <a:srgbClr val="00B050"/>
                </a:solidFill>
              </a:rPr>
              <a:t>NO</a:t>
            </a:r>
            <a:r>
              <a:rPr lang="en-US" sz="3600" baseline="-25000" dirty="0">
                <a:solidFill>
                  <a:srgbClr val="00B050"/>
                </a:solidFill>
              </a:rPr>
              <a:t>3</a:t>
            </a:r>
            <a:r>
              <a:rPr lang="en-US" sz="3600" baseline="30000" dirty="0">
                <a:solidFill>
                  <a:srgbClr val="00B050"/>
                </a:solidFill>
              </a:rPr>
              <a:t>-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892893" y="1497914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NO</a:t>
            </a:r>
            <a:r>
              <a:rPr lang="en-US" sz="3200" baseline="-25000" dirty="0">
                <a:solidFill>
                  <a:srgbClr val="00B050"/>
                </a:solidFill>
              </a:rPr>
              <a:t>2</a:t>
            </a:r>
            <a:r>
              <a:rPr lang="en-US" sz="3200" baseline="30000" dirty="0">
                <a:solidFill>
                  <a:srgbClr val="00B050"/>
                </a:solidFill>
              </a:rPr>
              <a:t>-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5924455" y="1552644"/>
            <a:ext cx="877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HNO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954399" y="1575737"/>
            <a:ext cx="1074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NOH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8263876" y="1594891"/>
            <a:ext cx="737702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NH</a:t>
            </a:r>
            <a:r>
              <a:rPr lang="en-US" sz="2000" b="1" baseline="-25000" dirty="0">
                <a:solidFill>
                  <a:srgbClr val="00B050"/>
                </a:solidFill>
              </a:rPr>
              <a:t>2</a:t>
            </a:r>
            <a:r>
              <a:rPr lang="en-US" sz="3200" b="1" baseline="30000" dirty="0">
                <a:solidFill>
                  <a:srgbClr val="00B050"/>
                </a:solidFill>
              </a:rPr>
              <a:t>-</a:t>
            </a:r>
            <a:r>
              <a:rPr lang="en-US" sz="2000" b="1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106" name="Straight Arrow Connector 105"/>
          <p:cNvCxnSpPr/>
          <p:nvPr/>
        </p:nvCxnSpPr>
        <p:spPr>
          <a:xfrm>
            <a:off x="3175089" y="2663041"/>
            <a:ext cx="306225" cy="128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8039049" y="1843189"/>
            <a:ext cx="290281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5026424" y="1559468"/>
            <a:ext cx="654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</a:t>
            </a:r>
            <a:endParaRPr lang="en-US" sz="2800" baseline="30000" dirty="0"/>
          </a:p>
        </p:txBody>
      </p:sp>
      <p:cxnSp>
        <p:nvCxnSpPr>
          <p:cNvPr id="109" name="Straight Arrow Connector 108"/>
          <p:cNvCxnSpPr/>
          <p:nvPr/>
        </p:nvCxnSpPr>
        <p:spPr>
          <a:xfrm>
            <a:off x="4789313" y="1852158"/>
            <a:ext cx="26141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V="1">
            <a:off x="5704468" y="1865006"/>
            <a:ext cx="285846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6748097" y="1856329"/>
            <a:ext cx="26141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cxnSpLocks/>
          </p:cNvCxnSpPr>
          <p:nvPr/>
        </p:nvCxnSpPr>
        <p:spPr>
          <a:xfrm>
            <a:off x="8839200" y="1815461"/>
            <a:ext cx="22908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Curved Connector 185"/>
          <p:cNvCxnSpPr/>
          <p:nvPr/>
        </p:nvCxnSpPr>
        <p:spPr>
          <a:xfrm rot="5400000" flipH="1" flipV="1">
            <a:off x="6023688" y="3467927"/>
            <a:ext cx="7280884" cy="203750"/>
          </a:xfrm>
          <a:prstGeom prst="curvedConnector3">
            <a:avLst/>
          </a:prstGeom>
          <a:ln w="76200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7" name="TextBox 196"/>
          <p:cNvSpPr txBox="1"/>
          <p:nvPr/>
        </p:nvSpPr>
        <p:spPr>
          <a:xfrm>
            <a:off x="9677709" y="103010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 </a:t>
            </a:r>
            <a:r>
              <a:rPr lang="en-US" dirty="0" err="1">
                <a:sym typeface="Wingdings"/>
              </a:rPr>
              <a:t>ē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ē</a:t>
            </a:r>
            <a:r>
              <a:rPr lang="en-US" dirty="0">
                <a:sym typeface="Wingdings"/>
              </a:rPr>
              <a:t> </a:t>
            </a:r>
            <a:endParaRPr lang="en-US" dirty="0"/>
          </a:p>
        </p:txBody>
      </p:sp>
      <p:sp>
        <p:nvSpPr>
          <p:cNvPr id="198" name="TextBox 197"/>
          <p:cNvSpPr txBox="1"/>
          <p:nvPr/>
        </p:nvSpPr>
        <p:spPr>
          <a:xfrm>
            <a:off x="9718372" y="213234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 </a:t>
            </a:r>
            <a:r>
              <a:rPr lang="en-US" dirty="0" err="1">
                <a:sym typeface="Wingdings"/>
              </a:rPr>
              <a:t>ē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ē</a:t>
            </a:r>
            <a:r>
              <a:rPr lang="en-US" dirty="0">
                <a:sym typeface="Wingdings"/>
              </a:rPr>
              <a:t> </a:t>
            </a:r>
            <a:endParaRPr lang="en-US" dirty="0"/>
          </a:p>
        </p:txBody>
      </p:sp>
      <p:sp>
        <p:nvSpPr>
          <p:cNvPr id="199" name="Connector 198"/>
          <p:cNvSpPr/>
          <p:nvPr/>
        </p:nvSpPr>
        <p:spPr>
          <a:xfrm>
            <a:off x="9662575" y="2245315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0" name="Connector 199"/>
          <p:cNvSpPr/>
          <p:nvPr/>
        </p:nvSpPr>
        <p:spPr>
          <a:xfrm>
            <a:off x="9610331" y="1089504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TextBox 202"/>
          <p:cNvSpPr txBox="1"/>
          <p:nvPr/>
        </p:nvSpPr>
        <p:spPr>
          <a:xfrm>
            <a:off x="9578480" y="340519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  </a:t>
            </a:r>
            <a:endParaRPr lang="en-US" dirty="0"/>
          </a:p>
        </p:txBody>
      </p:sp>
      <p:sp>
        <p:nvSpPr>
          <p:cNvPr id="205" name="TextBox 204"/>
          <p:cNvSpPr txBox="1"/>
          <p:nvPr/>
        </p:nvSpPr>
        <p:spPr>
          <a:xfrm>
            <a:off x="9638161" y="5416281"/>
            <a:ext cx="800219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-25000" dirty="0">
                <a:solidFill>
                  <a:srgbClr val="660066"/>
                </a:solidFill>
                <a:latin typeface="Arial Black"/>
                <a:cs typeface="Arial Black"/>
              </a:rPr>
              <a:t>OH</a:t>
            </a:r>
            <a:r>
              <a:rPr lang="en-US" sz="3600" baseline="30000" dirty="0">
                <a:solidFill>
                  <a:srgbClr val="660066"/>
                </a:solidFill>
                <a:latin typeface="Arial Black"/>
                <a:cs typeface="Arial Black"/>
              </a:rPr>
              <a:t>-</a:t>
            </a:r>
          </a:p>
          <a:p>
            <a:endParaRPr lang="en-US" sz="1100" dirty="0">
              <a:latin typeface="Arial Black"/>
              <a:cs typeface="Arial Black"/>
            </a:endParaRPr>
          </a:p>
          <a:p>
            <a:r>
              <a:rPr lang="en-US" sz="3600" dirty="0">
                <a:latin typeface="Arial Black"/>
                <a:cs typeface="Arial Black"/>
              </a:rPr>
              <a:t>H</a:t>
            </a:r>
            <a:r>
              <a:rPr lang="en-US" sz="3600" baseline="-25000" dirty="0">
                <a:latin typeface="Arial Black"/>
                <a:cs typeface="Arial Black"/>
              </a:rPr>
              <a:t>2</a:t>
            </a:r>
          </a:p>
        </p:txBody>
      </p:sp>
      <p:cxnSp>
        <p:nvCxnSpPr>
          <p:cNvPr id="206" name="Straight Arrow Connector 205"/>
          <p:cNvCxnSpPr/>
          <p:nvPr/>
        </p:nvCxnSpPr>
        <p:spPr>
          <a:xfrm flipV="1">
            <a:off x="9929457" y="6514600"/>
            <a:ext cx="0" cy="1300666"/>
          </a:xfrm>
          <a:prstGeom prst="straightConnector1">
            <a:avLst/>
          </a:prstGeom>
          <a:ln w="762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/>
          <p:nvPr/>
        </p:nvCxnSpPr>
        <p:spPr>
          <a:xfrm flipV="1">
            <a:off x="10006518" y="4912236"/>
            <a:ext cx="0" cy="585789"/>
          </a:xfrm>
          <a:prstGeom prst="straightConnector1">
            <a:avLst/>
          </a:prstGeom>
          <a:ln w="762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9763441" y="583954"/>
            <a:ext cx="1100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</a:t>
            </a:r>
            <a:r>
              <a:rPr lang="en-US" sz="2000" baseline="30000" dirty="0"/>
              <a:t>+</a:t>
            </a:r>
            <a:r>
              <a:rPr lang="en-US" sz="2000" dirty="0"/>
              <a:t>/</a:t>
            </a:r>
            <a:r>
              <a:rPr lang="en-US" sz="2000" dirty="0">
                <a:solidFill>
                  <a:srgbClr val="660066"/>
                </a:solidFill>
              </a:rPr>
              <a:t>OH</a:t>
            </a:r>
            <a:r>
              <a:rPr lang="en-US" sz="2000" baseline="30000" dirty="0">
                <a:solidFill>
                  <a:srgbClr val="660066"/>
                </a:solidFill>
              </a:rPr>
              <a:t>-</a:t>
            </a:r>
            <a:r>
              <a:rPr lang="en-US" sz="2000" baseline="30000" dirty="0"/>
              <a:t>  </a:t>
            </a:r>
          </a:p>
        </p:txBody>
      </p:sp>
      <p:sp>
        <p:nvSpPr>
          <p:cNvPr id="211" name="TextBox 210"/>
          <p:cNvSpPr txBox="1"/>
          <p:nvPr/>
        </p:nvSpPr>
        <p:spPr>
          <a:xfrm>
            <a:off x="9706265" y="4236931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</a:t>
            </a:r>
            <a:r>
              <a:rPr lang="en-US" dirty="0"/>
              <a:t>/</a:t>
            </a:r>
            <a:r>
              <a:rPr lang="en-US" dirty="0">
                <a:solidFill>
                  <a:srgbClr val="660066"/>
                </a:solidFill>
              </a:rPr>
              <a:t>OH</a:t>
            </a:r>
            <a:r>
              <a:rPr lang="en-US" baseline="30000" dirty="0">
                <a:solidFill>
                  <a:srgbClr val="660066"/>
                </a:solidFill>
              </a:rPr>
              <a:t>-</a:t>
            </a:r>
            <a:r>
              <a:rPr lang="en-US" baseline="30000" dirty="0"/>
              <a:t>  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1821030" y="503426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  </a:t>
            </a:r>
            <a:r>
              <a:rPr lang="en-US" dirty="0">
                <a:sym typeface="Wingdings"/>
              </a:rPr>
              <a:t> </a:t>
            </a:r>
            <a:endParaRPr lang="en-US" baseline="30000" dirty="0"/>
          </a:p>
        </p:txBody>
      </p:sp>
      <p:sp>
        <p:nvSpPr>
          <p:cNvPr id="214" name="TextBox 213"/>
          <p:cNvSpPr txBox="1"/>
          <p:nvPr/>
        </p:nvSpPr>
        <p:spPr>
          <a:xfrm>
            <a:off x="2563251" y="395624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  </a:t>
            </a:r>
            <a:r>
              <a:rPr lang="en-US" dirty="0">
                <a:sym typeface="Wingdings"/>
              </a:rPr>
              <a:t> </a:t>
            </a:r>
            <a:endParaRPr lang="en-US" baseline="30000" dirty="0"/>
          </a:p>
        </p:txBody>
      </p:sp>
      <p:sp>
        <p:nvSpPr>
          <p:cNvPr id="215" name="TextBox 214"/>
          <p:cNvSpPr txBox="1"/>
          <p:nvPr/>
        </p:nvSpPr>
        <p:spPr>
          <a:xfrm>
            <a:off x="2706169" y="5142655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  </a:t>
            </a:r>
            <a:r>
              <a:rPr lang="en-US" dirty="0">
                <a:sym typeface="Wingdings"/>
              </a:rPr>
              <a:t> </a:t>
            </a:r>
            <a:endParaRPr lang="en-US" baseline="30000" dirty="0"/>
          </a:p>
        </p:txBody>
      </p:sp>
      <p:sp>
        <p:nvSpPr>
          <p:cNvPr id="216" name="TextBox 215"/>
          <p:cNvSpPr txBox="1"/>
          <p:nvPr/>
        </p:nvSpPr>
        <p:spPr>
          <a:xfrm>
            <a:off x="1524001" y="3685302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NO</a:t>
            </a:r>
            <a:r>
              <a:rPr lang="en-US" sz="3200" baseline="-25000" dirty="0">
                <a:solidFill>
                  <a:prstClr val="black"/>
                </a:solidFill>
              </a:rPr>
              <a:t>3</a:t>
            </a:r>
            <a:r>
              <a:rPr lang="en-US" sz="3200" baseline="30000" dirty="0">
                <a:solidFill>
                  <a:prstClr val="black"/>
                </a:solidFill>
              </a:rPr>
              <a:t>-</a:t>
            </a:r>
            <a:endParaRPr lang="en-US" sz="3200" dirty="0"/>
          </a:p>
        </p:txBody>
      </p:sp>
      <p:sp>
        <p:nvSpPr>
          <p:cNvPr id="217" name="TextBox 216"/>
          <p:cNvSpPr txBox="1"/>
          <p:nvPr/>
        </p:nvSpPr>
        <p:spPr>
          <a:xfrm>
            <a:off x="1476534" y="2547975"/>
            <a:ext cx="8180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3366FF"/>
                </a:solidFill>
              </a:rPr>
              <a:t>CO</a:t>
            </a:r>
            <a:r>
              <a:rPr lang="en-US" sz="3200" baseline="-25000" dirty="0">
                <a:solidFill>
                  <a:srgbClr val="3366FF"/>
                </a:solidFill>
              </a:rPr>
              <a:t>2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2051034" y="5906292"/>
            <a:ext cx="1243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3366FF"/>
                </a:solidFill>
              </a:rPr>
              <a:t>OCEAN</a:t>
            </a:r>
          </a:p>
        </p:txBody>
      </p:sp>
      <p:sp>
        <p:nvSpPr>
          <p:cNvPr id="219" name="Freeform 218"/>
          <p:cNvSpPr/>
          <p:nvPr/>
        </p:nvSpPr>
        <p:spPr>
          <a:xfrm rot="21129186">
            <a:off x="1530896" y="153450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 rot="21129186">
            <a:off x="2029559" y="347270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Freeform 220"/>
          <p:cNvSpPr/>
          <p:nvPr/>
        </p:nvSpPr>
        <p:spPr>
          <a:xfrm rot="21129186">
            <a:off x="1530895" y="948492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1"/>
          <p:cNvSpPr/>
          <p:nvPr/>
        </p:nvSpPr>
        <p:spPr>
          <a:xfrm rot="21129186">
            <a:off x="2016854" y="1092946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Freeform 222"/>
          <p:cNvSpPr/>
          <p:nvPr/>
        </p:nvSpPr>
        <p:spPr>
          <a:xfrm rot="21129186">
            <a:off x="1525389" y="2289156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3"/>
          <p:cNvSpPr/>
          <p:nvPr/>
        </p:nvSpPr>
        <p:spPr>
          <a:xfrm rot="21129186">
            <a:off x="1534180" y="3040578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Freeform 224"/>
          <p:cNvSpPr/>
          <p:nvPr/>
        </p:nvSpPr>
        <p:spPr>
          <a:xfrm rot="21129186">
            <a:off x="2058961" y="2546792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Freeform 225"/>
          <p:cNvSpPr/>
          <p:nvPr/>
        </p:nvSpPr>
        <p:spPr>
          <a:xfrm rot="21129186">
            <a:off x="1540669" y="3585190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Freeform 226"/>
          <p:cNvSpPr/>
          <p:nvPr/>
        </p:nvSpPr>
        <p:spPr>
          <a:xfrm rot="21129186">
            <a:off x="2058960" y="1992348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Freeform 227"/>
          <p:cNvSpPr/>
          <p:nvPr/>
        </p:nvSpPr>
        <p:spPr>
          <a:xfrm rot="21129186">
            <a:off x="1534178" y="1541433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Freeform 228"/>
          <p:cNvSpPr/>
          <p:nvPr/>
        </p:nvSpPr>
        <p:spPr>
          <a:xfrm rot="21129186">
            <a:off x="2572532" y="4503139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Freeform 229"/>
          <p:cNvSpPr/>
          <p:nvPr/>
        </p:nvSpPr>
        <p:spPr>
          <a:xfrm rot="21129186">
            <a:off x="2673334" y="5397762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Freeform 230"/>
          <p:cNvSpPr/>
          <p:nvPr/>
        </p:nvSpPr>
        <p:spPr>
          <a:xfrm rot="21129186">
            <a:off x="2134299" y="5576256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Freeform 231"/>
          <p:cNvSpPr/>
          <p:nvPr/>
        </p:nvSpPr>
        <p:spPr>
          <a:xfrm rot="21129186">
            <a:off x="1603074" y="6420734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2"/>
          <p:cNvSpPr/>
          <p:nvPr/>
        </p:nvSpPr>
        <p:spPr>
          <a:xfrm rot="21129186">
            <a:off x="1658011" y="5862280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Freeform 233"/>
          <p:cNvSpPr/>
          <p:nvPr/>
        </p:nvSpPr>
        <p:spPr>
          <a:xfrm rot="21129186">
            <a:off x="1532296" y="4901186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Freeform 234"/>
          <p:cNvSpPr/>
          <p:nvPr/>
        </p:nvSpPr>
        <p:spPr>
          <a:xfrm rot="21129186">
            <a:off x="2237984" y="5022018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Freeform 235"/>
          <p:cNvSpPr/>
          <p:nvPr/>
        </p:nvSpPr>
        <p:spPr>
          <a:xfrm rot="21129186">
            <a:off x="2522983" y="3788061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Freeform 236"/>
          <p:cNvSpPr/>
          <p:nvPr/>
        </p:nvSpPr>
        <p:spPr>
          <a:xfrm rot="21129186">
            <a:off x="2610919" y="3369348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Freeform 237"/>
          <p:cNvSpPr/>
          <p:nvPr/>
        </p:nvSpPr>
        <p:spPr>
          <a:xfrm rot="21129186">
            <a:off x="2723586" y="6626969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Freeform 238"/>
          <p:cNvSpPr/>
          <p:nvPr/>
        </p:nvSpPr>
        <p:spPr>
          <a:xfrm rot="21129186">
            <a:off x="2121778" y="6376002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Freeform 239"/>
          <p:cNvSpPr/>
          <p:nvPr/>
        </p:nvSpPr>
        <p:spPr>
          <a:xfrm rot="21129186">
            <a:off x="2742523" y="4923045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Freeform 240"/>
          <p:cNvSpPr/>
          <p:nvPr/>
        </p:nvSpPr>
        <p:spPr>
          <a:xfrm rot="21129186">
            <a:off x="2773092" y="5835021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2" name="Straight Arrow Connector 241"/>
          <p:cNvCxnSpPr/>
          <p:nvPr/>
        </p:nvCxnSpPr>
        <p:spPr>
          <a:xfrm flipV="1">
            <a:off x="10318927" y="1705044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/>
          <p:cNvCxnSpPr/>
          <p:nvPr/>
        </p:nvCxnSpPr>
        <p:spPr>
          <a:xfrm flipV="1">
            <a:off x="10471327" y="1857444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>
            <a:cxnSpLocks/>
          </p:cNvCxnSpPr>
          <p:nvPr/>
        </p:nvCxnSpPr>
        <p:spPr>
          <a:xfrm flipV="1">
            <a:off x="9745641" y="4780703"/>
            <a:ext cx="0" cy="75354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>
            <a:cxnSpLocks/>
          </p:cNvCxnSpPr>
          <p:nvPr/>
        </p:nvCxnSpPr>
        <p:spPr>
          <a:xfrm flipV="1">
            <a:off x="10325719" y="4731489"/>
            <a:ext cx="0" cy="74313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/>
          <p:nvPr/>
        </p:nvCxnSpPr>
        <p:spPr>
          <a:xfrm flipV="1">
            <a:off x="10412730" y="177903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/>
          <p:cNvCxnSpPr/>
          <p:nvPr/>
        </p:nvCxnSpPr>
        <p:spPr>
          <a:xfrm flipV="1">
            <a:off x="10459814" y="2572791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/>
          <p:nvPr/>
        </p:nvCxnSpPr>
        <p:spPr>
          <a:xfrm flipV="1">
            <a:off x="10007335" y="2558468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/>
          <p:cNvCxnSpPr/>
          <p:nvPr/>
        </p:nvCxnSpPr>
        <p:spPr>
          <a:xfrm flipV="1">
            <a:off x="10159735" y="2710868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/>
          <p:cNvCxnSpPr/>
          <p:nvPr/>
        </p:nvCxnSpPr>
        <p:spPr>
          <a:xfrm flipV="1">
            <a:off x="10312135" y="2741012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/>
          <p:nvPr/>
        </p:nvCxnSpPr>
        <p:spPr>
          <a:xfrm flipV="1">
            <a:off x="9989877" y="1843188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/>
          <p:nvPr/>
        </p:nvCxnSpPr>
        <p:spPr>
          <a:xfrm flipV="1">
            <a:off x="10173319" y="361244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/>
          <p:nvPr/>
        </p:nvCxnSpPr>
        <p:spPr>
          <a:xfrm flipV="1">
            <a:off x="9997787" y="179448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7" name="TextBox 256"/>
          <p:cNvSpPr txBox="1"/>
          <p:nvPr/>
        </p:nvSpPr>
        <p:spPr>
          <a:xfrm>
            <a:off x="2976550" y="2098145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sp>
        <p:nvSpPr>
          <p:cNvPr id="258" name="TextBox 257"/>
          <p:cNvSpPr txBox="1"/>
          <p:nvPr/>
        </p:nvSpPr>
        <p:spPr>
          <a:xfrm>
            <a:off x="2894532" y="1067306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cxnSp>
        <p:nvCxnSpPr>
          <p:cNvPr id="259" name="Straight Arrow Connector 258"/>
          <p:cNvCxnSpPr/>
          <p:nvPr/>
        </p:nvCxnSpPr>
        <p:spPr>
          <a:xfrm flipV="1">
            <a:off x="3122445" y="1988455"/>
            <a:ext cx="0" cy="2193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/>
          <p:cNvCxnSpPr/>
          <p:nvPr/>
        </p:nvCxnSpPr>
        <p:spPr>
          <a:xfrm>
            <a:off x="3044290" y="1409470"/>
            <a:ext cx="0" cy="1828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TextBox 260"/>
          <p:cNvSpPr txBox="1"/>
          <p:nvPr/>
        </p:nvSpPr>
        <p:spPr>
          <a:xfrm>
            <a:off x="4309809" y="2138088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sp>
        <p:nvSpPr>
          <p:cNvPr id="262" name="TextBox 261"/>
          <p:cNvSpPr txBox="1"/>
          <p:nvPr/>
        </p:nvSpPr>
        <p:spPr>
          <a:xfrm>
            <a:off x="4080684" y="1101645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cxnSp>
        <p:nvCxnSpPr>
          <p:cNvPr id="263" name="Straight Arrow Connector 262"/>
          <p:cNvCxnSpPr/>
          <p:nvPr/>
        </p:nvCxnSpPr>
        <p:spPr>
          <a:xfrm>
            <a:off x="4230442" y="1425011"/>
            <a:ext cx="0" cy="1828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Arrow Connector 263"/>
          <p:cNvCxnSpPr/>
          <p:nvPr/>
        </p:nvCxnSpPr>
        <p:spPr>
          <a:xfrm flipV="1">
            <a:off x="4448917" y="2004517"/>
            <a:ext cx="0" cy="2193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5" name="TextBox 264"/>
          <p:cNvSpPr txBox="1"/>
          <p:nvPr/>
        </p:nvSpPr>
        <p:spPr>
          <a:xfrm>
            <a:off x="4895625" y="131069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 </a:t>
            </a:r>
            <a:endParaRPr lang="en-US" dirty="0"/>
          </a:p>
        </p:txBody>
      </p:sp>
      <p:sp>
        <p:nvSpPr>
          <p:cNvPr id="266" name="Arc 265"/>
          <p:cNvSpPr/>
          <p:nvPr/>
        </p:nvSpPr>
        <p:spPr>
          <a:xfrm>
            <a:off x="5084184" y="1524407"/>
            <a:ext cx="374534" cy="288905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7" name="Straight Arrow Connector 266"/>
          <p:cNvCxnSpPr/>
          <p:nvPr/>
        </p:nvCxnSpPr>
        <p:spPr>
          <a:xfrm flipV="1">
            <a:off x="6207100" y="1995003"/>
            <a:ext cx="0" cy="2193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8" name="TextBox 267"/>
          <p:cNvSpPr txBox="1"/>
          <p:nvPr/>
        </p:nvSpPr>
        <p:spPr>
          <a:xfrm>
            <a:off x="6057342" y="2056129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sp>
        <p:nvSpPr>
          <p:cNvPr id="269" name="TextBox 268"/>
          <p:cNvSpPr txBox="1"/>
          <p:nvPr/>
        </p:nvSpPr>
        <p:spPr>
          <a:xfrm>
            <a:off x="6310221" y="1134396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cxnSp>
        <p:nvCxnSpPr>
          <p:cNvPr id="270" name="Straight Arrow Connector 269"/>
          <p:cNvCxnSpPr/>
          <p:nvPr/>
        </p:nvCxnSpPr>
        <p:spPr>
          <a:xfrm>
            <a:off x="6473979" y="1468042"/>
            <a:ext cx="0" cy="1828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Arc 270"/>
          <p:cNvSpPr/>
          <p:nvPr/>
        </p:nvSpPr>
        <p:spPr>
          <a:xfrm>
            <a:off x="5854656" y="1507007"/>
            <a:ext cx="374534" cy="288905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TextBox 271"/>
          <p:cNvSpPr txBox="1"/>
          <p:nvPr/>
        </p:nvSpPr>
        <p:spPr>
          <a:xfrm>
            <a:off x="5590833" y="1319062"/>
            <a:ext cx="52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2H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273" name="TextBox 272"/>
          <p:cNvSpPr txBox="1"/>
          <p:nvPr/>
        </p:nvSpPr>
        <p:spPr>
          <a:xfrm>
            <a:off x="7475894" y="2017024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cxnSp>
        <p:nvCxnSpPr>
          <p:cNvPr id="274" name="Straight Arrow Connector 273"/>
          <p:cNvCxnSpPr/>
          <p:nvPr/>
        </p:nvCxnSpPr>
        <p:spPr>
          <a:xfrm flipV="1">
            <a:off x="7625284" y="1932308"/>
            <a:ext cx="0" cy="2193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5" name="TextBox 274"/>
          <p:cNvSpPr txBox="1"/>
          <p:nvPr/>
        </p:nvSpPr>
        <p:spPr>
          <a:xfrm>
            <a:off x="9762733" y="1413031"/>
            <a:ext cx="9092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</a:t>
            </a:r>
            <a:r>
              <a:rPr lang="en-US" dirty="0"/>
              <a:t>/</a:t>
            </a:r>
            <a:r>
              <a:rPr lang="en-US" dirty="0">
                <a:solidFill>
                  <a:srgbClr val="660066"/>
                </a:solidFill>
              </a:rPr>
              <a:t>OH</a:t>
            </a:r>
            <a:r>
              <a:rPr lang="en-US" baseline="30000" dirty="0">
                <a:solidFill>
                  <a:srgbClr val="660066"/>
                </a:solidFill>
              </a:rPr>
              <a:t>-</a:t>
            </a:r>
            <a:r>
              <a:rPr lang="en-US" baseline="30000" dirty="0"/>
              <a:t>  </a:t>
            </a:r>
          </a:p>
          <a:p>
            <a:endParaRPr lang="en-US" baseline="30000" dirty="0"/>
          </a:p>
        </p:txBody>
      </p:sp>
      <p:sp>
        <p:nvSpPr>
          <p:cNvPr id="276" name="TextBox 275"/>
          <p:cNvSpPr txBox="1"/>
          <p:nvPr/>
        </p:nvSpPr>
        <p:spPr>
          <a:xfrm>
            <a:off x="9719889" y="2989148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</a:t>
            </a:r>
            <a:r>
              <a:rPr lang="en-US" dirty="0"/>
              <a:t>/</a:t>
            </a:r>
            <a:r>
              <a:rPr lang="en-US" dirty="0">
                <a:solidFill>
                  <a:srgbClr val="660066"/>
                </a:solidFill>
              </a:rPr>
              <a:t>OH</a:t>
            </a:r>
            <a:r>
              <a:rPr lang="en-US" baseline="30000" dirty="0">
                <a:solidFill>
                  <a:srgbClr val="660066"/>
                </a:solidFill>
              </a:rPr>
              <a:t>-</a:t>
            </a:r>
            <a:r>
              <a:rPr lang="en-US" baseline="30000" dirty="0"/>
              <a:t>  </a:t>
            </a:r>
          </a:p>
        </p:txBody>
      </p:sp>
      <p:sp>
        <p:nvSpPr>
          <p:cNvPr id="277" name="Arc 276"/>
          <p:cNvSpPr/>
          <p:nvPr/>
        </p:nvSpPr>
        <p:spPr>
          <a:xfrm>
            <a:off x="3351735" y="1497914"/>
            <a:ext cx="881141" cy="259035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TextBox 277"/>
          <p:cNvSpPr txBox="1"/>
          <p:nvPr/>
        </p:nvSpPr>
        <p:spPr>
          <a:xfrm>
            <a:off x="3300008" y="1290662"/>
            <a:ext cx="52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2H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279" name="Rectangle 278"/>
          <p:cNvSpPr/>
          <p:nvPr/>
        </p:nvSpPr>
        <p:spPr>
          <a:xfrm>
            <a:off x="6748097" y="1345334"/>
            <a:ext cx="522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2H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280" name="Arc 279"/>
          <p:cNvSpPr/>
          <p:nvPr/>
        </p:nvSpPr>
        <p:spPr>
          <a:xfrm>
            <a:off x="7009506" y="1560593"/>
            <a:ext cx="374534" cy="288905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1" name="Straight Arrow Connector 280"/>
          <p:cNvCxnSpPr/>
          <p:nvPr/>
        </p:nvCxnSpPr>
        <p:spPr>
          <a:xfrm>
            <a:off x="7384040" y="1461218"/>
            <a:ext cx="0" cy="1828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2" name="TextBox 281"/>
          <p:cNvSpPr txBox="1"/>
          <p:nvPr/>
        </p:nvSpPr>
        <p:spPr>
          <a:xfrm>
            <a:off x="7225885" y="1155073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sp>
        <p:nvSpPr>
          <p:cNvPr id="283" name="Arc 282"/>
          <p:cNvSpPr/>
          <p:nvPr/>
        </p:nvSpPr>
        <p:spPr>
          <a:xfrm>
            <a:off x="7647353" y="1535580"/>
            <a:ext cx="843049" cy="288905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Rectangle 283"/>
          <p:cNvSpPr/>
          <p:nvPr/>
        </p:nvSpPr>
        <p:spPr>
          <a:xfrm>
            <a:off x="7728694" y="1354182"/>
            <a:ext cx="405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288" name="TextBox 287"/>
          <p:cNvSpPr txBox="1"/>
          <p:nvPr/>
        </p:nvSpPr>
        <p:spPr>
          <a:xfrm>
            <a:off x="10042911" y="583282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Black"/>
                <a:cs typeface="Arial Black"/>
              </a:rPr>
              <a:t>CH</a:t>
            </a:r>
            <a:r>
              <a:rPr lang="en-US" baseline="-25000" dirty="0">
                <a:latin typeface="Arial Black"/>
                <a:cs typeface="Arial Black"/>
              </a:rPr>
              <a:t>4</a:t>
            </a:r>
          </a:p>
        </p:txBody>
      </p:sp>
      <p:cxnSp>
        <p:nvCxnSpPr>
          <p:cNvPr id="293" name="Straight Arrow Connector 292"/>
          <p:cNvCxnSpPr/>
          <p:nvPr/>
        </p:nvCxnSpPr>
        <p:spPr>
          <a:xfrm flipV="1">
            <a:off x="10434377" y="6212280"/>
            <a:ext cx="0" cy="1300666"/>
          </a:xfrm>
          <a:prstGeom prst="straightConnector1">
            <a:avLst/>
          </a:prstGeom>
          <a:ln w="28575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3" name="TextBox 302"/>
          <p:cNvSpPr txBox="1"/>
          <p:nvPr/>
        </p:nvSpPr>
        <p:spPr>
          <a:xfrm>
            <a:off x="2471057" y="48350"/>
            <a:ext cx="7256390" cy="369332"/>
          </a:xfrm>
          <a:prstGeom prst="rect">
            <a:avLst/>
          </a:prstGeom>
          <a:solidFill>
            <a:srgbClr val="87E9E7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“proton gradients enable cellular metabolism to </a:t>
            </a:r>
            <a:r>
              <a:rPr lang="en-US" b="1" dirty="0"/>
              <a:t>transcend chemistry</a:t>
            </a:r>
            <a:r>
              <a:rPr lang="en-US" dirty="0"/>
              <a:t>” Lane </a:t>
            </a:r>
            <a:endParaRPr lang="en-US" sz="800" dirty="0"/>
          </a:p>
        </p:txBody>
      </p:sp>
      <p:cxnSp>
        <p:nvCxnSpPr>
          <p:cNvPr id="307" name="Curved Connector 306"/>
          <p:cNvCxnSpPr/>
          <p:nvPr/>
        </p:nvCxnSpPr>
        <p:spPr>
          <a:xfrm rot="16200000" flipH="1">
            <a:off x="-1581265" y="2419490"/>
            <a:ext cx="8996000" cy="1033345"/>
          </a:xfrm>
          <a:prstGeom prst="curvedConnector3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" name="Arc 307">
            <a:extLst>
              <a:ext uri="{FF2B5EF4-FFF2-40B4-BE49-F238E27FC236}">
                <a16:creationId xmlns:a16="http://schemas.microsoft.com/office/drawing/2014/main" id="{B0E87886-9991-324D-80F5-C4AF589BA97A}"/>
              </a:ext>
            </a:extLst>
          </p:cNvPr>
          <p:cNvSpPr/>
          <p:nvPr/>
        </p:nvSpPr>
        <p:spPr>
          <a:xfrm rot="5400000">
            <a:off x="-3298810" y="107315"/>
            <a:ext cx="8216594" cy="3650020"/>
          </a:xfrm>
          <a:prstGeom prst="arc">
            <a:avLst/>
          </a:prstGeom>
          <a:ln w="38100" cmpd="sng"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56"/>
          </a:p>
        </p:txBody>
      </p:sp>
      <p:sp>
        <p:nvSpPr>
          <p:cNvPr id="309" name="Freeform 308">
            <a:extLst>
              <a:ext uri="{FF2B5EF4-FFF2-40B4-BE49-F238E27FC236}">
                <a16:creationId xmlns:a16="http://schemas.microsoft.com/office/drawing/2014/main" id="{C49D4B68-D74A-9448-84F6-4F474CA1A776}"/>
              </a:ext>
            </a:extLst>
          </p:cNvPr>
          <p:cNvSpPr/>
          <p:nvPr/>
        </p:nvSpPr>
        <p:spPr>
          <a:xfrm rot="21129186">
            <a:off x="1961883" y="3306047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Freeform 309">
            <a:extLst>
              <a:ext uri="{FF2B5EF4-FFF2-40B4-BE49-F238E27FC236}">
                <a16:creationId xmlns:a16="http://schemas.microsoft.com/office/drawing/2014/main" id="{67E40F3A-14D0-B542-A637-3759A73A61B9}"/>
              </a:ext>
            </a:extLst>
          </p:cNvPr>
          <p:cNvSpPr/>
          <p:nvPr/>
        </p:nvSpPr>
        <p:spPr>
          <a:xfrm rot="21129186">
            <a:off x="1661999" y="4412176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1" name="Straight Arrow Connector 310">
            <a:extLst>
              <a:ext uri="{FF2B5EF4-FFF2-40B4-BE49-F238E27FC236}">
                <a16:creationId xmlns:a16="http://schemas.microsoft.com/office/drawing/2014/main" id="{D3460E23-DAD1-F94A-9A46-F381DA8FA828}"/>
              </a:ext>
            </a:extLst>
          </p:cNvPr>
          <p:cNvCxnSpPr/>
          <p:nvPr/>
        </p:nvCxnSpPr>
        <p:spPr>
          <a:xfrm>
            <a:off x="8511640" y="1949220"/>
            <a:ext cx="0" cy="1828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8" name="TextBox 317">
            <a:extLst>
              <a:ext uri="{FF2B5EF4-FFF2-40B4-BE49-F238E27FC236}">
                <a16:creationId xmlns:a16="http://schemas.microsoft.com/office/drawing/2014/main" id="{A11FB324-63F9-EB4D-9CD1-47812D5D7581}"/>
              </a:ext>
            </a:extLst>
          </p:cNvPr>
          <p:cNvSpPr txBox="1"/>
          <p:nvPr/>
        </p:nvSpPr>
        <p:spPr>
          <a:xfrm>
            <a:off x="3477159" y="4927116"/>
            <a:ext cx="5947259" cy="175432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Branscomb, Russell 2019 </a:t>
            </a:r>
            <a:r>
              <a:rPr lang="en-US" b="1" i="1" dirty="0">
                <a:solidFill>
                  <a:srgbClr val="00B050"/>
                </a:solidFill>
              </a:rPr>
              <a:t>Interface focus</a:t>
            </a:r>
            <a:r>
              <a:rPr lang="en-US" b="1" dirty="0">
                <a:solidFill>
                  <a:srgbClr val="00B050"/>
                </a:solidFill>
              </a:rPr>
              <a:t>, </a:t>
            </a:r>
            <a:r>
              <a:rPr lang="en-US" b="1" i="1" dirty="0">
                <a:solidFill>
                  <a:srgbClr val="00B050"/>
                </a:solidFill>
              </a:rPr>
              <a:t>9</a:t>
            </a:r>
            <a:r>
              <a:rPr lang="en-US" b="1" dirty="0">
                <a:solidFill>
                  <a:srgbClr val="00B050"/>
                </a:solidFill>
              </a:rPr>
              <a:t>; </a:t>
            </a:r>
          </a:p>
          <a:p>
            <a:r>
              <a:rPr lang="en-US" dirty="0" err="1"/>
              <a:t>Astumian</a:t>
            </a:r>
            <a:r>
              <a:rPr lang="en-US" dirty="0"/>
              <a:t> 2007 </a:t>
            </a:r>
            <a:r>
              <a:rPr lang="en-US" i="1" dirty="0"/>
              <a:t>Phys. Chem. Chem. Phys.</a:t>
            </a:r>
            <a:r>
              <a:rPr lang="en-US" dirty="0"/>
              <a:t> </a:t>
            </a:r>
            <a:r>
              <a:rPr lang="en-US" i="1" dirty="0"/>
              <a:t>9</a:t>
            </a:r>
            <a:r>
              <a:rPr lang="en-US" dirty="0"/>
              <a:t>, 5067–5083. </a:t>
            </a:r>
          </a:p>
          <a:p>
            <a:r>
              <a:rPr lang="en-US" b="1" dirty="0">
                <a:solidFill>
                  <a:srgbClr val="00B050"/>
                </a:solidFill>
              </a:rPr>
              <a:t>Lane 2010 </a:t>
            </a:r>
            <a:r>
              <a:rPr lang="en-US" b="1" i="1" dirty="0">
                <a:solidFill>
                  <a:srgbClr val="00B050"/>
                </a:solidFill>
              </a:rPr>
              <a:t>Nature Education</a:t>
            </a:r>
            <a:r>
              <a:rPr lang="en-US" b="1" dirty="0">
                <a:solidFill>
                  <a:srgbClr val="00B050"/>
                </a:solidFill>
              </a:rPr>
              <a:t> 3, 2.</a:t>
            </a:r>
          </a:p>
          <a:p>
            <a:r>
              <a:rPr lang="en-US" b="1" dirty="0"/>
              <a:t>Hansen et al. 2001 </a:t>
            </a:r>
            <a:r>
              <a:rPr lang="en-US" b="1" i="1" dirty="0"/>
              <a:t>Appl. Clay Sci. </a:t>
            </a:r>
            <a:r>
              <a:rPr lang="en-US" b="1" dirty="0"/>
              <a:t>218, 81–91. </a:t>
            </a:r>
          </a:p>
          <a:p>
            <a:r>
              <a:rPr lang="en-US" b="1" dirty="0"/>
              <a:t>Stucki 1980 </a:t>
            </a:r>
            <a:r>
              <a:rPr lang="en-US" b="1" i="1" dirty="0"/>
              <a:t>Eur. J. </a:t>
            </a:r>
            <a:r>
              <a:rPr lang="en-US" b="1" i="1" dirty="0" err="1"/>
              <a:t>Biochem</a:t>
            </a:r>
            <a:r>
              <a:rPr lang="en-US" b="1" dirty="0"/>
              <a:t>. 109, 269–283. </a:t>
            </a:r>
          </a:p>
          <a:p>
            <a:r>
              <a:rPr lang="en-US" b="1" dirty="0">
                <a:solidFill>
                  <a:srgbClr val="00B050"/>
                </a:solidFill>
              </a:rPr>
              <a:t>Onsager 1931 </a:t>
            </a:r>
            <a:r>
              <a:rPr lang="en-US" b="1" i="1" dirty="0">
                <a:solidFill>
                  <a:srgbClr val="00B050"/>
                </a:solidFill>
              </a:rPr>
              <a:t>Phys. Rev.</a:t>
            </a:r>
            <a:r>
              <a:rPr lang="en-US" b="1" dirty="0">
                <a:solidFill>
                  <a:srgbClr val="00B050"/>
                </a:solidFill>
              </a:rPr>
              <a:t> 37, 405–426. 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138C0C41-DFD7-BA4C-B4F0-8275CD59C39C}"/>
              </a:ext>
            </a:extLst>
          </p:cNvPr>
          <p:cNvSpPr txBox="1"/>
          <p:nvPr/>
        </p:nvSpPr>
        <p:spPr>
          <a:xfrm>
            <a:off x="9828028" y="3620386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01796"/>
                </a:solidFill>
              </a:rPr>
              <a:t>100℃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E201373-BD0B-9A4E-8791-4B628755A537}"/>
              </a:ext>
            </a:extLst>
          </p:cNvPr>
          <p:cNvSpPr txBox="1"/>
          <p:nvPr/>
        </p:nvSpPr>
        <p:spPr>
          <a:xfrm>
            <a:off x="3140659" y="2974727"/>
            <a:ext cx="65690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peristaltic GR layers govern an interlayer regime where water is so viscous that the thermodynamic force imposes a linear proportionality to flux as in </a:t>
            </a:r>
            <a:r>
              <a:rPr lang="en-US" sz="2800" i="1" dirty="0">
                <a:solidFill>
                  <a:srgbClr val="FF0000"/>
                </a:solidFill>
              </a:rPr>
              <a:t>enzymes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4E437C-959B-8243-B909-705BFA340A35}"/>
              </a:ext>
            </a:extLst>
          </p:cNvPr>
          <p:cNvSpPr txBox="1"/>
          <p:nvPr/>
        </p:nvSpPr>
        <p:spPr>
          <a:xfrm>
            <a:off x="2505768" y="394862"/>
            <a:ext cx="7100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flux-force linear conversions, i.e., </a:t>
            </a:r>
            <a:r>
              <a:rPr lang="en-US" dirty="0"/>
              <a:t>where the flux </a:t>
            </a:r>
            <a:r>
              <a:rPr lang="en-US" b="1" dirty="0"/>
              <a:t>∝ </a:t>
            </a:r>
            <a:r>
              <a:rPr lang="en-US" dirty="0"/>
              <a:t>thermodynamic force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45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97183" y="99801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354383" y="99801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08409" y="99801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224266" y="1108781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86625" y="124000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45250" y="125694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67157" y="1265411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243746" y="990621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678719" y="99517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563811" y="1050211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16872" y="1037511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879127" y="107491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341248" y="109677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764582" y="1108781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010431" y="109184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73979" y="106575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948852" y="106575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418382" y="1083381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993497" y="1057981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404248" y="125801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316901" y="128410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861488" y="126894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216806" y="234067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711278" y="241194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166366" y="239715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441330" y="241762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647351" y="2289871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9410534" y="136276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227786" y="128411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680033" y="128410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155228" y="129503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977680" y="136315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537414" y="134336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068569" y="133490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607824" y="130104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onnector 38"/>
          <p:cNvSpPr/>
          <p:nvPr/>
        </p:nvSpPr>
        <p:spPr>
          <a:xfrm>
            <a:off x="4136530" y="1184970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Connector 39"/>
          <p:cNvSpPr/>
          <p:nvPr/>
        </p:nvSpPr>
        <p:spPr>
          <a:xfrm>
            <a:off x="3657067" y="1163814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Connector 40"/>
          <p:cNvSpPr/>
          <p:nvPr/>
        </p:nvSpPr>
        <p:spPr>
          <a:xfrm>
            <a:off x="6363914" y="1256937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Connector 41"/>
          <p:cNvSpPr/>
          <p:nvPr/>
        </p:nvSpPr>
        <p:spPr>
          <a:xfrm>
            <a:off x="7293869" y="1279183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Connector 42"/>
          <p:cNvSpPr/>
          <p:nvPr/>
        </p:nvSpPr>
        <p:spPr>
          <a:xfrm>
            <a:off x="7812456" y="1248473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onnector 43"/>
          <p:cNvSpPr/>
          <p:nvPr/>
        </p:nvSpPr>
        <p:spPr>
          <a:xfrm>
            <a:off x="4983185" y="1252710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onnector 44"/>
          <p:cNvSpPr/>
          <p:nvPr/>
        </p:nvSpPr>
        <p:spPr>
          <a:xfrm>
            <a:off x="3267600" y="1142642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onnector 45"/>
          <p:cNvSpPr/>
          <p:nvPr/>
        </p:nvSpPr>
        <p:spPr>
          <a:xfrm>
            <a:off x="4587367" y="1228385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onnector 46"/>
          <p:cNvSpPr/>
          <p:nvPr/>
        </p:nvSpPr>
        <p:spPr>
          <a:xfrm>
            <a:off x="9107856" y="1313050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onnector 47"/>
          <p:cNvSpPr/>
          <p:nvPr/>
        </p:nvSpPr>
        <p:spPr>
          <a:xfrm>
            <a:off x="8650656" y="1303509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onnector 48"/>
          <p:cNvSpPr/>
          <p:nvPr/>
        </p:nvSpPr>
        <p:spPr>
          <a:xfrm>
            <a:off x="6830317" y="1261265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Connector 49"/>
          <p:cNvSpPr/>
          <p:nvPr/>
        </p:nvSpPr>
        <p:spPr>
          <a:xfrm>
            <a:off x="8265048" y="1280070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Connector 50"/>
          <p:cNvSpPr/>
          <p:nvPr/>
        </p:nvSpPr>
        <p:spPr>
          <a:xfrm>
            <a:off x="5458718" y="1227310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/>
          <p:nvPr/>
        </p:nvSpPr>
        <p:spPr>
          <a:xfrm>
            <a:off x="5753253" y="127848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onnector 52"/>
          <p:cNvSpPr/>
          <p:nvPr/>
        </p:nvSpPr>
        <p:spPr>
          <a:xfrm>
            <a:off x="9303642" y="2535085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Connector 53"/>
          <p:cNvSpPr/>
          <p:nvPr/>
        </p:nvSpPr>
        <p:spPr>
          <a:xfrm>
            <a:off x="5917294" y="1218845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7172161" y="230680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9430641" y="225600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9000958" y="225600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8547623" y="227893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8085502" y="228741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620025" y="241194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059602" y="242040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895354" y="238375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5761721" y="234635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6697287" y="232973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321864" y="236328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511306" y="267301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423181" y="262221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775411" y="262253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9130077" y="254880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7324558" y="262853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8683015" y="254708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6883229" y="261760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8237899" y="260314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4138969" y="273860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2521836" y="97824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9455041" y="255668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5045961" y="269948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5947984" y="2639151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2775473" y="274428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3247489" y="272735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3687757" y="274074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onnector 81"/>
          <p:cNvSpPr/>
          <p:nvPr/>
        </p:nvSpPr>
        <p:spPr>
          <a:xfrm>
            <a:off x="3077466" y="2632449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Connector 82"/>
          <p:cNvSpPr/>
          <p:nvPr/>
        </p:nvSpPr>
        <p:spPr>
          <a:xfrm>
            <a:off x="5272448" y="2615515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Connector 83"/>
          <p:cNvSpPr/>
          <p:nvPr/>
        </p:nvSpPr>
        <p:spPr>
          <a:xfrm>
            <a:off x="8490400" y="2495220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Oval 84"/>
          <p:cNvSpPr/>
          <p:nvPr/>
        </p:nvSpPr>
        <p:spPr>
          <a:xfrm>
            <a:off x="2665406" y="124177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Connector 85"/>
          <p:cNvSpPr/>
          <p:nvPr/>
        </p:nvSpPr>
        <p:spPr>
          <a:xfrm>
            <a:off x="2940251" y="1146881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Oval 86"/>
          <p:cNvSpPr/>
          <p:nvPr/>
        </p:nvSpPr>
        <p:spPr>
          <a:xfrm>
            <a:off x="4601135" y="274251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onnector 87"/>
          <p:cNvSpPr/>
          <p:nvPr/>
        </p:nvSpPr>
        <p:spPr>
          <a:xfrm>
            <a:off x="3504667" y="2646920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Connector 88"/>
          <p:cNvSpPr/>
          <p:nvPr/>
        </p:nvSpPr>
        <p:spPr>
          <a:xfrm>
            <a:off x="3941068" y="2673015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Connector 89"/>
          <p:cNvSpPr/>
          <p:nvPr/>
        </p:nvSpPr>
        <p:spPr>
          <a:xfrm>
            <a:off x="4406404" y="2683571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Connector 90"/>
          <p:cNvSpPr/>
          <p:nvPr/>
        </p:nvSpPr>
        <p:spPr>
          <a:xfrm>
            <a:off x="4833931" y="2634221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Connector 91"/>
          <p:cNvSpPr/>
          <p:nvPr/>
        </p:nvSpPr>
        <p:spPr>
          <a:xfrm>
            <a:off x="5626254" y="2564019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Connector 92"/>
          <p:cNvSpPr/>
          <p:nvPr/>
        </p:nvSpPr>
        <p:spPr>
          <a:xfrm>
            <a:off x="6132137" y="2545643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Connector 93"/>
          <p:cNvSpPr/>
          <p:nvPr/>
        </p:nvSpPr>
        <p:spPr>
          <a:xfrm>
            <a:off x="6582665" y="2543874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Connector 94"/>
          <p:cNvSpPr/>
          <p:nvPr/>
        </p:nvSpPr>
        <p:spPr>
          <a:xfrm>
            <a:off x="7135117" y="2540334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Connector 95"/>
          <p:cNvSpPr/>
          <p:nvPr/>
        </p:nvSpPr>
        <p:spPr>
          <a:xfrm>
            <a:off x="8009302" y="2513220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Connector 96"/>
          <p:cNvSpPr/>
          <p:nvPr/>
        </p:nvSpPr>
        <p:spPr>
          <a:xfrm>
            <a:off x="7551045" y="2502235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Connector 97"/>
          <p:cNvSpPr/>
          <p:nvPr/>
        </p:nvSpPr>
        <p:spPr>
          <a:xfrm>
            <a:off x="8867168" y="2478604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Connector 98"/>
          <p:cNvSpPr/>
          <p:nvPr/>
        </p:nvSpPr>
        <p:spPr>
          <a:xfrm>
            <a:off x="9366096" y="2512473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9068282" y="1932929"/>
            <a:ext cx="742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NH</a:t>
            </a:r>
            <a:r>
              <a:rPr lang="en-US" sz="2000" baseline="-25000" dirty="0">
                <a:solidFill>
                  <a:prstClr val="black"/>
                </a:solidFill>
              </a:rPr>
              <a:t>3</a:t>
            </a:r>
            <a:endParaRPr lang="en-US" sz="2000" baseline="30000" dirty="0">
              <a:solidFill>
                <a:prstClr val="black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773764" y="1661572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2H</a:t>
            </a:r>
            <a:r>
              <a:rPr lang="en-US" sz="2400" baseline="30000" dirty="0">
                <a:solidFill>
                  <a:prstClr val="black"/>
                </a:solidFill>
              </a:rPr>
              <a:t>+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3600" dirty="0">
                <a:solidFill>
                  <a:prstClr val="black"/>
                </a:solidFill>
              </a:rPr>
              <a:t>+ </a:t>
            </a:r>
            <a:r>
              <a:rPr lang="en-US" sz="3600" dirty="0">
                <a:solidFill>
                  <a:srgbClr val="00B050"/>
                </a:solidFill>
              </a:rPr>
              <a:t>NO</a:t>
            </a:r>
            <a:r>
              <a:rPr lang="en-US" sz="3600" baseline="-25000" dirty="0">
                <a:solidFill>
                  <a:srgbClr val="00B050"/>
                </a:solidFill>
              </a:rPr>
              <a:t>3</a:t>
            </a:r>
            <a:r>
              <a:rPr lang="en-US" sz="3600" baseline="30000" dirty="0">
                <a:solidFill>
                  <a:srgbClr val="00B050"/>
                </a:solidFill>
              </a:rPr>
              <a:t>-</a:t>
            </a:r>
            <a:endParaRPr lang="en-US" sz="3600" baseline="30000" dirty="0">
              <a:solidFill>
                <a:prstClr val="black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892893" y="1711919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NO</a:t>
            </a:r>
            <a:r>
              <a:rPr lang="en-US" sz="3200" baseline="-25000" dirty="0">
                <a:solidFill>
                  <a:srgbClr val="00B050"/>
                </a:solidFill>
              </a:rPr>
              <a:t>2</a:t>
            </a:r>
            <a:r>
              <a:rPr lang="en-US" sz="3200" baseline="30000" dirty="0">
                <a:solidFill>
                  <a:srgbClr val="00B050"/>
                </a:solidFill>
              </a:rPr>
              <a:t>-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5924455" y="1766649"/>
            <a:ext cx="877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HNO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954399" y="1789742"/>
            <a:ext cx="1074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NOH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8187677" y="1816516"/>
            <a:ext cx="70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NH</a:t>
            </a:r>
            <a:r>
              <a:rPr lang="en-US" sz="2000" baseline="-25000" dirty="0"/>
              <a:t>2</a:t>
            </a:r>
            <a:r>
              <a:rPr lang="en-US" sz="2000" b="1" baseline="30000" dirty="0"/>
              <a:t>-</a:t>
            </a:r>
            <a:r>
              <a:rPr lang="en-US" sz="2000" dirty="0"/>
              <a:t> </a:t>
            </a:r>
          </a:p>
        </p:txBody>
      </p:sp>
      <p:cxnSp>
        <p:nvCxnSpPr>
          <p:cNvPr id="106" name="Straight Arrow Connector 105"/>
          <p:cNvCxnSpPr/>
          <p:nvPr/>
        </p:nvCxnSpPr>
        <p:spPr>
          <a:xfrm>
            <a:off x="3617911" y="2066163"/>
            <a:ext cx="306225" cy="128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7985709" y="2057194"/>
            <a:ext cx="290281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5026424" y="1773473"/>
            <a:ext cx="654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</a:t>
            </a:r>
            <a:endParaRPr lang="en-US" sz="2800" baseline="30000" dirty="0"/>
          </a:p>
        </p:txBody>
      </p:sp>
      <p:cxnSp>
        <p:nvCxnSpPr>
          <p:cNvPr id="109" name="Straight Arrow Connector 108"/>
          <p:cNvCxnSpPr/>
          <p:nvPr/>
        </p:nvCxnSpPr>
        <p:spPr>
          <a:xfrm>
            <a:off x="4789313" y="2066163"/>
            <a:ext cx="26141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V="1">
            <a:off x="5704468" y="2079011"/>
            <a:ext cx="285846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6748097" y="2070334"/>
            <a:ext cx="26141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cxnSpLocks/>
            <a:endCxn id="100" idx="1"/>
          </p:cNvCxnSpPr>
          <p:nvPr/>
        </p:nvCxnSpPr>
        <p:spPr>
          <a:xfrm>
            <a:off x="8822902" y="2051014"/>
            <a:ext cx="245380" cy="819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Oval 112"/>
          <p:cNvSpPr/>
          <p:nvPr/>
        </p:nvSpPr>
        <p:spPr>
          <a:xfrm>
            <a:off x="4351094" y="349030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4087935" y="374922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4509842" y="375769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4786431" y="348290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5221404" y="348746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6106496" y="350401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5659557" y="3499011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8421812" y="349023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8883933" y="348900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9307267" y="350100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6553116" y="355334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7016664" y="349646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7491537" y="349646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7961067" y="349100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6536182" y="349639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4946933" y="375030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5859586" y="374560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5404173" y="374583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6759491" y="462513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4984015" y="463281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8190036" y="462821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6770471" y="374561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7222718" y="3745603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7697913" y="374883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9080099" y="373559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8611254" y="375792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8150509" y="375484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Connector 139"/>
          <p:cNvSpPr/>
          <p:nvPr/>
        </p:nvSpPr>
        <p:spPr>
          <a:xfrm>
            <a:off x="4679215" y="3692652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Connector 140"/>
          <p:cNvSpPr/>
          <p:nvPr/>
        </p:nvSpPr>
        <p:spPr>
          <a:xfrm>
            <a:off x="4199752" y="3679193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Connector 141"/>
          <p:cNvSpPr/>
          <p:nvPr/>
        </p:nvSpPr>
        <p:spPr>
          <a:xfrm>
            <a:off x="6906599" y="3687649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Connector 142"/>
          <p:cNvSpPr/>
          <p:nvPr/>
        </p:nvSpPr>
        <p:spPr>
          <a:xfrm>
            <a:off x="7836554" y="3694501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Connector 143"/>
          <p:cNvSpPr/>
          <p:nvPr/>
        </p:nvSpPr>
        <p:spPr>
          <a:xfrm>
            <a:off x="8355141" y="3679185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Connector 144"/>
          <p:cNvSpPr/>
          <p:nvPr/>
        </p:nvSpPr>
        <p:spPr>
          <a:xfrm>
            <a:off x="5525870" y="3691119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Connector 145"/>
          <p:cNvSpPr/>
          <p:nvPr/>
        </p:nvSpPr>
        <p:spPr>
          <a:xfrm>
            <a:off x="5130052" y="3697582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Connector 146"/>
          <p:cNvSpPr/>
          <p:nvPr/>
        </p:nvSpPr>
        <p:spPr>
          <a:xfrm>
            <a:off x="9193341" y="3695736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Connector 147"/>
          <p:cNvSpPr/>
          <p:nvPr/>
        </p:nvSpPr>
        <p:spPr>
          <a:xfrm>
            <a:off x="7373002" y="3688805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Connector 148"/>
          <p:cNvSpPr/>
          <p:nvPr/>
        </p:nvSpPr>
        <p:spPr>
          <a:xfrm>
            <a:off x="8807733" y="3658713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Connector 149"/>
          <p:cNvSpPr/>
          <p:nvPr/>
        </p:nvSpPr>
        <p:spPr>
          <a:xfrm>
            <a:off x="6001403" y="3688810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Oval 150"/>
          <p:cNvSpPr/>
          <p:nvPr/>
        </p:nvSpPr>
        <p:spPr>
          <a:xfrm>
            <a:off x="6295938" y="373998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onnector 151"/>
          <p:cNvSpPr/>
          <p:nvPr/>
        </p:nvSpPr>
        <p:spPr>
          <a:xfrm>
            <a:off x="6459979" y="3680345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" name="Oval 152"/>
          <p:cNvSpPr/>
          <p:nvPr/>
        </p:nvSpPr>
        <p:spPr>
          <a:xfrm>
            <a:off x="7714846" y="463745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9090308" y="461728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4162710" y="462714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4602287" y="463560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5438039" y="463743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6304406" y="461542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7239972" y="461420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5864549" y="461696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6053991" y="494209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6965866" y="494517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8318096" y="493779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7867243" y="492840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9225700" y="495470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7425914" y="4932862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8780584" y="494149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4681654" y="495380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5588646" y="495316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6490669" y="493901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4230442" y="495594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Connector 171"/>
          <p:cNvSpPr/>
          <p:nvPr/>
        </p:nvSpPr>
        <p:spPr>
          <a:xfrm>
            <a:off x="5815133" y="4869196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3" name="Connector 172"/>
          <p:cNvSpPr/>
          <p:nvPr/>
        </p:nvSpPr>
        <p:spPr>
          <a:xfrm>
            <a:off x="9033085" y="4848962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" name="Oval 173"/>
          <p:cNvSpPr/>
          <p:nvPr/>
        </p:nvSpPr>
        <p:spPr>
          <a:xfrm>
            <a:off x="5143820" y="494231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Connector 174"/>
          <p:cNvSpPr/>
          <p:nvPr/>
        </p:nvSpPr>
        <p:spPr>
          <a:xfrm>
            <a:off x="4520965" y="4880514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6" name="Connector 175"/>
          <p:cNvSpPr/>
          <p:nvPr/>
        </p:nvSpPr>
        <p:spPr>
          <a:xfrm>
            <a:off x="4949089" y="4883373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" name="Connector 176"/>
          <p:cNvSpPr/>
          <p:nvPr/>
        </p:nvSpPr>
        <p:spPr>
          <a:xfrm>
            <a:off x="5376616" y="4880205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8" name="Connector 177"/>
          <p:cNvSpPr/>
          <p:nvPr/>
        </p:nvSpPr>
        <p:spPr>
          <a:xfrm>
            <a:off x="6168939" y="4817700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9" name="Connector 178"/>
          <p:cNvSpPr/>
          <p:nvPr/>
        </p:nvSpPr>
        <p:spPr>
          <a:xfrm>
            <a:off x="6674822" y="4799324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" name="Connector 179"/>
          <p:cNvSpPr/>
          <p:nvPr/>
        </p:nvSpPr>
        <p:spPr>
          <a:xfrm>
            <a:off x="7138050" y="4822955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1" name="Connector 180"/>
          <p:cNvSpPr/>
          <p:nvPr/>
        </p:nvSpPr>
        <p:spPr>
          <a:xfrm>
            <a:off x="7601602" y="4837503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Connector 181"/>
          <p:cNvSpPr/>
          <p:nvPr/>
        </p:nvSpPr>
        <p:spPr>
          <a:xfrm>
            <a:off x="8551987" y="4851568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3" name="Connector 182"/>
          <p:cNvSpPr/>
          <p:nvPr/>
        </p:nvSpPr>
        <p:spPr>
          <a:xfrm>
            <a:off x="8093730" y="4840583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" name="TextBox 183"/>
          <p:cNvSpPr txBox="1"/>
          <p:nvPr/>
        </p:nvSpPr>
        <p:spPr>
          <a:xfrm>
            <a:off x="3390508" y="4170247"/>
            <a:ext cx="624081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prstClr val="black"/>
                </a:solidFill>
              </a:rPr>
              <a:t>H</a:t>
            </a:r>
            <a:r>
              <a:rPr lang="en-US" baseline="30000" dirty="0">
                <a:solidFill>
                  <a:prstClr val="black"/>
                </a:solidFill>
              </a:rPr>
              <a:t>+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 </a:t>
            </a:r>
            <a:r>
              <a:rPr lang="en-US" dirty="0">
                <a:solidFill>
                  <a:prstClr val="black"/>
                </a:solidFill>
              </a:rPr>
              <a:t>      NH</a:t>
            </a:r>
            <a:r>
              <a:rPr lang="en-US" baseline="-25000" dirty="0">
                <a:solidFill>
                  <a:prstClr val="black"/>
                </a:solidFill>
              </a:rPr>
              <a:t>3 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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/>
              <a:t>NH</a:t>
            </a:r>
            <a:r>
              <a:rPr lang="en-US" baseline="-25000" dirty="0"/>
              <a:t>4</a:t>
            </a:r>
            <a:r>
              <a:rPr lang="en-US" baseline="30000" dirty="0"/>
              <a:t>+  </a:t>
            </a:r>
            <a:r>
              <a:rPr lang="en-US" dirty="0">
                <a:sym typeface="Wingdings"/>
              </a:rPr>
              <a:t>+ </a:t>
            </a:r>
            <a:r>
              <a:rPr lang="en-US" b="1" dirty="0">
                <a:solidFill>
                  <a:srgbClr val="00B050"/>
                </a:solidFill>
                <a:sym typeface="Wingdings"/>
              </a:rPr>
              <a:t>C</a:t>
            </a:r>
            <a:r>
              <a:rPr lang="en-US" b="1" baseline="-25000" dirty="0">
                <a:solidFill>
                  <a:srgbClr val="00B050"/>
                </a:solidFill>
                <a:sym typeface="Wingdings"/>
              </a:rPr>
              <a:t>3</a:t>
            </a:r>
            <a:r>
              <a:rPr lang="en-US" b="1" dirty="0">
                <a:solidFill>
                  <a:srgbClr val="00B050"/>
                </a:solidFill>
                <a:sym typeface="Wingdings"/>
              </a:rPr>
              <a:t>H</a:t>
            </a:r>
            <a:r>
              <a:rPr lang="en-US" b="1" baseline="-25000" dirty="0">
                <a:solidFill>
                  <a:srgbClr val="00B050"/>
                </a:solidFill>
                <a:sym typeface="Wingdings"/>
              </a:rPr>
              <a:t>4</a:t>
            </a:r>
            <a:r>
              <a:rPr lang="en-US" b="1" dirty="0">
                <a:solidFill>
                  <a:srgbClr val="00B050"/>
                </a:solidFill>
                <a:sym typeface="Wingdings"/>
              </a:rPr>
              <a:t>O</a:t>
            </a:r>
            <a:r>
              <a:rPr lang="en-US" b="1" baseline="-25000" dirty="0">
                <a:solidFill>
                  <a:srgbClr val="00B050"/>
                </a:solidFill>
                <a:sym typeface="Wingdings"/>
              </a:rPr>
              <a:t>3</a:t>
            </a:r>
            <a:r>
              <a:rPr lang="en-US" b="1" baseline="30000" dirty="0">
                <a:solidFill>
                  <a:srgbClr val="00B050"/>
                </a:solidFill>
                <a:sym typeface="Wingdings"/>
              </a:rPr>
              <a:t>-</a:t>
            </a:r>
            <a:r>
              <a:rPr lang="en-US" b="1" dirty="0">
                <a:solidFill>
                  <a:srgbClr val="00B050"/>
                </a:solidFill>
                <a:sym typeface="Wingdings"/>
              </a:rPr>
              <a:t> </a:t>
            </a:r>
            <a:r>
              <a:rPr lang="en-US" dirty="0">
                <a:sym typeface="Wingdings"/>
              </a:rPr>
              <a:t> C</a:t>
            </a:r>
            <a:r>
              <a:rPr lang="en-US" baseline="-25000" dirty="0">
                <a:sym typeface="Wingdings"/>
              </a:rPr>
              <a:t>3</a:t>
            </a:r>
            <a:r>
              <a:rPr lang="en-US" dirty="0">
                <a:sym typeface="Wingdings"/>
              </a:rPr>
              <a:t>H</a:t>
            </a:r>
            <a:r>
              <a:rPr lang="en-US" baseline="-25000" dirty="0">
                <a:sym typeface="Wingdings"/>
              </a:rPr>
              <a:t>6</a:t>
            </a:r>
            <a:r>
              <a:rPr lang="en-US" dirty="0">
                <a:sym typeface="Wingdings"/>
              </a:rPr>
              <a:t>O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NH</a:t>
            </a:r>
            <a:r>
              <a:rPr lang="en-US" baseline="-25000" dirty="0">
                <a:sym typeface="Wingdings"/>
              </a:rPr>
              <a:t>2 </a:t>
            </a:r>
            <a:r>
              <a:rPr lang="en-US" dirty="0">
                <a:sym typeface="Wingdings"/>
              </a:rPr>
              <a:t> [C</a:t>
            </a:r>
            <a:r>
              <a:rPr lang="en-US" baseline="-25000" dirty="0">
                <a:sym typeface="Wingdings"/>
              </a:rPr>
              <a:t>3</a:t>
            </a:r>
            <a:r>
              <a:rPr lang="en-US" dirty="0">
                <a:sym typeface="Wingdings"/>
              </a:rPr>
              <a:t>H</a:t>
            </a:r>
            <a:r>
              <a:rPr lang="en-US" baseline="-25000" dirty="0">
                <a:sym typeface="Wingdings"/>
              </a:rPr>
              <a:t>5</a:t>
            </a:r>
            <a:r>
              <a:rPr lang="en-US" dirty="0">
                <a:sym typeface="Wingdings"/>
              </a:rPr>
              <a:t>O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NH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]</a:t>
            </a:r>
            <a:r>
              <a:rPr lang="en-US" baseline="-25000" dirty="0">
                <a:sym typeface="Wingdings"/>
              </a:rPr>
              <a:t>n</a:t>
            </a:r>
            <a:r>
              <a:rPr lang="en-US" dirty="0">
                <a:sym typeface="Wingdings"/>
              </a:rPr>
              <a:t>?</a:t>
            </a:r>
            <a:endParaRPr lang="en-US" dirty="0"/>
          </a:p>
        </p:txBody>
      </p:sp>
      <p:cxnSp>
        <p:nvCxnSpPr>
          <p:cNvPr id="186" name="Curved Connector 185"/>
          <p:cNvCxnSpPr/>
          <p:nvPr/>
        </p:nvCxnSpPr>
        <p:spPr>
          <a:xfrm rot="5400000" flipH="1" flipV="1">
            <a:off x="6023688" y="3681932"/>
            <a:ext cx="7280884" cy="203750"/>
          </a:xfrm>
          <a:prstGeom prst="curvedConnector3">
            <a:avLst/>
          </a:prstGeom>
          <a:ln w="76200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7" name="TextBox 196"/>
          <p:cNvSpPr txBox="1"/>
          <p:nvPr/>
        </p:nvSpPr>
        <p:spPr>
          <a:xfrm>
            <a:off x="9677709" y="124411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 </a:t>
            </a:r>
            <a:r>
              <a:rPr lang="en-US" dirty="0" err="1">
                <a:sym typeface="Wingdings"/>
              </a:rPr>
              <a:t>ē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ē</a:t>
            </a:r>
            <a:r>
              <a:rPr lang="en-US" dirty="0">
                <a:sym typeface="Wingdings"/>
              </a:rPr>
              <a:t> </a:t>
            </a:r>
            <a:endParaRPr lang="en-US" dirty="0"/>
          </a:p>
        </p:txBody>
      </p:sp>
      <p:sp>
        <p:nvSpPr>
          <p:cNvPr id="198" name="TextBox 197"/>
          <p:cNvSpPr txBox="1"/>
          <p:nvPr/>
        </p:nvSpPr>
        <p:spPr>
          <a:xfrm>
            <a:off x="9718372" y="234635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 </a:t>
            </a:r>
            <a:r>
              <a:rPr lang="en-US" dirty="0" err="1">
                <a:sym typeface="Wingdings"/>
              </a:rPr>
              <a:t>ē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ē</a:t>
            </a:r>
            <a:r>
              <a:rPr lang="en-US" dirty="0">
                <a:sym typeface="Wingdings"/>
              </a:rPr>
              <a:t> </a:t>
            </a:r>
            <a:endParaRPr lang="en-US" dirty="0"/>
          </a:p>
        </p:txBody>
      </p:sp>
      <p:sp>
        <p:nvSpPr>
          <p:cNvPr id="199" name="Connector 198"/>
          <p:cNvSpPr/>
          <p:nvPr/>
        </p:nvSpPr>
        <p:spPr>
          <a:xfrm>
            <a:off x="9662575" y="2459320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0" name="Connector 199"/>
          <p:cNvSpPr/>
          <p:nvPr/>
        </p:nvSpPr>
        <p:spPr>
          <a:xfrm>
            <a:off x="9610331" y="1303509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Connector 200"/>
          <p:cNvSpPr/>
          <p:nvPr/>
        </p:nvSpPr>
        <p:spPr>
          <a:xfrm>
            <a:off x="9424653" y="4851568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Connector 201"/>
          <p:cNvSpPr/>
          <p:nvPr/>
        </p:nvSpPr>
        <p:spPr>
          <a:xfrm>
            <a:off x="9480189" y="3735593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" name="TextBox 204"/>
          <p:cNvSpPr txBox="1"/>
          <p:nvPr/>
        </p:nvSpPr>
        <p:spPr>
          <a:xfrm>
            <a:off x="9688961" y="4842886"/>
            <a:ext cx="800219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-25000" dirty="0">
                <a:solidFill>
                  <a:srgbClr val="660066"/>
                </a:solidFill>
                <a:latin typeface="Arial Black"/>
                <a:cs typeface="Arial Black"/>
              </a:rPr>
              <a:t>OH</a:t>
            </a:r>
            <a:r>
              <a:rPr lang="en-US" sz="3600" baseline="30000" dirty="0">
                <a:solidFill>
                  <a:srgbClr val="660066"/>
                </a:solidFill>
                <a:latin typeface="Arial Black"/>
                <a:cs typeface="Arial Black"/>
              </a:rPr>
              <a:t>-</a:t>
            </a:r>
          </a:p>
          <a:p>
            <a:endParaRPr lang="en-US" sz="1100" dirty="0">
              <a:latin typeface="Arial Black"/>
              <a:cs typeface="Arial Black"/>
            </a:endParaRPr>
          </a:p>
          <a:p>
            <a:r>
              <a:rPr lang="en-US" sz="3600" dirty="0">
                <a:latin typeface="Arial Black"/>
                <a:cs typeface="Arial Black"/>
              </a:rPr>
              <a:t>H</a:t>
            </a:r>
            <a:r>
              <a:rPr lang="en-US" sz="3600" baseline="-25000" dirty="0">
                <a:latin typeface="Arial Black"/>
                <a:cs typeface="Arial Black"/>
              </a:rPr>
              <a:t>2</a:t>
            </a:r>
          </a:p>
        </p:txBody>
      </p:sp>
      <p:cxnSp>
        <p:nvCxnSpPr>
          <p:cNvPr id="206" name="Straight Arrow Connector 205"/>
          <p:cNvCxnSpPr/>
          <p:nvPr/>
        </p:nvCxnSpPr>
        <p:spPr>
          <a:xfrm flipV="1">
            <a:off x="9980257" y="5941205"/>
            <a:ext cx="0" cy="1300666"/>
          </a:xfrm>
          <a:prstGeom prst="straightConnector1">
            <a:avLst/>
          </a:prstGeom>
          <a:ln w="762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>
            <a:cxnSpLocks/>
          </p:cNvCxnSpPr>
          <p:nvPr/>
        </p:nvCxnSpPr>
        <p:spPr>
          <a:xfrm flipV="1">
            <a:off x="10057318" y="3975100"/>
            <a:ext cx="0" cy="949530"/>
          </a:xfrm>
          <a:prstGeom prst="straightConnector1">
            <a:avLst/>
          </a:prstGeom>
          <a:ln w="762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9763441" y="797959"/>
            <a:ext cx="1100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</a:t>
            </a:r>
            <a:r>
              <a:rPr lang="en-US" sz="2000" baseline="30000" dirty="0"/>
              <a:t>+</a:t>
            </a:r>
            <a:r>
              <a:rPr lang="en-US" sz="2000" dirty="0"/>
              <a:t>/</a:t>
            </a:r>
            <a:r>
              <a:rPr lang="en-US" sz="2000" dirty="0">
                <a:solidFill>
                  <a:srgbClr val="660066"/>
                </a:solidFill>
              </a:rPr>
              <a:t>OH</a:t>
            </a:r>
            <a:r>
              <a:rPr lang="en-US" sz="2000" baseline="30000" dirty="0">
                <a:solidFill>
                  <a:srgbClr val="660066"/>
                </a:solidFill>
              </a:rPr>
              <a:t>-</a:t>
            </a:r>
            <a:r>
              <a:rPr lang="en-US" sz="2000" baseline="30000" dirty="0"/>
              <a:t>  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1821030" y="717431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  </a:t>
            </a:r>
            <a:r>
              <a:rPr lang="en-US" dirty="0">
                <a:sym typeface="Wingdings"/>
              </a:rPr>
              <a:t> </a:t>
            </a:r>
            <a:endParaRPr lang="en-US" baseline="30000" dirty="0"/>
          </a:p>
        </p:txBody>
      </p:sp>
      <p:sp>
        <p:nvSpPr>
          <p:cNvPr id="214" name="TextBox 213"/>
          <p:cNvSpPr txBox="1"/>
          <p:nvPr/>
        </p:nvSpPr>
        <p:spPr>
          <a:xfrm>
            <a:off x="2563251" y="4170247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  </a:t>
            </a:r>
            <a:r>
              <a:rPr lang="en-US" dirty="0">
                <a:sym typeface="Wingdings"/>
              </a:rPr>
              <a:t> </a:t>
            </a:r>
            <a:endParaRPr lang="en-US" baseline="30000" dirty="0"/>
          </a:p>
        </p:txBody>
      </p:sp>
      <p:sp>
        <p:nvSpPr>
          <p:cNvPr id="215" name="TextBox 214"/>
          <p:cNvSpPr txBox="1"/>
          <p:nvPr/>
        </p:nvSpPr>
        <p:spPr>
          <a:xfrm>
            <a:off x="2706169" y="5356660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  </a:t>
            </a:r>
            <a:r>
              <a:rPr lang="en-US" dirty="0">
                <a:sym typeface="Wingdings"/>
              </a:rPr>
              <a:t> </a:t>
            </a:r>
            <a:endParaRPr lang="en-US" baseline="30000" dirty="0"/>
          </a:p>
        </p:txBody>
      </p:sp>
      <p:sp>
        <p:nvSpPr>
          <p:cNvPr id="216" name="TextBox 215"/>
          <p:cNvSpPr txBox="1"/>
          <p:nvPr/>
        </p:nvSpPr>
        <p:spPr>
          <a:xfrm>
            <a:off x="1524001" y="3899307"/>
            <a:ext cx="944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NO</a:t>
            </a:r>
            <a:r>
              <a:rPr lang="en-US" sz="3200" baseline="-25000" dirty="0">
                <a:solidFill>
                  <a:prstClr val="black"/>
                </a:solidFill>
              </a:rPr>
              <a:t>3</a:t>
            </a:r>
            <a:r>
              <a:rPr lang="en-US" sz="3200" baseline="30000" dirty="0">
                <a:solidFill>
                  <a:prstClr val="black"/>
                </a:solidFill>
              </a:rPr>
              <a:t>-</a:t>
            </a:r>
            <a:endParaRPr lang="en-US" sz="3200" dirty="0"/>
          </a:p>
        </p:txBody>
      </p:sp>
      <p:sp>
        <p:nvSpPr>
          <p:cNvPr id="217" name="TextBox 216"/>
          <p:cNvSpPr txBox="1"/>
          <p:nvPr/>
        </p:nvSpPr>
        <p:spPr>
          <a:xfrm>
            <a:off x="1476534" y="2761980"/>
            <a:ext cx="8180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3366FF"/>
                </a:solidFill>
              </a:rPr>
              <a:t>CO</a:t>
            </a:r>
            <a:r>
              <a:rPr lang="en-US" sz="3200" baseline="-25000" dirty="0">
                <a:solidFill>
                  <a:srgbClr val="3366FF"/>
                </a:solidFill>
              </a:rPr>
              <a:t>2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2051034" y="6120297"/>
            <a:ext cx="1228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3366FF"/>
                </a:solidFill>
              </a:rPr>
              <a:t>OCEAN</a:t>
            </a:r>
          </a:p>
        </p:txBody>
      </p:sp>
      <p:sp>
        <p:nvSpPr>
          <p:cNvPr id="219" name="Freeform 218"/>
          <p:cNvSpPr/>
          <p:nvPr/>
        </p:nvSpPr>
        <p:spPr>
          <a:xfrm rot="21129186">
            <a:off x="1530896" y="367455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 rot="21129186">
            <a:off x="2029559" y="561275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Freeform 220"/>
          <p:cNvSpPr/>
          <p:nvPr/>
        </p:nvSpPr>
        <p:spPr>
          <a:xfrm rot="21129186">
            <a:off x="1530895" y="1162497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1"/>
          <p:cNvSpPr/>
          <p:nvPr/>
        </p:nvSpPr>
        <p:spPr>
          <a:xfrm rot="21129186">
            <a:off x="2016854" y="1306951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Freeform 222"/>
          <p:cNvSpPr/>
          <p:nvPr/>
        </p:nvSpPr>
        <p:spPr>
          <a:xfrm rot="21129186">
            <a:off x="1525389" y="2625711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3"/>
          <p:cNvSpPr/>
          <p:nvPr/>
        </p:nvSpPr>
        <p:spPr>
          <a:xfrm rot="21129186">
            <a:off x="1534180" y="3254583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Freeform 224"/>
          <p:cNvSpPr/>
          <p:nvPr/>
        </p:nvSpPr>
        <p:spPr>
          <a:xfrm rot="21129186">
            <a:off x="2058961" y="2760797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Freeform 225"/>
          <p:cNvSpPr/>
          <p:nvPr/>
        </p:nvSpPr>
        <p:spPr>
          <a:xfrm rot="21129186">
            <a:off x="1540669" y="3799195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Freeform 226"/>
          <p:cNvSpPr/>
          <p:nvPr/>
        </p:nvSpPr>
        <p:spPr>
          <a:xfrm rot="21129186">
            <a:off x="2058960" y="2206353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Freeform 227"/>
          <p:cNvSpPr/>
          <p:nvPr/>
        </p:nvSpPr>
        <p:spPr>
          <a:xfrm rot="21129186">
            <a:off x="1534178" y="1859135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Freeform 228"/>
          <p:cNvSpPr/>
          <p:nvPr/>
        </p:nvSpPr>
        <p:spPr>
          <a:xfrm rot="21129186">
            <a:off x="2704510" y="4717144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Freeform 229"/>
          <p:cNvSpPr/>
          <p:nvPr/>
        </p:nvSpPr>
        <p:spPr>
          <a:xfrm rot="21129186">
            <a:off x="2673334" y="5611767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Freeform 230"/>
          <p:cNvSpPr/>
          <p:nvPr/>
        </p:nvSpPr>
        <p:spPr>
          <a:xfrm rot="21129186">
            <a:off x="2134299" y="5790261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Freeform 231"/>
          <p:cNvSpPr/>
          <p:nvPr/>
        </p:nvSpPr>
        <p:spPr>
          <a:xfrm rot="21129186">
            <a:off x="1603074" y="6634739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2"/>
          <p:cNvSpPr/>
          <p:nvPr/>
        </p:nvSpPr>
        <p:spPr>
          <a:xfrm rot="21129186">
            <a:off x="1535462" y="5557811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Freeform 233"/>
          <p:cNvSpPr/>
          <p:nvPr/>
        </p:nvSpPr>
        <p:spPr>
          <a:xfrm rot="21129186">
            <a:off x="1532296" y="5115191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Freeform 234"/>
          <p:cNvSpPr/>
          <p:nvPr/>
        </p:nvSpPr>
        <p:spPr>
          <a:xfrm rot="21129186">
            <a:off x="2237984" y="5236023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Freeform 235"/>
          <p:cNvSpPr/>
          <p:nvPr/>
        </p:nvSpPr>
        <p:spPr>
          <a:xfrm rot="21129186">
            <a:off x="2522983" y="4002066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Freeform 236"/>
          <p:cNvSpPr/>
          <p:nvPr/>
        </p:nvSpPr>
        <p:spPr>
          <a:xfrm rot="21129186">
            <a:off x="2535503" y="3583353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Freeform 237"/>
          <p:cNvSpPr/>
          <p:nvPr/>
        </p:nvSpPr>
        <p:spPr>
          <a:xfrm rot="21129186">
            <a:off x="2723586" y="6840974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Freeform 238"/>
          <p:cNvSpPr/>
          <p:nvPr/>
        </p:nvSpPr>
        <p:spPr>
          <a:xfrm rot="21129186">
            <a:off x="2121778" y="6590007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Freeform 239"/>
          <p:cNvSpPr/>
          <p:nvPr/>
        </p:nvSpPr>
        <p:spPr>
          <a:xfrm rot="21129186">
            <a:off x="2742523" y="5137050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Freeform 240"/>
          <p:cNvSpPr/>
          <p:nvPr/>
        </p:nvSpPr>
        <p:spPr>
          <a:xfrm rot="21129186">
            <a:off x="2773092" y="6049026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2" name="Straight Arrow Connector 241"/>
          <p:cNvCxnSpPr/>
          <p:nvPr/>
        </p:nvCxnSpPr>
        <p:spPr>
          <a:xfrm flipV="1">
            <a:off x="10318927" y="1919049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/>
          <p:cNvCxnSpPr/>
          <p:nvPr/>
        </p:nvCxnSpPr>
        <p:spPr>
          <a:xfrm flipV="1">
            <a:off x="10471327" y="2071449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/>
          <p:nvPr/>
        </p:nvCxnSpPr>
        <p:spPr>
          <a:xfrm flipV="1">
            <a:off x="9757752" y="4524807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/>
          <p:nvPr/>
        </p:nvCxnSpPr>
        <p:spPr>
          <a:xfrm flipV="1">
            <a:off x="10376519" y="4502562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/>
          <p:nvPr/>
        </p:nvCxnSpPr>
        <p:spPr>
          <a:xfrm flipV="1">
            <a:off x="10412730" y="391908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/>
          <p:cNvCxnSpPr/>
          <p:nvPr/>
        </p:nvCxnSpPr>
        <p:spPr>
          <a:xfrm flipV="1">
            <a:off x="10459814" y="3002696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/>
          <p:nvPr/>
        </p:nvCxnSpPr>
        <p:spPr>
          <a:xfrm flipV="1">
            <a:off x="10007335" y="2988373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/>
          <p:cNvCxnSpPr/>
          <p:nvPr/>
        </p:nvCxnSpPr>
        <p:spPr>
          <a:xfrm flipV="1">
            <a:off x="10159735" y="3140773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/>
          <p:cNvCxnSpPr/>
          <p:nvPr/>
        </p:nvCxnSpPr>
        <p:spPr>
          <a:xfrm flipV="1">
            <a:off x="10312135" y="3170917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/>
          <p:nvPr/>
        </p:nvCxnSpPr>
        <p:spPr>
          <a:xfrm flipV="1">
            <a:off x="9989877" y="2057193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/>
          <p:nvPr/>
        </p:nvCxnSpPr>
        <p:spPr>
          <a:xfrm flipV="1">
            <a:off x="10173319" y="575249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/>
          <p:nvPr/>
        </p:nvCxnSpPr>
        <p:spPr>
          <a:xfrm flipV="1">
            <a:off x="9997787" y="393453"/>
            <a:ext cx="6792" cy="28436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7" name="TextBox 256"/>
          <p:cNvSpPr txBox="1"/>
          <p:nvPr/>
        </p:nvSpPr>
        <p:spPr>
          <a:xfrm>
            <a:off x="2976550" y="2312150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sp>
        <p:nvSpPr>
          <p:cNvPr id="258" name="TextBox 257"/>
          <p:cNvSpPr txBox="1"/>
          <p:nvPr/>
        </p:nvSpPr>
        <p:spPr>
          <a:xfrm>
            <a:off x="2894532" y="1281311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cxnSp>
        <p:nvCxnSpPr>
          <p:cNvPr id="259" name="Straight Arrow Connector 258"/>
          <p:cNvCxnSpPr/>
          <p:nvPr/>
        </p:nvCxnSpPr>
        <p:spPr>
          <a:xfrm flipV="1">
            <a:off x="3122445" y="2202460"/>
            <a:ext cx="0" cy="2193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/>
          <p:cNvCxnSpPr/>
          <p:nvPr/>
        </p:nvCxnSpPr>
        <p:spPr>
          <a:xfrm>
            <a:off x="3044290" y="1623475"/>
            <a:ext cx="0" cy="1828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TextBox 260"/>
          <p:cNvSpPr txBox="1"/>
          <p:nvPr/>
        </p:nvSpPr>
        <p:spPr>
          <a:xfrm>
            <a:off x="4309809" y="2352093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sp>
        <p:nvSpPr>
          <p:cNvPr id="262" name="TextBox 261"/>
          <p:cNvSpPr txBox="1"/>
          <p:nvPr/>
        </p:nvSpPr>
        <p:spPr>
          <a:xfrm>
            <a:off x="4080684" y="1315650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cxnSp>
        <p:nvCxnSpPr>
          <p:cNvPr id="263" name="Straight Arrow Connector 262"/>
          <p:cNvCxnSpPr/>
          <p:nvPr/>
        </p:nvCxnSpPr>
        <p:spPr>
          <a:xfrm>
            <a:off x="4230442" y="1639016"/>
            <a:ext cx="0" cy="1828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Arrow Connector 263"/>
          <p:cNvCxnSpPr/>
          <p:nvPr/>
        </p:nvCxnSpPr>
        <p:spPr>
          <a:xfrm flipV="1">
            <a:off x="4448917" y="2218522"/>
            <a:ext cx="0" cy="2193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5" name="TextBox 264"/>
          <p:cNvSpPr txBox="1"/>
          <p:nvPr/>
        </p:nvSpPr>
        <p:spPr>
          <a:xfrm>
            <a:off x="4895625" y="152470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 </a:t>
            </a:r>
            <a:endParaRPr lang="en-US" dirty="0"/>
          </a:p>
        </p:txBody>
      </p:sp>
      <p:sp>
        <p:nvSpPr>
          <p:cNvPr id="266" name="Arc 265"/>
          <p:cNvSpPr/>
          <p:nvPr/>
        </p:nvSpPr>
        <p:spPr>
          <a:xfrm>
            <a:off x="5084184" y="1738412"/>
            <a:ext cx="374534" cy="288905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7" name="Straight Arrow Connector 266"/>
          <p:cNvCxnSpPr/>
          <p:nvPr/>
        </p:nvCxnSpPr>
        <p:spPr>
          <a:xfrm flipV="1">
            <a:off x="6207100" y="2209008"/>
            <a:ext cx="0" cy="2193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8" name="TextBox 267"/>
          <p:cNvSpPr txBox="1"/>
          <p:nvPr/>
        </p:nvSpPr>
        <p:spPr>
          <a:xfrm>
            <a:off x="6057342" y="2270134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sp>
        <p:nvSpPr>
          <p:cNvPr id="269" name="TextBox 268"/>
          <p:cNvSpPr txBox="1"/>
          <p:nvPr/>
        </p:nvSpPr>
        <p:spPr>
          <a:xfrm>
            <a:off x="6310221" y="1348401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cxnSp>
        <p:nvCxnSpPr>
          <p:cNvPr id="270" name="Straight Arrow Connector 269"/>
          <p:cNvCxnSpPr/>
          <p:nvPr/>
        </p:nvCxnSpPr>
        <p:spPr>
          <a:xfrm>
            <a:off x="6473979" y="1682047"/>
            <a:ext cx="0" cy="1828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Arc 270"/>
          <p:cNvSpPr/>
          <p:nvPr/>
        </p:nvSpPr>
        <p:spPr>
          <a:xfrm>
            <a:off x="5854656" y="1721012"/>
            <a:ext cx="374534" cy="288905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TextBox 271"/>
          <p:cNvSpPr txBox="1"/>
          <p:nvPr/>
        </p:nvSpPr>
        <p:spPr>
          <a:xfrm>
            <a:off x="5590833" y="1533067"/>
            <a:ext cx="52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2H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273" name="TextBox 272"/>
          <p:cNvSpPr txBox="1"/>
          <p:nvPr/>
        </p:nvSpPr>
        <p:spPr>
          <a:xfrm>
            <a:off x="7475894" y="2231029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cxnSp>
        <p:nvCxnSpPr>
          <p:cNvPr id="274" name="Straight Arrow Connector 273"/>
          <p:cNvCxnSpPr/>
          <p:nvPr/>
        </p:nvCxnSpPr>
        <p:spPr>
          <a:xfrm flipV="1">
            <a:off x="7625284" y="2146313"/>
            <a:ext cx="0" cy="2193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5" name="TextBox 274"/>
          <p:cNvSpPr txBox="1"/>
          <p:nvPr/>
        </p:nvSpPr>
        <p:spPr>
          <a:xfrm>
            <a:off x="9762733" y="1627036"/>
            <a:ext cx="9092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</a:t>
            </a:r>
            <a:r>
              <a:rPr lang="en-US" dirty="0"/>
              <a:t>/</a:t>
            </a:r>
            <a:r>
              <a:rPr lang="en-US" dirty="0">
                <a:solidFill>
                  <a:srgbClr val="660066"/>
                </a:solidFill>
              </a:rPr>
              <a:t>OH</a:t>
            </a:r>
            <a:r>
              <a:rPr lang="en-US" baseline="30000" dirty="0">
                <a:solidFill>
                  <a:srgbClr val="660066"/>
                </a:solidFill>
              </a:rPr>
              <a:t>-</a:t>
            </a:r>
            <a:r>
              <a:rPr lang="en-US" baseline="30000" dirty="0"/>
              <a:t>  </a:t>
            </a:r>
          </a:p>
          <a:p>
            <a:endParaRPr lang="en-US" baseline="30000" dirty="0"/>
          </a:p>
        </p:txBody>
      </p:sp>
      <p:sp>
        <p:nvSpPr>
          <p:cNvPr id="276" name="TextBox 275"/>
          <p:cNvSpPr txBox="1"/>
          <p:nvPr/>
        </p:nvSpPr>
        <p:spPr>
          <a:xfrm>
            <a:off x="9719889" y="3419053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</a:t>
            </a:r>
            <a:r>
              <a:rPr lang="en-US" dirty="0"/>
              <a:t>/</a:t>
            </a:r>
            <a:r>
              <a:rPr lang="en-US" dirty="0">
                <a:solidFill>
                  <a:srgbClr val="660066"/>
                </a:solidFill>
              </a:rPr>
              <a:t>OH</a:t>
            </a:r>
            <a:r>
              <a:rPr lang="en-US" baseline="30000" dirty="0">
                <a:solidFill>
                  <a:srgbClr val="660066"/>
                </a:solidFill>
              </a:rPr>
              <a:t>-</a:t>
            </a:r>
            <a:r>
              <a:rPr lang="en-US" baseline="30000" dirty="0"/>
              <a:t>  </a:t>
            </a:r>
          </a:p>
        </p:txBody>
      </p:sp>
      <p:sp>
        <p:nvSpPr>
          <p:cNvPr id="277" name="Arc 276"/>
          <p:cNvSpPr/>
          <p:nvPr/>
        </p:nvSpPr>
        <p:spPr>
          <a:xfrm>
            <a:off x="3351735" y="1711919"/>
            <a:ext cx="881141" cy="259035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TextBox 277"/>
          <p:cNvSpPr txBox="1"/>
          <p:nvPr/>
        </p:nvSpPr>
        <p:spPr>
          <a:xfrm>
            <a:off x="3300008" y="1504667"/>
            <a:ext cx="52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2H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279" name="Rectangle 278"/>
          <p:cNvSpPr/>
          <p:nvPr/>
        </p:nvSpPr>
        <p:spPr>
          <a:xfrm>
            <a:off x="6748097" y="1559339"/>
            <a:ext cx="522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2H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280" name="Arc 279"/>
          <p:cNvSpPr/>
          <p:nvPr/>
        </p:nvSpPr>
        <p:spPr>
          <a:xfrm>
            <a:off x="7009506" y="1774598"/>
            <a:ext cx="374534" cy="288905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1" name="Straight Arrow Connector 280"/>
          <p:cNvCxnSpPr/>
          <p:nvPr/>
        </p:nvCxnSpPr>
        <p:spPr>
          <a:xfrm>
            <a:off x="7384040" y="1675223"/>
            <a:ext cx="0" cy="1828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2" name="TextBox 281"/>
          <p:cNvSpPr txBox="1"/>
          <p:nvPr/>
        </p:nvSpPr>
        <p:spPr>
          <a:xfrm>
            <a:off x="7225885" y="1369078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ym typeface="Wingdings"/>
              </a:rPr>
              <a:t>ē</a:t>
            </a:r>
            <a:endParaRPr lang="en-US" dirty="0"/>
          </a:p>
        </p:txBody>
      </p:sp>
      <p:sp>
        <p:nvSpPr>
          <p:cNvPr id="283" name="Arc 282"/>
          <p:cNvSpPr/>
          <p:nvPr/>
        </p:nvSpPr>
        <p:spPr>
          <a:xfrm>
            <a:off x="7647353" y="1749585"/>
            <a:ext cx="843049" cy="288905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Rectangle 283"/>
          <p:cNvSpPr/>
          <p:nvPr/>
        </p:nvSpPr>
        <p:spPr>
          <a:xfrm>
            <a:off x="7728694" y="1568187"/>
            <a:ext cx="405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288" name="TextBox 287"/>
          <p:cNvSpPr txBox="1"/>
          <p:nvPr/>
        </p:nvSpPr>
        <p:spPr>
          <a:xfrm>
            <a:off x="10093711" y="525942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Black"/>
                <a:cs typeface="Arial Black"/>
              </a:rPr>
              <a:t>CH</a:t>
            </a:r>
            <a:r>
              <a:rPr lang="en-US" baseline="-25000" dirty="0">
                <a:latin typeface="Arial Black"/>
                <a:cs typeface="Arial Black"/>
              </a:rPr>
              <a:t>4</a:t>
            </a:r>
          </a:p>
        </p:txBody>
      </p:sp>
      <p:cxnSp>
        <p:nvCxnSpPr>
          <p:cNvPr id="293" name="Straight Arrow Connector 292"/>
          <p:cNvCxnSpPr/>
          <p:nvPr/>
        </p:nvCxnSpPr>
        <p:spPr>
          <a:xfrm flipV="1">
            <a:off x="10485177" y="5638885"/>
            <a:ext cx="0" cy="1300666"/>
          </a:xfrm>
          <a:prstGeom prst="straightConnector1">
            <a:avLst/>
          </a:prstGeom>
          <a:ln w="28575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0" name="Oval 299"/>
          <p:cNvSpPr/>
          <p:nvPr/>
        </p:nvSpPr>
        <p:spPr>
          <a:xfrm>
            <a:off x="8656539" y="4618670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7" name="Curved Connector 306"/>
          <p:cNvCxnSpPr/>
          <p:nvPr/>
        </p:nvCxnSpPr>
        <p:spPr>
          <a:xfrm rot="16200000" flipH="1">
            <a:off x="-1581265" y="2633495"/>
            <a:ext cx="8996000" cy="1033345"/>
          </a:xfrm>
          <a:prstGeom prst="curvedConnector3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" name="Arc 307">
            <a:extLst>
              <a:ext uri="{FF2B5EF4-FFF2-40B4-BE49-F238E27FC236}">
                <a16:creationId xmlns:a16="http://schemas.microsoft.com/office/drawing/2014/main" id="{B0E87886-9991-324D-80F5-C4AF589BA97A}"/>
              </a:ext>
            </a:extLst>
          </p:cNvPr>
          <p:cNvSpPr/>
          <p:nvPr/>
        </p:nvSpPr>
        <p:spPr>
          <a:xfrm rot="5400000">
            <a:off x="-3298810" y="321320"/>
            <a:ext cx="8216594" cy="3650020"/>
          </a:xfrm>
          <a:prstGeom prst="arc">
            <a:avLst/>
          </a:prstGeom>
          <a:ln w="38100" cmpd="sng"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56"/>
          </a:p>
        </p:txBody>
      </p:sp>
      <p:sp>
        <p:nvSpPr>
          <p:cNvPr id="309" name="Freeform 308">
            <a:extLst>
              <a:ext uri="{FF2B5EF4-FFF2-40B4-BE49-F238E27FC236}">
                <a16:creationId xmlns:a16="http://schemas.microsoft.com/office/drawing/2014/main" id="{C49D4B68-D74A-9448-84F6-4F474CA1A776}"/>
              </a:ext>
            </a:extLst>
          </p:cNvPr>
          <p:cNvSpPr/>
          <p:nvPr/>
        </p:nvSpPr>
        <p:spPr>
          <a:xfrm rot="21129186">
            <a:off x="1961883" y="3520052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Freeform 309">
            <a:extLst>
              <a:ext uri="{FF2B5EF4-FFF2-40B4-BE49-F238E27FC236}">
                <a16:creationId xmlns:a16="http://schemas.microsoft.com/office/drawing/2014/main" id="{67E40F3A-14D0-B542-A637-3759A73A61B9}"/>
              </a:ext>
            </a:extLst>
          </p:cNvPr>
          <p:cNvSpPr/>
          <p:nvPr/>
        </p:nvSpPr>
        <p:spPr>
          <a:xfrm rot="21129186">
            <a:off x="1661999" y="4626181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A453C9-954B-3E4B-B5EE-8973C72D88CC}"/>
              </a:ext>
            </a:extLst>
          </p:cNvPr>
          <p:cNvSpPr/>
          <p:nvPr/>
        </p:nvSpPr>
        <p:spPr>
          <a:xfrm>
            <a:off x="9075910" y="1656691"/>
            <a:ext cx="740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N</a:t>
            </a:r>
            <a:r>
              <a:rPr lang="en-US" sz="2000" baseline="-25000" dirty="0"/>
              <a:t>2</a:t>
            </a:r>
            <a:r>
              <a:rPr lang="en-US" sz="2000" dirty="0"/>
              <a:t>H</a:t>
            </a:r>
            <a:r>
              <a:rPr lang="en-US" sz="2000" baseline="-25000" dirty="0"/>
              <a:t>4</a:t>
            </a:r>
            <a:r>
              <a:rPr lang="en-US" sz="2000" dirty="0"/>
              <a:t> </a:t>
            </a:r>
          </a:p>
        </p:txBody>
      </p:sp>
      <p:cxnSp>
        <p:nvCxnSpPr>
          <p:cNvPr id="311" name="Straight Arrow Connector 310">
            <a:extLst>
              <a:ext uri="{FF2B5EF4-FFF2-40B4-BE49-F238E27FC236}">
                <a16:creationId xmlns:a16="http://schemas.microsoft.com/office/drawing/2014/main" id="{D3460E23-DAD1-F94A-9A46-F381DA8FA828}"/>
              </a:ext>
            </a:extLst>
          </p:cNvPr>
          <p:cNvCxnSpPr/>
          <p:nvPr/>
        </p:nvCxnSpPr>
        <p:spPr>
          <a:xfrm>
            <a:off x="8511640" y="2080675"/>
            <a:ext cx="0" cy="1828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Arrow Connector 311">
            <a:extLst>
              <a:ext uri="{FF2B5EF4-FFF2-40B4-BE49-F238E27FC236}">
                <a16:creationId xmlns:a16="http://schemas.microsoft.com/office/drawing/2014/main" id="{84BAC840-228E-F849-B119-9EF30277309E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8800696" y="1856747"/>
            <a:ext cx="275214" cy="1015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Arrow Connector 313">
            <a:extLst>
              <a:ext uri="{FF2B5EF4-FFF2-40B4-BE49-F238E27FC236}">
                <a16:creationId xmlns:a16="http://schemas.microsoft.com/office/drawing/2014/main" id="{E41049B3-A684-6E43-A77F-DC06F24B076B}"/>
              </a:ext>
            </a:extLst>
          </p:cNvPr>
          <p:cNvCxnSpPr>
            <a:cxnSpLocks/>
          </p:cNvCxnSpPr>
          <p:nvPr/>
        </p:nvCxnSpPr>
        <p:spPr>
          <a:xfrm flipH="1" flipV="1">
            <a:off x="9207492" y="1118664"/>
            <a:ext cx="127534" cy="627574"/>
          </a:xfrm>
          <a:prstGeom prst="straightConnector1">
            <a:avLst/>
          </a:prstGeom>
          <a:ln w="28575" cmpd="sng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7230245F-A556-0D4E-B138-69ADF636192E}"/>
              </a:ext>
            </a:extLst>
          </p:cNvPr>
          <p:cNvSpPr txBox="1"/>
          <p:nvPr/>
        </p:nvSpPr>
        <p:spPr>
          <a:xfrm>
            <a:off x="3444942" y="6165477"/>
            <a:ext cx="6121868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Barge, Flores, Baum, </a:t>
            </a:r>
            <a:r>
              <a:rPr lang="en-US" dirty="0" err="1">
                <a:solidFill>
                  <a:srgbClr val="0070C0"/>
                </a:solidFill>
              </a:rPr>
              <a:t>VanderVelde</a:t>
            </a:r>
            <a:r>
              <a:rPr lang="en-US" dirty="0">
                <a:solidFill>
                  <a:srgbClr val="0070C0"/>
                </a:solidFill>
              </a:rPr>
              <a:t>, Russell 2019 </a:t>
            </a:r>
            <a:r>
              <a:rPr lang="en-US" i="1" dirty="0">
                <a:solidFill>
                  <a:srgbClr val="0070C0"/>
                </a:solidFill>
              </a:rPr>
              <a:t>PNAS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116</a:t>
            </a:r>
            <a:r>
              <a:rPr lang="en-US" dirty="0">
                <a:solidFill>
                  <a:srgbClr val="0070C0"/>
                </a:solidFill>
              </a:rPr>
              <a:t>:4828</a:t>
            </a:r>
          </a:p>
          <a:p>
            <a:pPr algn="ctr"/>
            <a:r>
              <a:rPr lang="en-US" b="1" dirty="0"/>
              <a:t>Duval et al. 2019. Interface Focus. 20190063. 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12EEDEDA-FE8A-324B-B339-31D54843B3F0}"/>
              </a:ext>
            </a:extLst>
          </p:cNvPr>
          <p:cNvSpPr txBox="1"/>
          <p:nvPr/>
        </p:nvSpPr>
        <p:spPr>
          <a:xfrm>
            <a:off x="6022606" y="5415394"/>
            <a:ext cx="1483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Alanine</a:t>
            </a:r>
            <a:endParaRPr lang="en-US" sz="2400" dirty="0"/>
          </a:p>
        </p:txBody>
      </p:sp>
      <p:cxnSp>
        <p:nvCxnSpPr>
          <p:cNvPr id="301" name="Straight Arrow Connector 300">
            <a:extLst>
              <a:ext uri="{FF2B5EF4-FFF2-40B4-BE49-F238E27FC236}">
                <a16:creationId xmlns:a16="http://schemas.microsoft.com/office/drawing/2014/main" id="{3A66AD8B-B767-6442-8444-5C49FC6CE335}"/>
              </a:ext>
            </a:extLst>
          </p:cNvPr>
          <p:cNvCxnSpPr>
            <a:cxnSpLocks/>
          </p:cNvCxnSpPr>
          <p:nvPr/>
        </p:nvCxnSpPr>
        <p:spPr>
          <a:xfrm flipV="1">
            <a:off x="6737350" y="4487889"/>
            <a:ext cx="688622" cy="996617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9" name="Freeform 298">
            <a:extLst>
              <a:ext uri="{FF2B5EF4-FFF2-40B4-BE49-F238E27FC236}">
                <a16:creationId xmlns:a16="http://schemas.microsoft.com/office/drawing/2014/main" id="{B4488BF6-7D24-C645-9AD5-F5526F719954}"/>
              </a:ext>
            </a:extLst>
          </p:cNvPr>
          <p:cNvSpPr/>
          <p:nvPr/>
        </p:nvSpPr>
        <p:spPr>
          <a:xfrm rot="21129186">
            <a:off x="1654062" y="6118098"/>
            <a:ext cx="385351" cy="142545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Connector 332">
            <a:extLst>
              <a:ext uri="{FF2B5EF4-FFF2-40B4-BE49-F238E27FC236}">
                <a16:creationId xmlns:a16="http://schemas.microsoft.com/office/drawing/2014/main" id="{3F5CA2A7-A062-2F41-B9A3-4FF9D2FD0A30}"/>
              </a:ext>
            </a:extLst>
          </p:cNvPr>
          <p:cNvSpPr/>
          <p:nvPr/>
        </p:nvSpPr>
        <p:spPr>
          <a:xfrm>
            <a:off x="4199752" y="3679193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6" name="Connector 335">
            <a:extLst>
              <a:ext uri="{FF2B5EF4-FFF2-40B4-BE49-F238E27FC236}">
                <a16:creationId xmlns:a16="http://schemas.microsoft.com/office/drawing/2014/main" id="{AC37A729-6128-734B-8F65-E267F688D298}"/>
              </a:ext>
            </a:extLst>
          </p:cNvPr>
          <p:cNvSpPr/>
          <p:nvPr/>
        </p:nvSpPr>
        <p:spPr>
          <a:xfrm>
            <a:off x="4483753" y="4880514"/>
            <a:ext cx="152400" cy="194728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7" name="Oval 336">
            <a:extLst>
              <a:ext uri="{FF2B5EF4-FFF2-40B4-BE49-F238E27FC236}">
                <a16:creationId xmlns:a16="http://schemas.microsoft.com/office/drawing/2014/main" id="{83151FB9-3E5D-D245-9319-CB8704D09F88}"/>
              </a:ext>
            </a:extLst>
          </p:cNvPr>
          <p:cNvSpPr/>
          <p:nvPr/>
        </p:nvSpPr>
        <p:spPr>
          <a:xfrm>
            <a:off x="3062796" y="3471577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Oval 337">
            <a:extLst>
              <a:ext uri="{FF2B5EF4-FFF2-40B4-BE49-F238E27FC236}">
                <a16:creationId xmlns:a16="http://schemas.microsoft.com/office/drawing/2014/main" id="{A8B0CBCC-527C-5149-B9E0-9C3B3CE5750F}"/>
              </a:ext>
            </a:extLst>
          </p:cNvPr>
          <p:cNvSpPr/>
          <p:nvPr/>
        </p:nvSpPr>
        <p:spPr>
          <a:xfrm>
            <a:off x="3494166" y="349482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Oval 338">
            <a:extLst>
              <a:ext uri="{FF2B5EF4-FFF2-40B4-BE49-F238E27FC236}">
                <a16:creationId xmlns:a16="http://schemas.microsoft.com/office/drawing/2014/main" id="{3A057293-C547-C046-A9BE-7C4D2A1CD92D}"/>
              </a:ext>
            </a:extLst>
          </p:cNvPr>
          <p:cNvSpPr/>
          <p:nvPr/>
        </p:nvSpPr>
        <p:spPr>
          <a:xfrm>
            <a:off x="3894539" y="348707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Oval 339">
            <a:extLst>
              <a:ext uri="{FF2B5EF4-FFF2-40B4-BE49-F238E27FC236}">
                <a16:creationId xmlns:a16="http://schemas.microsoft.com/office/drawing/2014/main" id="{4176B370-6B0F-204B-AFC7-D01654E4A25A}"/>
              </a:ext>
            </a:extLst>
          </p:cNvPr>
          <p:cNvSpPr/>
          <p:nvPr/>
        </p:nvSpPr>
        <p:spPr>
          <a:xfrm>
            <a:off x="3266857" y="378412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" name="Oval 340">
            <a:extLst>
              <a:ext uri="{FF2B5EF4-FFF2-40B4-BE49-F238E27FC236}">
                <a16:creationId xmlns:a16="http://schemas.microsoft.com/office/drawing/2014/main" id="{F6320514-B1D5-7F47-8848-AA58CD711847}"/>
              </a:ext>
            </a:extLst>
          </p:cNvPr>
          <p:cNvSpPr/>
          <p:nvPr/>
        </p:nvSpPr>
        <p:spPr>
          <a:xfrm>
            <a:off x="3698227" y="3786708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Oval 341">
            <a:extLst>
              <a:ext uri="{FF2B5EF4-FFF2-40B4-BE49-F238E27FC236}">
                <a16:creationId xmlns:a16="http://schemas.microsoft.com/office/drawing/2014/main" id="{6C5C98BE-5512-764D-899F-4DF24B805BFC}"/>
              </a:ext>
            </a:extLst>
          </p:cNvPr>
          <p:cNvSpPr/>
          <p:nvPr/>
        </p:nvSpPr>
        <p:spPr>
          <a:xfrm>
            <a:off x="3804132" y="4951664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Oval 342">
            <a:extLst>
              <a:ext uri="{FF2B5EF4-FFF2-40B4-BE49-F238E27FC236}">
                <a16:creationId xmlns:a16="http://schemas.microsoft.com/office/drawing/2014/main" id="{E6E00609-05E5-564C-9D7F-B03327230FDB}"/>
              </a:ext>
            </a:extLst>
          </p:cNvPr>
          <p:cNvSpPr/>
          <p:nvPr/>
        </p:nvSpPr>
        <p:spPr>
          <a:xfrm>
            <a:off x="3321101" y="4608119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Oval 343">
            <a:extLst>
              <a:ext uri="{FF2B5EF4-FFF2-40B4-BE49-F238E27FC236}">
                <a16:creationId xmlns:a16="http://schemas.microsoft.com/office/drawing/2014/main" id="{8E9DF482-BB03-8640-B164-1B9977AF2F0B}"/>
              </a:ext>
            </a:extLst>
          </p:cNvPr>
          <p:cNvSpPr/>
          <p:nvPr/>
        </p:nvSpPr>
        <p:spPr>
          <a:xfrm>
            <a:off x="3729224" y="4623616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Oval 344">
            <a:extLst>
              <a:ext uri="{FF2B5EF4-FFF2-40B4-BE49-F238E27FC236}">
                <a16:creationId xmlns:a16="http://schemas.microsoft.com/office/drawing/2014/main" id="{D17BC0DC-5CA9-1646-A855-E2674BD817A7}"/>
              </a:ext>
            </a:extLst>
          </p:cNvPr>
          <p:cNvSpPr/>
          <p:nvPr/>
        </p:nvSpPr>
        <p:spPr>
          <a:xfrm>
            <a:off x="3398593" y="4969745"/>
            <a:ext cx="378884" cy="3605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Connector 345">
            <a:extLst>
              <a:ext uri="{FF2B5EF4-FFF2-40B4-BE49-F238E27FC236}">
                <a16:creationId xmlns:a16="http://schemas.microsoft.com/office/drawing/2014/main" id="{F376C019-BC4B-A04D-9932-7EDBA9A8242E}"/>
              </a:ext>
            </a:extLst>
          </p:cNvPr>
          <p:cNvSpPr/>
          <p:nvPr/>
        </p:nvSpPr>
        <p:spPr>
          <a:xfrm>
            <a:off x="3400347" y="3668252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7" name="Connector 346">
            <a:extLst>
              <a:ext uri="{FF2B5EF4-FFF2-40B4-BE49-F238E27FC236}">
                <a16:creationId xmlns:a16="http://schemas.microsoft.com/office/drawing/2014/main" id="{7B24FF99-29FE-4742-8404-30EFC05E9066}"/>
              </a:ext>
            </a:extLst>
          </p:cNvPr>
          <p:cNvSpPr/>
          <p:nvPr/>
        </p:nvSpPr>
        <p:spPr>
          <a:xfrm>
            <a:off x="3813636" y="3678584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8" name="Connector 347">
            <a:extLst>
              <a:ext uri="{FF2B5EF4-FFF2-40B4-BE49-F238E27FC236}">
                <a16:creationId xmlns:a16="http://schemas.microsoft.com/office/drawing/2014/main" id="{B747153A-37EF-7449-B6C6-2856ECD2F45F}"/>
              </a:ext>
            </a:extLst>
          </p:cNvPr>
          <p:cNvSpPr/>
          <p:nvPr/>
        </p:nvSpPr>
        <p:spPr>
          <a:xfrm>
            <a:off x="4118436" y="4871954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9" name="Connector 348">
            <a:extLst>
              <a:ext uri="{FF2B5EF4-FFF2-40B4-BE49-F238E27FC236}">
                <a16:creationId xmlns:a16="http://schemas.microsoft.com/office/drawing/2014/main" id="{629F7140-89C6-FC4C-94B3-3B72AC43EA1F}"/>
              </a:ext>
            </a:extLst>
          </p:cNvPr>
          <p:cNvSpPr/>
          <p:nvPr/>
        </p:nvSpPr>
        <p:spPr>
          <a:xfrm>
            <a:off x="3671568" y="4864205"/>
            <a:ext cx="152400" cy="194728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0" name="Curved Connector 349">
            <a:extLst>
              <a:ext uri="{FF2B5EF4-FFF2-40B4-BE49-F238E27FC236}">
                <a16:creationId xmlns:a16="http://schemas.microsoft.com/office/drawing/2014/main" id="{025472FA-33B5-2D48-9309-19E8EE5985D5}"/>
              </a:ext>
            </a:extLst>
          </p:cNvPr>
          <p:cNvCxnSpPr>
            <a:cxnSpLocks/>
          </p:cNvCxnSpPr>
          <p:nvPr/>
        </p:nvCxnSpPr>
        <p:spPr>
          <a:xfrm rot="5400000">
            <a:off x="5910810" y="1080439"/>
            <a:ext cx="1684967" cy="4872291"/>
          </a:xfrm>
          <a:prstGeom prst="curvedConnector4">
            <a:avLst>
              <a:gd name="adj1" fmla="val 18047"/>
              <a:gd name="adj2" fmla="val 109571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83344B5-97CA-5540-8B84-8396FBE2477A}"/>
              </a:ext>
            </a:extLst>
          </p:cNvPr>
          <p:cNvSpPr txBox="1"/>
          <p:nvPr/>
        </p:nvSpPr>
        <p:spPr>
          <a:xfrm>
            <a:off x="7721601" y="3046105"/>
            <a:ext cx="1776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78930"/>
                </a:solidFill>
              </a:rPr>
              <a:t>Bilateral bonding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A8708B3A-C647-2C4A-BED4-F860A9FDF0A2}"/>
              </a:ext>
            </a:extLst>
          </p:cNvPr>
          <p:cNvSpPr txBox="1"/>
          <p:nvPr/>
        </p:nvSpPr>
        <p:spPr>
          <a:xfrm>
            <a:off x="5461001" y="3071505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Gallery ~0.3nm</a:t>
            </a:r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1A1EC25C-4673-2342-91F3-ED4953A41483}"/>
              </a:ext>
            </a:extLst>
          </p:cNvPr>
          <p:cNvSpPr txBox="1"/>
          <p:nvPr/>
        </p:nvSpPr>
        <p:spPr>
          <a:xfrm>
            <a:off x="2451278" y="6546"/>
            <a:ext cx="7340958" cy="400110"/>
          </a:xfrm>
          <a:prstGeom prst="rect">
            <a:avLst/>
          </a:prstGeom>
          <a:solidFill>
            <a:srgbClr val="87E9E7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cap="all" dirty="0">
                <a:solidFill>
                  <a:srgbClr val="008000"/>
                </a:solidFill>
              </a:rPr>
              <a:t>green rust AS READY-MADE COMPARTMENTALIZED </a:t>
            </a:r>
            <a:r>
              <a:rPr lang="en-US" sz="2000" b="1" cap="all" dirty="0" err="1">
                <a:solidFill>
                  <a:srgbClr val="008000"/>
                </a:solidFill>
              </a:rPr>
              <a:t>NANOengine</a:t>
            </a:r>
            <a:endParaRPr lang="en-US" sz="2000" b="1" cap="all" dirty="0">
              <a:solidFill>
                <a:srgbClr val="008000"/>
              </a:solidFill>
            </a:endParaRPr>
          </a:p>
        </p:txBody>
      </p:sp>
      <p:pic>
        <p:nvPicPr>
          <p:cNvPr id="313" name="Picture 312">
            <a:extLst>
              <a:ext uri="{FF2B5EF4-FFF2-40B4-BE49-F238E27FC236}">
                <a16:creationId xmlns:a16="http://schemas.microsoft.com/office/drawing/2014/main" id="{94684A1E-F4A5-4543-9514-BE7D7A9E04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451" y="392627"/>
            <a:ext cx="721583" cy="721583"/>
          </a:xfrm>
          <a:prstGeom prst="rect">
            <a:avLst/>
          </a:prstGeom>
        </p:spPr>
      </p:pic>
      <p:cxnSp>
        <p:nvCxnSpPr>
          <p:cNvPr id="315" name="Straight Arrow Connector 314">
            <a:extLst>
              <a:ext uri="{FF2B5EF4-FFF2-40B4-BE49-F238E27FC236}">
                <a16:creationId xmlns:a16="http://schemas.microsoft.com/office/drawing/2014/main" id="{CA1A6362-FB1D-9C44-AE52-18F913427353}"/>
              </a:ext>
            </a:extLst>
          </p:cNvPr>
          <p:cNvCxnSpPr>
            <a:cxnSpLocks/>
          </p:cNvCxnSpPr>
          <p:nvPr/>
        </p:nvCxnSpPr>
        <p:spPr>
          <a:xfrm flipH="1">
            <a:off x="8419068" y="774456"/>
            <a:ext cx="527218" cy="8630"/>
          </a:xfrm>
          <a:prstGeom prst="straightConnector1">
            <a:avLst/>
          </a:prstGeom>
          <a:ln w="28575" cmpd="sng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8" name="TextBox 317">
            <a:extLst>
              <a:ext uri="{FF2B5EF4-FFF2-40B4-BE49-F238E27FC236}">
                <a16:creationId xmlns:a16="http://schemas.microsoft.com/office/drawing/2014/main" id="{49F77CE7-8752-8146-B088-D5E972164BE6}"/>
              </a:ext>
            </a:extLst>
          </p:cNvPr>
          <p:cNvSpPr txBox="1"/>
          <p:nvPr/>
        </p:nvSpPr>
        <p:spPr>
          <a:xfrm>
            <a:off x="5499101" y="613340"/>
            <a:ext cx="2912607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70C0"/>
                </a:solidFill>
              </a:rPr>
              <a:t>Nucleobases Flavins NAD(P)</a:t>
            </a:r>
          </a:p>
        </p:txBody>
      </p:sp>
    </p:spTree>
    <p:extLst>
      <p:ext uri="{BB962C8B-B14F-4D97-AF65-F5344CB8AC3E}">
        <p14:creationId xmlns:p14="http://schemas.microsoft.com/office/powerpoint/2010/main" val="1806129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87C5B3E-09CD-C34C-9A36-AA32187FF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6203" y="1389046"/>
            <a:ext cx="96176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8E94F6-2578-4848-ACC4-934A84CD9D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550" y="3467290"/>
            <a:ext cx="8369300" cy="3270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765EEA-A3D8-BB41-BECE-82C89D9D82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300" y="202696"/>
            <a:ext cx="8667750" cy="344142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5E3A1AE0-1C3C-2C4A-9718-AC3E1FEEB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6" y="1471732"/>
            <a:ext cx="138564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sz="1350">
                <a:latin typeface="Arial" charset="0"/>
              </a:rPr>
            </a:br>
            <a:endParaRPr lang="en-US" altLang="en-US" sz="1350"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EB00A6-8D5C-8B4A-A65F-BEFCA9F0CBB0}"/>
              </a:ext>
            </a:extLst>
          </p:cNvPr>
          <p:cNvSpPr txBox="1"/>
          <p:nvPr/>
        </p:nvSpPr>
        <p:spPr>
          <a:xfrm>
            <a:off x="2146301" y="21048"/>
            <a:ext cx="8058149" cy="461665"/>
          </a:xfrm>
          <a:prstGeom prst="rect">
            <a:avLst/>
          </a:prstGeom>
          <a:solidFill>
            <a:srgbClr val="87E9E7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AMINATION OF </a:t>
            </a:r>
            <a:r>
              <a:rPr lang="en-US" sz="2400" b="1" dirty="0">
                <a:solidFill>
                  <a:srgbClr val="FF8C6C"/>
                </a:solidFill>
              </a:rPr>
              <a:t>PYRUVATE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/>
              <a:t>TO </a:t>
            </a:r>
            <a:r>
              <a:rPr lang="en-US" sz="2400" b="1" dirty="0">
                <a:solidFill>
                  <a:srgbClr val="0070C0"/>
                </a:solidFill>
              </a:rPr>
              <a:t>ALANINE</a:t>
            </a:r>
            <a:r>
              <a:rPr lang="en-US" sz="2400" b="1" dirty="0">
                <a:solidFill>
                  <a:srgbClr val="00B0F0"/>
                </a:solidFill>
              </a:rPr>
              <a:t> </a:t>
            </a:r>
            <a:r>
              <a:rPr lang="en-US" sz="2400" b="1" dirty="0"/>
              <a:t>IN </a:t>
            </a:r>
            <a:r>
              <a:rPr lang="en-US" sz="2400" b="1" dirty="0">
                <a:solidFill>
                  <a:srgbClr val="147A35"/>
                </a:solidFill>
              </a:rPr>
              <a:t>GREEN RUST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B04A63-6958-C545-925C-2C4A0E6A98D4}"/>
              </a:ext>
            </a:extLst>
          </p:cNvPr>
          <p:cNvSpPr txBox="1"/>
          <p:nvPr/>
        </p:nvSpPr>
        <p:spPr>
          <a:xfrm>
            <a:off x="2511803" y="1690279"/>
            <a:ext cx="2505942" cy="9233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charset="0"/>
              </a:rPr>
              <a:t>Barge, Flores, Baum</a:t>
            </a:r>
          </a:p>
          <a:p>
            <a:r>
              <a:rPr lang="en-US" b="1" dirty="0" err="1">
                <a:latin typeface="Arial" charset="0"/>
              </a:rPr>
              <a:t>VanderVelde</a:t>
            </a:r>
            <a:r>
              <a:rPr lang="en-US" b="1" dirty="0">
                <a:latin typeface="Arial" charset="0"/>
              </a:rPr>
              <a:t>, Russell</a:t>
            </a:r>
          </a:p>
          <a:p>
            <a:r>
              <a:rPr lang="en-US" b="1" i="1" dirty="0">
                <a:latin typeface="Arial" charset="0"/>
              </a:rPr>
              <a:t>PNAS </a:t>
            </a:r>
            <a:r>
              <a:rPr lang="en-US" b="1" dirty="0">
                <a:latin typeface="Arial" charset="0"/>
              </a:rPr>
              <a:t>116:4828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C0B6AE-7520-8C41-B01A-C4B1144CA5D1}"/>
              </a:ext>
            </a:extLst>
          </p:cNvPr>
          <p:cNvSpPr txBox="1"/>
          <p:nvPr/>
        </p:nvSpPr>
        <p:spPr>
          <a:xfrm>
            <a:off x="7903831" y="4397744"/>
            <a:ext cx="2023311" cy="9233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charset="0"/>
              </a:rPr>
              <a:t>Barge et al. 2020</a:t>
            </a:r>
          </a:p>
          <a:p>
            <a:r>
              <a:rPr lang="en-US" b="1" i="1" dirty="0">
                <a:latin typeface="Arial" charset="0"/>
              </a:rPr>
              <a:t>JGR Planets</a:t>
            </a:r>
            <a:r>
              <a:rPr lang="en-US" b="1" dirty="0">
                <a:latin typeface="Arial" charset="0"/>
              </a:rPr>
              <a:t>, </a:t>
            </a:r>
            <a:r>
              <a:rPr lang="en-US" b="1" i="1" dirty="0"/>
              <a:t>125</a:t>
            </a:r>
          </a:p>
          <a:p>
            <a:r>
              <a:rPr lang="en-US" b="1" dirty="0"/>
              <a:t>e2020JE006423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F25086-3081-1F44-B1D7-35B2D79A5BB6}"/>
              </a:ext>
            </a:extLst>
          </p:cNvPr>
          <p:cNvCxnSpPr/>
          <p:nvPr/>
        </p:nvCxnSpPr>
        <p:spPr>
          <a:xfrm flipV="1">
            <a:off x="4114800" y="5715000"/>
            <a:ext cx="920750" cy="22860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39E92A8-2E29-6244-A294-5D844FDC2DE0}"/>
              </a:ext>
            </a:extLst>
          </p:cNvPr>
          <p:cNvCxnSpPr>
            <a:cxnSpLocks/>
          </p:cNvCxnSpPr>
          <p:nvPr/>
        </p:nvCxnSpPr>
        <p:spPr>
          <a:xfrm flipV="1">
            <a:off x="5060950" y="5149850"/>
            <a:ext cx="514350" cy="55245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F96936-9B95-1045-B70B-AB05A9E9FD70}"/>
              </a:ext>
            </a:extLst>
          </p:cNvPr>
          <p:cNvCxnSpPr>
            <a:cxnSpLocks/>
          </p:cNvCxnSpPr>
          <p:nvPr/>
        </p:nvCxnSpPr>
        <p:spPr>
          <a:xfrm flipV="1">
            <a:off x="9232900" y="6083300"/>
            <a:ext cx="641350" cy="5715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DE8594A-7DC8-DE4C-98BA-024FE2539895}"/>
              </a:ext>
            </a:extLst>
          </p:cNvPr>
          <p:cNvCxnSpPr>
            <a:cxnSpLocks/>
          </p:cNvCxnSpPr>
          <p:nvPr/>
        </p:nvCxnSpPr>
        <p:spPr>
          <a:xfrm>
            <a:off x="5581650" y="5143500"/>
            <a:ext cx="711200" cy="34925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C24F64-9C46-0E4F-BA9D-83C51AA5B1E4}"/>
              </a:ext>
            </a:extLst>
          </p:cNvPr>
          <p:cNvCxnSpPr>
            <a:cxnSpLocks/>
          </p:cNvCxnSpPr>
          <p:nvPr/>
        </p:nvCxnSpPr>
        <p:spPr>
          <a:xfrm>
            <a:off x="6299200" y="5518150"/>
            <a:ext cx="1168400" cy="7620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E0C9935-169B-2F40-9E15-9D626E400AD0}"/>
              </a:ext>
            </a:extLst>
          </p:cNvPr>
          <p:cNvCxnSpPr>
            <a:cxnSpLocks/>
          </p:cNvCxnSpPr>
          <p:nvPr/>
        </p:nvCxnSpPr>
        <p:spPr>
          <a:xfrm>
            <a:off x="8140700" y="5721350"/>
            <a:ext cx="1117600" cy="41910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DF3A31D-01D3-654D-825D-2FE5525C491E}"/>
              </a:ext>
            </a:extLst>
          </p:cNvPr>
          <p:cNvCxnSpPr>
            <a:cxnSpLocks/>
          </p:cNvCxnSpPr>
          <p:nvPr/>
        </p:nvCxnSpPr>
        <p:spPr>
          <a:xfrm>
            <a:off x="7467600" y="5588000"/>
            <a:ext cx="679450" cy="13970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76B0A49-C95E-4D4C-8489-D6243BD26E5F}"/>
              </a:ext>
            </a:extLst>
          </p:cNvPr>
          <p:cNvSpPr txBox="1"/>
          <p:nvPr/>
        </p:nvSpPr>
        <p:spPr>
          <a:xfrm>
            <a:off x="2813051" y="4330700"/>
            <a:ext cx="3317849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Glyoxalate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      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       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Glycine</a:t>
            </a:r>
          </a:p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HC</a:t>
            </a:r>
            <a:r>
              <a:rPr lang="en-US" sz="2000" baseline="-25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sz="2000" baseline="-25000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en-US" sz="2000" baseline="30000" dirty="0">
                <a:solidFill>
                  <a:schemeClr val="tx2">
                    <a:lumMod val="75000"/>
                  </a:schemeClr>
                </a:solidFill>
              </a:rPr>
              <a:t>-                                        </a:t>
            </a:r>
            <a:r>
              <a:rPr lang="en-US" sz="2000" dirty="0"/>
              <a:t>C₂H₅NO₂</a:t>
            </a:r>
            <a:r>
              <a:rPr lang="en-US" sz="2000" baseline="30000" dirty="0">
                <a:solidFill>
                  <a:schemeClr val="tx2">
                    <a:lumMod val="75000"/>
                  </a:schemeClr>
                </a:solidFill>
              </a:rPr>
              <a:t>                                       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000" baseline="30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9E404A-86EE-5C48-AE6C-142EEF8DD140}"/>
              </a:ext>
            </a:extLst>
          </p:cNvPr>
          <p:cNvSpPr txBox="1"/>
          <p:nvPr/>
        </p:nvSpPr>
        <p:spPr>
          <a:xfrm>
            <a:off x="4394201" y="86995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D3F062-69DD-1247-8D05-3FC80F2AF349}"/>
              </a:ext>
            </a:extLst>
          </p:cNvPr>
          <p:cNvSpPr txBox="1"/>
          <p:nvPr/>
        </p:nvSpPr>
        <p:spPr>
          <a:xfrm>
            <a:off x="5943601" y="946150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</a:t>
            </a:r>
            <a:r>
              <a:rPr lang="en-US" baseline="-25000" dirty="0">
                <a:solidFill>
                  <a:srgbClr val="7030A0"/>
                </a:solidFill>
              </a:rPr>
              <a:t>3</a:t>
            </a:r>
            <a:r>
              <a:rPr lang="en-US" dirty="0">
                <a:solidFill>
                  <a:srgbClr val="7030A0"/>
                </a:solidFill>
              </a:rPr>
              <a:t>H</a:t>
            </a:r>
            <a:r>
              <a:rPr lang="en-US" baseline="-25000" dirty="0">
                <a:solidFill>
                  <a:srgbClr val="7030A0"/>
                </a:solidFill>
              </a:rPr>
              <a:t>7</a:t>
            </a:r>
            <a:r>
              <a:rPr lang="en-US" dirty="0">
                <a:solidFill>
                  <a:srgbClr val="7030A0"/>
                </a:solidFill>
              </a:rPr>
              <a:t>NO</a:t>
            </a:r>
            <a:r>
              <a:rPr lang="en-US" baseline="-25000" dirty="0">
                <a:solidFill>
                  <a:srgbClr val="7030A0"/>
                </a:solidFill>
              </a:rPr>
              <a:t>2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ECF77E-FD2A-9F4F-8296-9EC38206E418}"/>
              </a:ext>
            </a:extLst>
          </p:cNvPr>
          <p:cNvSpPr txBox="1"/>
          <p:nvPr/>
        </p:nvSpPr>
        <p:spPr>
          <a:xfrm>
            <a:off x="9302751" y="147955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</a:t>
            </a:r>
            <a:r>
              <a:rPr lang="en-US" baseline="-25000" dirty="0">
                <a:solidFill>
                  <a:srgbClr val="00B050"/>
                </a:solidFill>
              </a:rPr>
              <a:t>3</a:t>
            </a:r>
            <a:r>
              <a:rPr lang="en-US" dirty="0">
                <a:solidFill>
                  <a:srgbClr val="00B050"/>
                </a:solidFill>
              </a:rPr>
              <a:t>H</a:t>
            </a:r>
            <a:r>
              <a:rPr lang="en-US" baseline="-25000" dirty="0">
                <a:solidFill>
                  <a:srgbClr val="00B050"/>
                </a:solidFill>
              </a:rPr>
              <a:t>6</a:t>
            </a:r>
            <a:r>
              <a:rPr lang="en-US" dirty="0">
                <a:solidFill>
                  <a:srgbClr val="00B050"/>
                </a:solidFill>
              </a:rPr>
              <a:t>O</a:t>
            </a:r>
            <a:r>
              <a:rPr lang="en-US" baseline="-25000" dirty="0">
                <a:solidFill>
                  <a:srgbClr val="00B050"/>
                </a:solidFill>
              </a:rPr>
              <a:t>3</a:t>
            </a:r>
            <a:r>
              <a:rPr lang="en-US" baseline="30000" dirty="0">
                <a:solidFill>
                  <a:srgbClr val="00B050"/>
                </a:solidFill>
              </a:rPr>
              <a:t>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EB4D23-9A8B-F54A-A200-5C9B56FE5912}"/>
              </a:ext>
            </a:extLst>
          </p:cNvPr>
          <p:cNvSpPr txBox="1"/>
          <p:nvPr/>
        </p:nvSpPr>
        <p:spPr>
          <a:xfrm>
            <a:off x="5759451" y="6400801"/>
            <a:ext cx="110350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Fe(II) %</a:t>
            </a:r>
          </a:p>
        </p:txBody>
      </p:sp>
    </p:spTree>
    <p:extLst>
      <p:ext uri="{BB962C8B-B14F-4D97-AF65-F5344CB8AC3E}">
        <p14:creationId xmlns:p14="http://schemas.microsoft.com/office/powerpoint/2010/main" val="946243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696888" y="441247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4"/>
          <p:cNvSpPr/>
          <p:nvPr/>
        </p:nvSpPr>
        <p:spPr>
          <a:xfrm>
            <a:off x="4039788" y="441247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/>
          <p:cNvSpPr/>
          <p:nvPr/>
        </p:nvSpPr>
        <p:spPr>
          <a:xfrm>
            <a:off x="4380308" y="441247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8442201" y="524321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3838970" y="622740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4182939" y="635440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4499369" y="64179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4706811" y="435701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5033040" y="439119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5696859" y="48039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5361655" y="470869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7433346" y="498922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7779937" y="51531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8097438" y="524321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6031824" y="511621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/>
          <p:cNvSpPr/>
          <p:nvPr/>
        </p:nvSpPr>
        <p:spPr>
          <a:xfrm>
            <a:off x="6379485" y="492049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>
            <a:off x="6735640" y="492049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/>
          <p:cNvSpPr/>
          <p:nvPr/>
        </p:nvSpPr>
        <p:spPr>
          <a:xfrm>
            <a:off x="7087788" y="505271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/>
          <p:cNvSpPr/>
          <p:nvPr/>
        </p:nvSpPr>
        <p:spPr>
          <a:xfrm>
            <a:off x="6019124" y="486221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/>
          <p:cNvSpPr/>
          <p:nvPr/>
        </p:nvSpPr>
        <p:spPr>
          <a:xfrm>
            <a:off x="4827187" y="636249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/>
          <p:cNvSpPr/>
          <p:nvPr/>
        </p:nvSpPr>
        <p:spPr>
          <a:xfrm>
            <a:off x="5511677" y="65581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/>
          <p:cNvSpPr/>
          <p:nvPr/>
        </p:nvSpPr>
        <p:spPr>
          <a:xfrm>
            <a:off x="5170117" y="64444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Oval 25"/>
          <p:cNvSpPr/>
          <p:nvPr/>
        </p:nvSpPr>
        <p:spPr>
          <a:xfrm>
            <a:off x="6186606" y="144823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Oval 26"/>
          <p:cNvSpPr/>
          <p:nvPr/>
        </p:nvSpPr>
        <p:spPr>
          <a:xfrm>
            <a:off x="3557460" y="1501695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Oval 27"/>
          <p:cNvSpPr/>
          <p:nvPr/>
        </p:nvSpPr>
        <p:spPr>
          <a:xfrm>
            <a:off x="3898776" y="1490600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Oval 28"/>
          <p:cNvSpPr/>
          <p:nvPr/>
        </p:nvSpPr>
        <p:spPr>
          <a:xfrm>
            <a:off x="4854999" y="150595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/>
          <p:cNvSpPr/>
          <p:nvPr/>
        </p:nvSpPr>
        <p:spPr>
          <a:xfrm>
            <a:off x="7259514" y="1410139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Oval 30"/>
          <p:cNvSpPr/>
          <p:nvPr/>
        </p:nvSpPr>
        <p:spPr>
          <a:xfrm>
            <a:off x="8581902" y="714810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/>
          <p:cNvSpPr/>
          <p:nvPr/>
        </p:nvSpPr>
        <p:spPr>
          <a:xfrm>
            <a:off x="6194841" y="65581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Oval 32"/>
          <p:cNvSpPr/>
          <p:nvPr/>
        </p:nvSpPr>
        <p:spPr>
          <a:xfrm>
            <a:off x="6534026" y="65581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Oval 33"/>
          <p:cNvSpPr/>
          <p:nvPr/>
        </p:nvSpPr>
        <p:spPr>
          <a:xfrm>
            <a:off x="6890422" y="664011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Oval 34"/>
          <p:cNvSpPr/>
          <p:nvPr/>
        </p:nvSpPr>
        <p:spPr>
          <a:xfrm>
            <a:off x="8257261" y="715101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Oval 35"/>
          <p:cNvSpPr/>
          <p:nvPr/>
        </p:nvSpPr>
        <p:spPr>
          <a:xfrm>
            <a:off x="7927062" y="700261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Oval 36"/>
          <p:cNvSpPr/>
          <p:nvPr/>
        </p:nvSpPr>
        <p:spPr>
          <a:xfrm>
            <a:off x="7575428" y="693917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Oval 37"/>
          <p:cNvSpPr/>
          <p:nvPr/>
        </p:nvSpPr>
        <p:spPr>
          <a:xfrm>
            <a:off x="7229869" y="66851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Connector 38"/>
          <p:cNvSpPr/>
          <p:nvPr/>
        </p:nvSpPr>
        <p:spPr>
          <a:xfrm>
            <a:off x="4626398" y="581462"/>
            <a:ext cx="114300" cy="146046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0" name="Connector 39"/>
          <p:cNvSpPr/>
          <p:nvPr/>
        </p:nvSpPr>
        <p:spPr>
          <a:xfrm>
            <a:off x="4266800" y="565595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1" name="Connector 40"/>
          <p:cNvSpPr/>
          <p:nvPr/>
        </p:nvSpPr>
        <p:spPr>
          <a:xfrm>
            <a:off x="6296936" y="635437"/>
            <a:ext cx="114300" cy="146046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2" name="Connector 41"/>
          <p:cNvSpPr/>
          <p:nvPr/>
        </p:nvSpPr>
        <p:spPr>
          <a:xfrm>
            <a:off x="6994402" y="652121"/>
            <a:ext cx="114300" cy="146046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3" name="Connector 42"/>
          <p:cNvSpPr/>
          <p:nvPr/>
        </p:nvSpPr>
        <p:spPr>
          <a:xfrm>
            <a:off x="7383342" y="629089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4" name="Connector 43"/>
          <p:cNvSpPr/>
          <p:nvPr/>
        </p:nvSpPr>
        <p:spPr>
          <a:xfrm>
            <a:off x="5261389" y="632267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5" name="Connector 44"/>
          <p:cNvSpPr/>
          <p:nvPr/>
        </p:nvSpPr>
        <p:spPr>
          <a:xfrm>
            <a:off x="3974700" y="549716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6" name="Connector 45"/>
          <p:cNvSpPr/>
          <p:nvPr/>
        </p:nvSpPr>
        <p:spPr>
          <a:xfrm>
            <a:off x="4964525" y="614023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7" name="Connector 46"/>
          <p:cNvSpPr/>
          <p:nvPr/>
        </p:nvSpPr>
        <p:spPr>
          <a:xfrm>
            <a:off x="8354892" y="677522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8" name="Connector 47"/>
          <p:cNvSpPr/>
          <p:nvPr/>
        </p:nvSpPr>
        <p:spPr>
          <a:xfrm>
            <a:off x="8011992" y="670366"/>
            <a:ext cx="114300" cy="146046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9" name="Connector 48"/>
          <p:cNvSpPr/>
          <p:nvPr/>
        </p:nvSpPr>
        <p:spPr>
          <a:xfrm>
            <a:off x="6646738" y="638683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0" name="Connector 49"/>
          <p:cNvSpPr/>
          <p:nvPr/>
        </p:nvSpPr>
        <p:spPr>
          <a:xfrm>
            <a:off x="7722786" y="652787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1" name="Connector 50"/>
          <p:cNvSpPr/>
          <p:nvPr/>
        </p:nvSpPr>
        <p:spPr>
          <a:xfrm>
            <a:off x="5618039" y="613217"/>
            <a:ext cx="114300" cy="146046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Oval 51"/>
          <p:cNvSpPr/>
          <p:nvPr/>
        </p:nvSpPr>
        <p:spPr>
          <a:xfrm>
            <a:off x="5838941" y="651602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Connector 52"/>
          <p:cNvSpPr/>
          <p:nvPr/>
        </p:nvSpPr>
        <p:spPr>
          <a:xfrm>
            <a:off x="8501732" y="1594048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Connector 53"/>
          <p:cNvSpPr/>
          <p:nvPr/>
        </p:nvSpPr>
        <p:spPr>
          <a:xfrm>
            <a:off x="5961971" y="606868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Oval 54"/>
          <p:cNvSpPr/>
          <p:nvPr/>
        </p:nvSpPr>
        <p:spPr>
          <a:xfrm>
            <a:off x="6903122" y="142283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Oval 55"/>
          <p:cNvSpPr/>
          <p:nvPr/>
        </p:nvSpPr>
        <p:spPr>
          <a:xfrm>
            <a:off x="8596982" y="1384739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Oval 56"/>
          <p:cNvSpPr/>
          <p:nvPr/>
        </p:nvSpPr>
        <p:spPr>
          <a:xfrm>
            <a:off x="8274720" y="1384739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Oval 57"/>
          <p:cNvSpPr/>
          <p:nvPr/>
        </p:nvSpPr>
        <p:spPr>
          <a:xfrm>
            <a:off x="7934718" y="1401940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Oval 58"/>
          <p:cNvSpPr/>
          <p:nvPr/>
        </p:nvSpPr>
        <p:spPr>
          <a:xfrm>
            <a:off x="7588128" y="140829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Oval 59"/>
          <p:cNvSpPr/>
          <p:nvPr/>
        </p:nvSpPr>
        <p:spPr>
          <a:xfrm>
            <a:off x="4239020" y="1501695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1" name="Oval 60"/>
          <p:cNvSpPr/>
          <p:nvPr/>
        </p:nvSpPr>
        <p:spPr>
          <a:xfrm>
            <a:off x="4568703" y="1508041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2" name="Oval 61"/>
          <p:cNvSpPr/>
          <p:nvPr/>
        </p:nvSpPr>
        <p:spPr>
          <a:xfrm>
            <a:off x="5195517" y="148055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3" name="Oval 62"/>
          <p:cNvSpPr/>
          <p:nvPr/>
        </p:nvSpPr>
        <p:spPr>
          <a:xfrm>
            <a:off x="5845292" y="1452501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4" name="Oval 63"/>
          <p:cNvSpPr/>
          <p:nvPr/>
        </p:nvSpPr>
        <p:spPr>
          <a:xfrm>
            <a:off x="6546966" y="1440039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Oval 64"/>
          <p:cNvSpPr/>
          <p:nvPr/>
        </p:nvSpPr>
        <p:spPr>
          <a:xfrm>
            <a:off x="5515399" y="1465201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6" name="Oval 65"/>
          <p:cNvSpPr/>
          <p:nvPr/>
        </p:nvSpPr>
        <p:spPr>
          <a:xfrm>
            <a:off x="5657481" y="169749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7" name="Oval 66"/>
          <p:cNvSpPr/>
          <p:nvPr/>
        </p:nvSpPr>
        <p:spPr>
          <a:xfrm>
            <a:off x="6341387" y="1659399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8" name="Oval 67"/>
          <p:cNvSpPr/>
          <p:nvPr/>
        </p:nvSpPr>
        <p:spPr>
          <a:xfrm>
            <a:off x="7355559" y="1659637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9" name="Oval 68"/>
          <p:cNvSpPr/>
          <p:nvPr/>
        </p:nvSpPr>
        <p:spPr>
          <a:xfrm>
            <a:off x="8371559" y="1604337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0" name="Oval 69"/>
          <p:cNvSpPr/>
          <p:nvPr/>
        </p:nvSpPr>
        <p:spPr>
          <a:xfrm>
            <a:off x="7017420" y="166413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1" name="Oval 70"/>
          <p:cNvSpPr/>
          <p:nvPr/>
        </p:nvSpPr>
        <p:spPr>
          <a:xfrm>
            <a:off x="8036262" y="1603051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2" name="Oval 71"/>
          <p:cNvSpPr/>
          <p:nvPr/>
        </p:nvSpPr>
        <p:spPr>
          <a:xfrm>
            <a:off x="6686423" y="1655939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3" name="Oval 72"/>
          <p:cNvSpPr/>
          <p:nvPr/>
        </p:nvSpPr>
        <p:spPr>
          <a:xfrm>
            <a:off x="7702425" y="1645092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4" name="Oval 73"/>
          <p:cNvSpPr/>
          <p:nvPr/>
        </p:nvSpPr>
        <p:spPr>
          <a:xfrm>
            <a:off x="4628228" y="1746692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5" name="Oval 74"/>
          <p:cNvSpPr/>
          <p:nvPr/>
        </p:nvSpPr>
        <p:spPr>
          <a:xfrm>
            <a:off x="3415378" y="426419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6" name="Oval 75"/>
          <p:cNvSpPr/>
          <p:nvPr/>
        </p:nvSpPr>
        <p:spPr>
          <a:xfrm>
            <a:off x="8615282" y="1610250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7" name="Oval 76"/>
          <p:cNvSpPr/>
          <p:nvPr/>
        </p:nvSpPr>
        <p:spPr>
          <a:xfrm>
            <a:off x="5308472" y="1717349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8" name="Oval 77"/>
          <p:cNvSpPr/>
          <p:nvPr/>
        </p:nvSpPr>
        <p:spPr>
          <a:xfrm>
            <a:off x="5984989" y="1672099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9" name="Oval 78"/>
          <p:cNvSpPr/>
          <p:nvPr/>
        </p:nvSpPr>
        <p:spPr>
          <a:xfrm>
            <a:off x="3605606" y="1750950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0" name="Oval 79"/>
          <p:cNvSpPr/>
          <p:nvPr/>
        </p:nvSpPr>
        <p:spPr>
          <a:xfrm>
            <a:off x="3959618" y="1738250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1" name="Oval 80"/>
          <p:cNvSpPr/>
          <p:nvPr/>
        </p:nvSpPr>
        <p:spPr>
          <a:xfrm>
            <a:off x="4289819" y="1748297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2" name="Connector 81"/>
          <p:cNvSpPr/>
          <p:nvPr/>
        </p:nvSpPr>
        <p:spPr>
          <a:xfrm>
            <a:off x="3832100" y="1667071"/>
            <a:ext cx="114300" cy="146046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3" name="Connector 82"/>
          <p:cNvSpPr/>
          <p:nvPr/>
        </p:nvSpPr>
        <p:spPr>
          <a:xfrm>
            <a:off x="5478336" y="1654370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4" name="Connector 83"/>
          <p:cNvSpPr/>
          <p:nvPr/>
        </p:nvSpPr>
        <p:spPr>
          <a:xfrm>
            <a:off x="7891800" y="1564149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5" name="Oval 84"/>
          <p:cNvSpPr/>
          <p:nvPr/>
        </p:nvSpPr>
        <p:spPr>
          <a:xfrm>
            <a:off x="3523056" y="62406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6" name="Connector 85"/>
          <p:cNvSpPr/>
          <p:nvPr/>
        </p:nvSpPr>
        <p:spPr>
          <a:xfrm>
            <a:off x="3729188" y="552895"/>
            <a:ext cx="114300" cy="146046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7" name="Oval 86"/>
          <p:cNvSpPr/>
          <p:nvPr/>
        </p:nvSpPr>
        <p:spPr>
          <a:xfrm>
            <a:off x="4974852" y="1749621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8" name="Connector 87"/>
          <p:cNvSpPr/>
          <p:nvPr/>
        </p:nvSpPr>
        <p:spPr>
          <a:xfrm>
            <a:off x="4152500" y="1677924"/>
            <a:ext cx="114300" cy="146046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9" name="Connector 88"/>
          <p:cNvSpPr/>
          <p:nvPr/>
        </p:nvSpPr>
        <p:spPr>
          <a:xfrm>
            <a:off x="4479801" y="1697495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0" name="Connector 89"/>
          <p:cNvSpPr/>
          <p:nvPr/>
        </p:nvSpPr>
        <p:spPr>
          <a:xfrm>
            <a:off x="4828803" y="1705412"/>
            <a:ext cx="114300" cy="146046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1" name="Connector 90"/>
          <p:cNvSpPr/>
          <p:nvPr/>
        </p:nvSpPr>
        <p:spPr>
          <a:xfrm>
            <a:off x="5149448" y="1668400"/>
            <a:ext cx="114300" cy="146046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2" name="Connector 91"/>
          <p:cNvSpPr/>
          <p:nvPr/>
        </p:nvSpPr>
        <p:spPr>
          <a:xfrm>
            <a:off x="5743691" y="1615748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3" name="Connector 92"/>
          <p:cNvSpPr/>
          <p:nvPr/>
        </p:nvSpPr>
        <p:spPr>
          <a:xfrm>
            <a:off x="6123103" y="1601966"/>
            <a:ext cx="114300" cy="146046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4" name="Connector 93"/>
          <p:cNvSpPr/>
          <p:nvPr/>
        </p:nvSpPr>
        <p:spPr>
          <a:xfrm>
            <a:off x="6460999" y="1600640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5" name="Connector 94"/>
          <p:cNvSpPr/>
          <p:nvPr/>
        </p:nvSpPr>
        <p:spPr>
          <a:xfrm>
            <a:off x="6875338" y="1597985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6" name="Connector 95"/>
          <p:cNvSpPr/>
          <p:nvPr/>
        </p:nvSpPr>
        <p:spPr>
          <a:xfrm>
            <a:off x="7530977" y="1577649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7" name="Connector 96"/>
          <p:cNvSpPr/>
          <p:nvPr/>
        </p:nvSpPr>
        <p:spPr>
          <a:xfrm>
            <a:off x="7187284" y="1569410"/>
            <a:ext cx="114300" cy="146046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8" name="Connector 97"/>
          <p:cNvSpPr/>
          <p:nvPr/>
        </p:nvSpPr>
        <p:spPr>
          <a:xfrm>
            <a:off x="8174376" y="1551687"/>
            <a:ext cx="114300" cy="146046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9" name="Connector 98"/>
          <p:cNvSpPr/>
          <p:nvPr/>
        </p:nvSpPr>
        <p:spPr>
          <a:xfrm>
            <a:off x="8548572" y="1577089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0" name="TextBox 99"/>
          <p:cNvSpPr txBox="1"/>
          <p:nvPr/>
        </p:nvSpPr>
        <p:spPr>
          <a:xfrm>
            <a:off x="8282104" y="1036233"/>
            <a:ext cx="556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NH</a:t>
            </a:r>
            <a:r>
              <a:rPr lang="en-US" baseline="-25000" dirty="0">
                <a:solidFill>
                  <a:prstClr val="black"/>
                </a:solidFill>
              </a:rPr>
              <a:t>3</a:t>
            </a:r>
            <a:endParaRPr lang="en-US" baseline="30000" dirty="0">
              <a:solidFill>
                <a:prstClr val="black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854323" y="938915"/>
            <a:ext cx="144943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2H</a:t>
            </a:r>
            <a:r>
              <a:rPr lang="en-US" baseline="30000" dirty="0">
                <a:solidFill>
                  <a:prstClr val="black"/>
                </a:solidFill>
              </a:rPr>
              <a:t>+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2700" dirty="0">
                <a:solidFill>
                  <a:prstClr val="black"/>
                </a:solidFill>
              </a:rPr>
              <a:t>+ NO</a:t>
            </a:r>
            <a:r>
              <a:rPr lang="en-US" sz="2700" baseline="-25000" dirty="0">
                <a:solidFill>
                  <a:prstClr val="black"/>
                </a:solidFill>
              </a:rPr>
              <a:t>3</a:t>
            </a:r>
            <a:r>
              <a:rPr lang="en-US" sz="2700" baseline="30000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4443670" y="976675"/>
            <a:ext cx="753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NO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baseline="30000" dirty="0">
                <a:solidFill>
                  <a:prstClr val="black"/>
                </a:solidFill>
              </a:rPr>
              <a:t>-</a:t>
            </a:r>
            <a:endParaRPr lang="en-US" sz="2400" baseline="30000" dirty="0"/>
          </a:p>
        </p:txBody>
      </p:sp>
      <p:sp>
        <p:nvSpPr>
          <p:cNvPr id="103" name="TextBox 102"/>
          <p:cNvSpPr txBox="1"/>
          <p:nvPr/>
        </p:nvSpPr>
        <p:spPr>
          <a:xfrm>
            <a:off x="5967343" y="1017721"/>
            <a:ext cx="7040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HNO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739801" y="1035041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NOH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721909" y="1049407"/>
            <a:ext cx="5373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NH</a:t>
            </a:r>
            <a:r>
              <a:rPr lang="en-US" sz="1500" baseline="-25000" dirty="0"/>
              <a:t>2</a:t>
            </a:r>
            <a:r>
              <a:rPr lang="en-US" sz="1500" dirty="0"/>
              <a:t> </a:t>
            </a:r>
          </a:p>
        </p:txBody>
      </p:sp>
      <p:cxnSp>
        <p:nvCxnSpPr>
          <p:cNvPr id="106" name="Straight Arrow Connector 105"/>
          <p:cNvCxnSpPr/>
          <p:nvPr/>
        </p:nvCxnSpPr>
        <p:spPr>
          <a:xfrm>
            <a:off x="4237435" y="1242357"/>
            <a:ext cx="229669" cy="96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7553288" y="1235631"/>
            <a:ext cx="217711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5293818" y="1022839"/>
            <a:ext cx="5357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NO</a:t>
            </a:r>
            <a:endParaRPr lang="en-US" sz="2100" baseline="30000" dirty="0"/>
          </a:p>
        </p:txBody>
      </p:sp>
      <p:cxnSp>
        <p:nvCxnSpPr>
          <p:cNvPr id="109" name="Straight Arrow Connector 108"/>
          <p:cNvCxnSpPr/>
          <p:nvPr/>
        </p:nvCxnSpPr>
        <p:spPr>
          <a:xfrm>
            <a:off x="5115985" y="1242356"/>
            <a:ext cx="19605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V="1">
            <a:off x="5802352" y="1251994"/>
            <a:ext cx="214385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6585073" y="1245485"/>
            <a:ext cx="19605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8141178" y="1230994"/>
            <a:ext cx="19605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Oval 112"/>
          <p:cNvSpPr/>
          <p:nvPr/>
        </p:nvSpPr>
        <p:spPr>
          <a:xfrm>
            <a:off x="4787322" y="231046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4" name="Oval 113"/>
          <p:cNvSpPr/>
          <p:nvPr/>
        </p:nvSpPr>
        <p:spPr>
          <a:xfrm>
            <a:off x="4589952" y="250465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5" name="Oval 114"/>
          <p:cNvSpPr/>
          <p:nvPr/>
        </p:nvSpPr>
        <p:spPr>
          <a:xfrm>
            <a:off x="4906383" y="2511010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6" name="Oval 115"/>
          <p:cNvSpPr/>
          <p:nvPr/>
        </p:nvSpPr>
        <p:spPr>
          <a:xfrm>
            <a:off x="5113824" y="2304917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Oval 116"/>
          <p:cNvSpPr/>
          <p:nvPr/>
        </p:nvSpPr>
        <p:spPr>
          <a:xfrm>
            <a:off x="5440054" y="2308335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8" name="Oval 117"/>
          <p:cNvSpPr/>
          <p:nvPr/>
        </p:nvSpPr>
        <p:spPr>
          <a:xfrm>
            <a:off x="6103873" y="232074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9" name="Oval 118"/>
          <p:cNvSpPr/>
          <p:nvPr/>
        </p:nvSpPr>
        <p:spPr>
          <a:xfrm>
            <a:off x="5768669" y="231699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0" name="Oval 119"/>
          <p:cNvSpPr/>
          <p:nvPr/>
        </p:nvSpPr>
        <p:spPr>
          <a:xfrm>
            <a:off x="7840360" y="2310410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1" name="Oval 120"/>
          <p:cNvSpPr/>
          <p:nvPr/>
        </p:nvSpPr>
        <p:spPr>
          <a:xfrm>
            <a:off x="8186951" y="230948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2" name="Oval 121"/>
          <p:cNvSpPr/>
          <p:nvPr/>
        </p:nvSpPr>
        <p:spPr>
          <a:xfrm>
            <a:off x="8504451" y="2318491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3" name="Oval 122"/>
          <p:cNvSpPr/>
          <p:nvPr/>
        </p:nvSpPr>
        <p:spPr>
          <a:xfrm>
            <a:off x="6438838" y="235774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4" name="Oval 123"/>
          <p:cNvSpPr/>
          <p:nvPr/>
        </p:nvSpPr>
        <p:spPr>
          <a:xfrm>
            <a:off x="6786499" y="231508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5" name="Oval 124"/>
          <p:cNvSpPr/>
          <p:nvPr/>
        </p:nvSpPr>
        <p:spPr>
          <a:xfrm>
            <a:off x="7142654" y="231508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6" name="Oval 125"/>
          <p:cNvSpPr/>
          <p:nvPr/>
        </p:nvSpPr>
        <p:spPr>
          <a:xfrm>
            <a:off x="7494801" y="2310987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7" name="Oval 126"/>
          <p:cNvSpPr/>
          <p:nvPr/>
        </p:nvSpPr>
        <p:spPr>
          <a:xfrm>
            <a:off x="6426138" y="231502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8" name="Oval 127"/>
          <p:cNvSpPr/>
          <p:nvPr/>
        </p:nvSpPr>
        <p:spPr>
          <a:xfrm>
            <a:off x="5234201" y="2505465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9" name="Oval 128"/>
          <p:cNvSpPr/>
          <p:nvPr/>
        </p:nvSpPr>
        <p:spPr>
          <a:xfrm>
            <a:off x="5918691" y="250193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0" name="Oval 129"/>
          <p:cNvSpPr/>
          <p:nvPr/>
        </p:nvSpPr>
        <p:spPr>
          <a:xfrm>
            <a:off x="5577131" y="250211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1" name="Oval 130"/>
          <p:cNvSpPr/>
          <p:nvPr/>
        </p:nvSpPr>
        <p:spPr>
          <a:xfrm>
            <a:off x="6593619" y="3161590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2" name="Oval 131"/>
          <p:cNvSpPr/>
          <p:nvPr/>
        </p:nvSpPr>
        <p:spPr>
          <a:xfrm>
            <a:off x="5262012" y="3167350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3" name="Oval 132"/>
          <p:cNvSpPr/>
          <p:nvPr/>
        </p:nvSpPr>
        <p:spPr>
          <a:xfrm>
            <a:off x="7666528" y="3163900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4" name="Oval 133"/>
          <p:cNvSpPr/>
          <p:nvPr/>
        </p:nvSpPr>
        <p:spPr>
          <a:xfrm>
            <a:off x="6601854" y="250194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5" name="Oval 134"/>
          <p:cNvSpPr/>
          <p:nvPr/>
        </p:nvSpPr>
        <p:spPr>
          <a:xfrm>
            <a:off x="6941040" y="250193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6" name="Oval 135"/>
          <p:cNvSpPr/>
          <p:nvPr/>
        </p:nvSpPr>
        <p:spPr>
          <a:xfrm>
            <a:off x="7297436" y="250436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7" name="Oval 136"/>
          <p:cNvSpPr/>
          <p:nvPr/>
        </p:nvSpPr>
        <p:spPr>
          <a:xfrm>
            <a:off x="8334075" y="2494432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Oval 137"/>
          <p:cNvSpPr/>
          <p:nvPr/>
        </p:nvSpPr>
        <p:spPr>
          <a:xfrm>
            <a:off x="7982442" y="251117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9" name="Oval 138"/>
          <p:cNvSpPr/>
          <p:nvPr/>
        </p:nvSpPr>
        <p:spPr>
          <a:xfrm>
            <a:off x="7636883" y="2508870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0" name="Connector 139"/>
          <p:cNvSpPr/>
          <p:nvPr/>
        </p:nvSpPr>
        <p:spPr>
          <a:xfrm>
            <a:off x="5033411" y="2462223"/>
            <a:ext cx="114300" cy="146046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1" name="Connector 140"/>
          <p:cNvSpPr/>
          <p:nvPr/>
        </p:nvSpPr>
        <p:spPr>
          <a:xfrm>
            <a:off x="4673814" y="2452129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2" name="Connector 141"/>
          <p:cNvSpPr/>
          <p:nvPr/>
        </p:nvSpPr>
        <p:spPr>
          <a:xfrm>
            <a:off x="6703949" y="2458471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3" name="Connector 142"/>
          <p:cNvSpPr/>
          <p:nvPr/>
        </p:nvSpPr>
        <p:spPr>
          <a:xfrm>
            <a:off x="7401416" y="2463610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4" name="Connector 143"/>
          <p:cNvSpPr/>
          <p:nvPr/>
        </p:nvSpPr>
        <p:spPr>
          <a:xfrm>
            <a:off x="7790356" y="2452123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5" name="Connector 144"/>
          <p:cNvSpPr/>
          <p:nvPr/>
        </p:nvSpPr>
        <p:spPr>
          <a:xfrm>
            <a:off x="5668403" y="2461073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6" name="Connector 145"/>
          <p:cNvSpPr/>
          <p:nvPr/>
        </p:nvSpPr>
        <p:spPr>
          <a:xfrm>
            <a:off x="5371539" y="2465921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7" name="Connector 146"/>
          <p:cNvSpPr/>
          <p:nvPr/>
        </p:nvSpPr>
        <p:spPr>
          <a:xfrm>
            <a:off x="8419006" y="2464536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8" name="Connector 147"/>
          <p:cNvSpPr/>
          <p:nvPr/>
        </p:nvSpPr>
        <p:spPr>
          <a:xfrm>
            <a:off x="7053752" y="2459338"/>
            <a:ext cx="114300" cy="146046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9" name="Connector 148"/>
          <p:cNvSpPr/>
          <p:nvPr/>
        </p:nvSpPr>
        <p:spPr>
          <a:xfrm>
            <a:off x="8129800" y="2436769"/>
            <a:ext cx="114300" cy="146046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0" name="Connector 149"/>
          <p:cNvSpPr/>
          <p:nvPr/>
        </p:nvSpPr>
        <p:spPr>
          <a:xfrm>
            <a:off x="6025052" y="2459342"/>
            <a:ext cx="114300" cy="146046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1" name="Oval 150"/>
          <p:cNvSpPr/>
          <p:nvPr/>
        </p:nvSpPr>
        <p:spPr>
          <a:xfrm>
            <a:off x="6245955" y="2497727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2" name="Connector 151"/>
          <p:cNvSpPr/>
          <p:nvPr/>
        </p:nvSpPr>
        <p:spPr>
          <a:xfrm>
            <a:off x="6368984" y="2452993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3" name="Oval 152"/>
          <p:cNvSpPr/>
          <p:nvPr/>
        </p:nvSpPr>
        <p:spPr>
          <a:xfrm>
            <a:off x="7310136" y="3170827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4" name="Oval 153"/>
          <p:cNvSpPr/>
          <p:nvPr/>
        </p:nvSpPr>
        <p:spPr>
          <a:xfrm>
            <a:off x="8341732" y="3155701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5" name="Oval 154"/>
          <p:cNvSpPr/>
          <p:nvPr/>
        </p:nvSpPr>
        <p:spPr>
          <a:xfrm>
            <a:off x="4646034" y="3163092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6" name="Oval 155"/>
          <p:cNvSpPr/>
          <p:nvPr/>
        </p:nvSpPr>
        <p:spPr>
          <a:xfrm>
            <a:off x="4975716" y="316943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7" name="Oval 156"/>
          <p:cNvSpPr/>
          <p:nvPr/>
        </p:nvSpPr>
        <p:spPr>
          <a:xfrm>
            <a:off x="5602530" y="317081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8" name="Oval 157"/>
          <p:cNvSpPr/>
          <p:nvPr/>
        </p:nvSpPr>
        <p:spPr>
          <a:xfrm>
            <a:off x="6252306" y="3154307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9" name="Oval 158"/>
          <p:cNvSpPr/>
          <p:nvPr/>
        </p:nvSpPr>
        <p:spPr>
          <a:xfrm>
            <a:off x="6953980" y="3153391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0" name="Oval 159"/>
          <p:cNvSpPr/>
          <p:nvPr/>
        </p:nvSpPr>
        <p:spPr>
          <a:xfrm>
            <a:off x="5922413" y="3155461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1" name="Oval 160"/>
          <p:cNvSpPr/>
          <p:nvPr/>
        </p:nvSpPr>
        <p:spPr>
          <a:xfrm>
            <a:off x="6064494" y="339930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2" name="Oval 161"/>
          <p:cNvSpPr/>
          <p:nvPr/>
        </p:nvSpPr>
        <p:spPr>
          <a:xfrm>
            <a:off x="6748401" y="340161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3" name="Oval 162"/>
          <p:cNvSpPr/>
          <p:nvPr/>
        </p:nvSpPr>
        <p:spPr>
          <a:xfrm>
            <a:off x="7762573" y="3396079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4" name="Oval 163"/>
          <p:cNvSpPr/>
          <p:nvPr/>
        </p:nvSpPr>
        <p:spPr>
          <a:xfrm>
            <a:off x="7424433" y="3389035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5" name="Oval 164"/>
          <p:cNvSpPr/>
          <p:nvPr/>
        </p:nvSpPr>
        <p:spPr>
          <a:xfrm>
            <a:off x="8443276" y="3408767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6" name="Oval 165"/>
          <p:cNvSpPr/>
          <p:nvPr/>
        </p:nvSpPr>
        <p:spPr>
          <a:xfrm>
            <a:off x="7093437" y="3392382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7" name="Oval 166"/>
          <p:cNvSpPr/>
          <p:nvPr/>
        </p:nvSpPr>
        <p:spPr>
          <a:xfrm>
            <a:off x="8109439" y="3398853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8" name="Oval 167"/>
          <p:cNvSpPr/>
          <p:nvPr/>
        </p:nvSpPr>
        <p:spPr>
          <a:xfrm>
            <a:off x="5035242" y="3408089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9" name="Oval 168"/>
          <p:cNvSpPr/>
          <p:nvPr/>
        </p:nvSpPr>
        <p:spPr>
          <a:xfrm>
            <a:off x="5715486" y="3407610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0" name="Oval 169"/>
          <p:cNvSpPr/>
          <p:nvPr/>
        </p:nvSpPr>
        <p:spPr>
          <a:xfrm>
            <a:off x="6392003" y="3396996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1" name="Oval 170"/>
          <p:cNvSpPr/>
          <p:nvPr/>
        </p:nvSpPr>
        <p:spPr>
          <a:xfrm>
            <a:off x="4696833" y="3409694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2" name="Connector 171"/>
          <p:cNvSpPr/>
          <p:nvPr/>
        </p:nvSpPr>
        <p:spPr>
          <a:xfrm>
            <a:off x="5885350" y="3344631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3" name="Connector 172"/>
          <p:cNvSpPr/>
          <p:nvPr/>
        </p:nvSpPr>
        <p:spPr>
          <a:xfrm>
            <a:off x="8298814" y="3329456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4" name="Oval 173"/>
          <p:cNvSpPr/>
          <p:nvPr/>
        </p:nvSpPr>
        <p:spPr>
          <a:xfrm>
            <a:off x="5381866" y="3399472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5" name="Connector 174"/>
          <p:cNvSpPr/>
          <p:nvPr/>
        </p:nvSpPr>
        <p:spPr>
          <a:xfrm>
            <a:off x="4886815" y="3353120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6" name="Connector 175"/>
          <p:cNvSpPr/>
          <p:nvPr/>
        </p:nvSpPr>
        <p:spPr>
          <a:xfrm>
            <a:off x="5235817" y="3355264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7" name="Connector 176"/>
          <p:cNvSpPr/>
          <p:nvPr/>
        </p:nvSpPr>
        <p:spPr>
          <a:xfrm>
            <a:off x="5556462" y="3352888"/>
            <a:ext cx="114300" cy="146046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8" name="Connector 177"/>
          <p:cNvSpPr/>
          <p:nvPr/>
        </p:nvSpPr>
        <p:spPr>
          <a:xfrm>
            <a:off x="6150704" y="3306009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9" name="Connector 178"/>
          <p:cNvSpPr/>
          <p:nvPr/>
        </p:nvSpPr>
        <p:spPr>
          <a:xfrm>
            <a:off x="6530117" y="3292227"/>
            <a:ext cx="114300" cy="146046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0" name="Connector 179"/>
          <p:cNvSpPr/>
          <p:nvPr/>
        </p:nvSpPr>
        <p:spPr>
          <a:xfrm>
            <a:off x="6877538" y="3309950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1" name="Connector 180"/>
          <p:cNvSpPr/>
          <p:nvPr/>
        </p:nvSpPr>
        <p:spPr>
          <a:xfrm>
            <a:off x="7225202" y="3320861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2" name="Connector 181"/>
          <p:cNvSpPr/>
          <p:nvPr/>
        </p:nvSpPr>
        <p:spPr>
          <a:xfrm>
            <a:off x="7937990" y="3331410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3" name="Connector 182"/>
          <p:cNvSpPr/>
          <p:nvPr/>
        </p:nvSpPr>
        <p:spPr>
          <a:xfrm>
            <a:off x="7594298" y="3323171"/>
            <a:ext cx="114300" cy="146046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4" name="TextBox 183"/>
          <p:cNvSpPr txBox="1"/>
          <p:nvPr/>
        </p:nvSpPr>
        <p:spPr>
          <a:xfrm>
            <a:off x="4182941" y="2820419"/>
            <a:ext cx="57188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 </a:t>
            </a:r>
            <a:r>
              <a:rPr lang="en-US" sz="1350" dirty="0">
                <a:solidFill>
                  <a:prstClr val="black"/>
                </a:solidFill>
              </a:rPr>
              <a:t>H</a:t>
            </a:r>
            <a:r>
              <a:rPr lang="en-US" sz="1350" baseline="30000" dirty="0">
                <a:solidFill>
                  <a:prstClr val="black"/>
                </a:solidFill>
              </a:rPr>
              <a:t>+</a:t>
            </a:r>
            <a:r>
              <a:rPr lang="en-US" sz="1350" dirty="0">
                <a:solidFill>
                  <a:prstClr val="black"/>
                </a:solidFill>
              </a:rPr>
              <a:t> </a:t>
            </a:r>
            <a:r>
              <a:rPr lang="en-US" sz="1350" dirty="0">
                <a:solidFill>
                  <a:prstClr val="black"/>
                </a:solidFill>
                <a:sym typeface="Wingdings"/>
              </a:rPr>
              <a:t> </a:t>
            </a:r>
            <a:r>
              <a:rPr lang="en-US" sz="1350" dirty="0">
                <a:solidFill>
                  <a:prstClr val="black"/>
                </a:solidFill>
              </a:rPr>
              <a:t>      NH</a:t>
            </a:r>
            <a:r>
              <a:rPr lang="en-US" sz="1350" baseline="-25000" dirty="0">
                <a:solidFill>
                  <a:prstClr val="black"/>
                </a:solidFill>
              </a:rPr>
              <a:t>3 </a:t>
            </a:r>
            <a:r>
              <a:rPr lang="en-US" sz="1350" dirty="0">
                <a:solidFill>
                  <a:prstClr val="black"/>
                </a:solidFill>
                <a:sym typeface="Wingdings"/>
              </a:rPr>
              <a:t></a:t>
            </a:r>
            <a:r>
              <a:rPr lang="en-US" sz="1350" dirty="0">
                <a:solidFill>
                  <a:prstClr val="black"/>
                </a:solidFill>
              </a:rPr>
              <a:t> </a:t>
            </a:r>
            <a:r>
              <a:rPr lang="en-US" sz="1350" dirty="0"/>
              <a:t>NH</a:t>
            </a:r>
            <a:r>
              <a:rPr lang="en-US" sz="1350" baseline="-25000" dirty="0"/>
              <a:t>4</a:t>
            </a:r>
            <a:r>
              <a:rPr lang="en-US" sz="1350" baseline="30000" dirty="0"/>
              <a:t>+  </a:t>
            </a:r>
            <a:r>
              <a:rPr lang="en-US" sz="1350" dirty="0">
                <a:sym typeface="Wingdings"/>
              </a:rPr>
              <a:t>+ C</a:t>
            </a:r>
            <a:r>
              <a:rPr lang="en-US" sz="1350" baseline="-25000" dirty="0">
                <a:sym typeface="Wingdings"/>
              </a:rPr>
              <a:t>3</a:t>
            </a:r>
            <a:r>
              <a:rPr lang="en-US" sz="1350" dirty="0">
                <a:sym typeface="Wingdings"/>
              </a:rPr>
              <a:t>H</a:t>
            </a:r>
            <a:r>
              <a:rPr lang="en-US" sz="1350" baseline="-25000" dirty="0">
                <a:sym typeface="Wingdings"/>
              </a:rPr>
              <a:t>4</a:t>
            </a:r>
            <a:r>
              <a:rPr lang="en-US" sz="1350" dirty="0">
                <a:sym typeface="Wingdings"/>
              </a:rPr>
              <a:t>O</a:t>
            </a:r>
            <a:r>
              <a:rPr lang="en-US" sz="1350" baseline="-25000" dirty="0">
                <a:sym typeface="Wingdings"/>
              </a:rPr>
              <a:t>3</a:t>
            </a:r>
            <a:r>
              <a:rPr lang="en-US" sz="1350" baseline="30000" dirty="0">
                <a:sym typeface="Wingdings"/>
              </a:rPr>
              <a:t>-</a:t>
            </a:r>
            <a:r>
              <a:rPr lang="en-US" sz="1350" dirty="0">
                <a:sym typeface="Wingdings"/>
              </a:rPr>
              <a:t>  C</a:t>
            </a:r>
            <a:r>
              <a:rPr lang="en-US" sz="1350" baseline="-25000" dirty="0">
                <a:sym typeface="Wingdings"/>
              </a:rPr>
              <a:t>3</a:t>
            </a:r>
            <a:r>
              <a:rPr lang="en-US" sz="1350" dirty="0">
                <a:sym typeface="Wingdings"/>
              </a:rPr>
              <a:t>H</a:t>
            </a:r>
            <a:r>
              <a:rPr lang="en-US" sz="1350" baseline="-25000" dirty="0">
                <a:sym typeface="Wingdings"/>
              </a:rPr>
              <a:t>6</a:t>
            </a:r>
            <a:r>
              <a:rPr lang="en-US" sz="1350" dirty="0">
                <a:sym typeface="Wingdings"/>
              </a:rPr>
              <a:t>O</a:t>
            </a:r>
            <a:r>
              <a:rPr lang="en-US" sz="1350" baseline="-25000" dirty="0">
                <a:sym typeface="Wingdings"/>
              </a:rPr>
              <a:t>2</a:t>
            </a:r>
            <a:r>
              <a:rPr lang="en-US" sz="1350" dirty="0">
                <a:sym typeface="Wingdings"/>
              </a:rPr>
              <a:t>NH</a:t>
            </a:r>
            <a:r>
              <a:rPr lang="en-US" sz="1350" baseline="-25000" dirty="0">
                <a:sym typeface="Wingdings"/>
              </a:rPr>
              <a:t>2 </a:t>
            </a:r>
            <a:r>
              <a:rPr lang="en-US" sz="1350" dirty="0">
                <a:sym typeface="Wingdings"/>
              </a:rPr>
              <a:t> [C</a:t>
            </a:r>
            <a:r>
              <a:rPr lang="en-US" sz="1350" baseline="-25000" dirty="0">
                <a:sym typeface="Wingdings"/>
              </a:rPr>
              <a:t>3</a:t>
            </a:r>
            <a:r>
              <a:rPr lang="en-US" sz="1350" dirty="0">
                <a:sym typeface="Wingdings"/>
              </a:rPr>
              <a:t>H</a:t>
            </a:r>
            <a:r>
              <a:rPr lang="en-US" sz="1350" baseline="-25000" dirty="0">
                <a:sym typeface="Wingdings"/>
              </a:rPr>
              <a:t>5</a:t>
            </a:r>
            <a:r>
              <a:rPr lang="en-US" sz="1350" dirty="0">
                <a:sym typeface="Wingdings"/>
              </a:rPr>
              <a:t>O</a:t>
            </a:r>
            <a:r>
              <a:rPr lang="en-US" sz="1350" baseline="-25000" dirty="0">
                <a:sym typeface="Wingdings"/>
              </a:rPr>
              <a:t>2</a:t>
            </a:r>
            <a:r>
              <a:rPr lang="en-US" sz="1350" dirty="0">
                <a:sym typeface="Wingdings"/>
              </a:rPr>
              <a:t>NH</a:t>
            </a:r>
            <a:r>
              <a:rPr lang="en-US" sz="1350" baseline="-25000" dirty="0">
                <a:sym typeface="Wingdings"/>
              </a:rPr>
              <a:t>2</a:t>
            </a:r>
            <a:r>
              <a:rPr lang="en-US" sz="1350" dirty="0">
                <a:sym typeface="Wingdings"/>
              </a:rPr>
              <a:t>]</a:t>
            </a:r>
            <a:r>
              <a:rPr lang="en-US" sz="1350" baseline="-25000" dirty="0">
                <a:sym typeface="Wingdings"/>
              </a:rPr>
              <a:t>n</a:t>
            </a:r>
            <a:endParaRPr lang="en-US" sz="1350" dirty="0"/>
          </a:p>
        </p:txBody>
      </p:sp>
      <p:cxnSp>
        <p:nvCxnSpPr>
          <p:cNvPr id="186" name="Curved Connector 185"/>
          <p:cNvCxnSpPr>
            <a:cxnSpLocks/>
          </p:cNvCxnSpPr>
          <p:nvPr/>
        </p:nvCxnSpPr>
        <p:spPr>
          <a:xfrm rot="5400000" flipH="1" flipV="1">
            <a:off x="5775130" y="2698778"/>
            <a:ext cx="5971892" cy="174857"/>
          </a:xfrm>
          <a:prstGeom prst="curvedConnector3">
            <a:avLst/>
          </a:prstGeom>
          <a:ln w="76200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Curved Connector 186"/>
          <p:cNvCxnSpPr/>
          <p:nvPr/>
        </p:nvCxnSpPr>
        <p:spPr>
          <a:xfrm rot="5400000">
            <a:off x="6091444" y="503064"/>
            <a:ext cx="1263725" cy="3654218"/>
          </a:xfrm>
          <a:prstGeom prst="curvedConnector4">
            <a:avLst>
              <a:gd name="adj1" fmla="val 18047"/>
              <a:gd name="adj2" fmla="val 109571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Oval 187"/>
          <p:cNvSpPr/>
          <p:nvPr/>
        </p:nvSpPr>
        <p:spPr>
          <a:xfrm>
            <a:off x="3981051" y="2545636"/>
            <a:ext cx="284163" cy="27039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9" name="Oval 188"/>
          <p:cNvSpPr/>
          <p:nvPr/>
        </p:nvSpPr>
        <p:spPr>
          <a:xfrm>
            <a:off x="3855016" y="2341991"/>
            <a:ext cx="284163" cy="27039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0" name="Oval 189"/>
          <p:cNvSpPr/>
          <p:nvPr/>
        </p:nvSpPr>
        <p:spPr>
          <a:xfrm>
            <a:off x="4017425" y="3157567"/>
            <a:ext cx="284163" cy="27039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1" name="Oval 190"/>
          <p:cNvSpPr/>
          <p:nvPr/>
        </p:nvSpPr>
        <p:spPr>
          <a:xfrm>
            <a:off x="4080882" y="3439835"/>
            <a:ext cx="284163" cy="27039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2" name="Oval 191"/>
          <p:cNvSpPr/>
          <p:nvPr/>
        </p:nvSpPr>
        <p:spPr>
          <a:xfrm>
            <a:off x="4391006" y="3415778"/>
            <a:ext cx="284163" cy="27039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3" name="Oval 192"/>
          <p:cNvSpPr/>
          <p:nvPr/>
        </p:nvSpPr>
        <p:spPr>
          <a:xfrm>
            <a:off x="4321570" y="3162778"/>
            <a:ext cx="284163" cy="27039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4" name="Oval 193"/>
          <p:cNvSpPr/>
          <p:nvPr/>
        </p:nvSpPr>
        <p:spPr>
          <a:xfrm>
            <a:off x="4101699" y="2337875"/>
            <a:ext cx="284163" cy="27039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5" name="Oval 194"/>
          <p:cNvSpPr/>
          <p:nvPr/>
        </p:nvSpPr>
        <p:spPr>
          <a:xfrm>
            <a:off x="4284540" y="2545353"/>
            <a:ext cx="284163" cy="27039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6" name="Oval 195"/>
          <p:cNvSpPr/>
          <p:nvPr/>
        </p:nvSpPr>
        <p:spPr>
          <a:xfrm>
            <a:off x="4412670" y="2320221"/>
            <a:ext cx="284163" cy="27039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7" name="TextBox 196"/>
          <p:cNvSpPr txBox="1"/>
          <p:nvPr/>
        </p:nvSpPr>
        <p:spPr>
          <a:xfrm>
            <a:off x="8782283" y="625818"/>
            <a:ext cx="6431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ym typeface="Wingdings"/>
              </a:rPr>
              <a:t> </a:t>
            </a:r>
            <a:r>
              <a:rPr lang="en-US" sz="1350" dirty="0" err="1">
                <a:sym typeface="Wingdings"/>
              </a:rPr>
              <a:t>ē</a:t>
            </a:r>
            <a:r>
              <a:rPr lang="en-US" sz="1350" dirty="0">
                <a:sym typeface="Wingdings"/>
              </a:rPr>
              <a:t> </a:t>
            </a:r>
            <a:r>
              <a:rPr lang="en-US" sz="1350" dirty="0" err="1">
                <a:sym typeface="Wingdings"/>
              </a:rPr>
              <a:t>ē</a:t>
            </a:r>
            <a:r>
              <a:rPr lang="en-US" sz="1350" dirty="0">
                <a:sym typeface="Wingdings"/>
              </a:rPr>
              <a:t> </a:t>
            </a:r>
            <a:endParaRPr lang="en-US" sz="1350" dirty="0"/>
          </a:p>
        </p:txBody>
      </p:sp>
      <p:sp>
        <p:nvSpPr>
          <p:cNvPr id="198" name="TextBox 197"/>
          <p:cNvSpPr txBox="1"/>
          <p:nvPr/>
        </p:nvSpPr>
        <p:spPr>
          <a:xfrm>
            <a:off x="8812780" y="1452498"/>
            <a:ext cx="6431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ym typeface="Wingdings"/>
              </a:rPr>
              <a:t> </a:t>
            </a:r>
            <a:r>
              <a:rPr lang="en-US" sz="1350" dirty="0" err="1">
                <a:sym typeface="Wingdings"/>
              </a:rPr>
              <a:t>ē</a:t>
            </a:r>
            <a:r>
              <a:rPr lang="en-US" sz="1350" dirty="0">
                <a:sym typeface="Wingdings"/>
              </a:rPr>
              <a:t> </a:t>
            </a:r>
            <a:r>
              <a:rPr lang="en-US" sz="1350" dirty="0" err="1">
                <a:sym typeface="Wingdings"/>
              </a:rPr>
              <a:t>ē</a:t>
            </a:r>
            <a:r>
              <a:rPr lang="en-US" sz="1350" dirty="0">
                <a:sym typeface="Wingdings"/>
              </a:rPr>
              <a:t> </a:t>
            </a:r>
            <a:endParaRPr lang="en-US" sz="1350" dirty="0"/>
          </a:p>
        </p:txBody>
      </p:sp>
      <p:sp>
        <p:nvSpPr>
          <p:cNvPr id="199" name="Connector 198"/>
          <p:cNvSpPr/>
          <p:nvPr/>
        </p:nvSpPr>
        <p:spPr>
          <a:xfrm>
            <a:off x="8770931" y="1537224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0" name="Connector 199"/>
          <p:cNvSpPr/>
          <p:nvPr/>
        </p:nvSpPr>
        <p:spPr>
          <a:xfrm>
            <a:off x="8731748" y="670366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1" name="Connector 200"/>
          <p:cNvSpPr/>
          <p:nvPr/>
        </p:nvSpPr>
        <p:spPr>
          <a:xfrm>
            <a:off x="8592490" y="3331410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2" name="Connector 201"/>
          <p:cNvSpPr/>
          <p:nvPr/>
        </p:nvSpPr>
        <p:spPr>
          <a:xfrm>
            <a:off x="8634142" y="2494429"/>
            <a:ext cx="114300" cy="146046"/>
          </a:xfrm>
          <a:prstGeom prst="flowChartConnector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3" name="TextBox 202"/>
          <p:cNvSpPr txBox="1"/>
          <p:nvPr/>
        </p:nvSpPr>
        <p:spPr>
          <a:xfrm>
            <a:off x="8707860" y="2407133"/>
            <a:ext cx="4315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ym typeface="Wingdings"/>
              </a:rPr>
              <a:t>  </a:t>
            </a:r>
            <a:endParaRPr lang="en-US" sz="1350" dirty="0"/>
          </a:p>
        </p:txBody>
      </p:sp>
      <p:sp>
        <p:nvSpPr>
          <p:cNvPr id="204" name="TextBox 203"/>
          <p:cNvSpPr txBox="1"/>
          <p:nvPr/>
        </p:nvSpPr>
        <p:spPr>
          <a:xfrm>
            <a:off x="8666210" y="3263112"/>
            <a:ext cx="6431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ym typeface="Wingdings"/>
              </a:rPr>
              <a:t> </a:t>
            </a:r>
            <a:r>
              <a:rPr lang="en-US" sz="1350" dirty="0" err="1">
                <a:sym typeface="Wingdings"/>
              </a:rPr>
              <a:t>ē</a:t>
            </a:r>
            <a:r>
              <a:rPr lang="en-US" sz="1350" dirty="0">
                <a:sym typeface="Wingdings"/>
              </a:rPr>
              <a:t> </a:t>
            </a:r>
            <a:r>
              <a:rPr lang="en-US" sz="1350" dirty="0" err="1">
                <a:sym typeface="Wingdings"/>
              </a:rPr>
              <a:t>ē</a:t>
            </a:r>
            <a:r>
              <a:rPr lang="en-US" sz="1350" dirty="0">
                <a:sym typeface="Wingdings"/>
              </a:rPr>
              <a:t> </a:t>
            </a:r>
            <a:endParaRPr lang="en-US" sz="1350" dirty="0"/>
          </a:p>
        </p:txBody>
      </p:sp>
      <p:sp>
        <p:nvSpPr>
          <p:cNvPr id="205" name="TextBox 204"/>
          <p:cNvSpPr txBox="1"/>
          <p:nvPr/>
        </p:nvSpPr>
        <p:spPr>
          <a:xfrm>
            <a:off x="8807050" y="3915449"/>
            <a:ext cx="646331" cy="9117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aseline="-25000" dirty="0">
                <a:solidFill>
                  <a:srgbClr val="660066"/>
                </a:solidFill>
                <a:latin typeface="Arial Black"/>
                <a:cs typeface="Arial Black"/>
              </a:rPr>
              <a:t>OH</a:t>
            </a:r>
            <a:r>
              <a:rPr lang="en-US" sz="2700" baseline="30000" dirty="0">
                <a:solidFill>
                  <a:srgbClr val="660066"/>
                </a:solidFill>
                <a:latin typeface="Arial Black"/>
                <a:cs typeface="Arial Black"/>
              </a:rPr>
              <a:t>-</a:t>
            </a:r>
          </a:p>
          <a:p>
            <a:endParaRPr lang="en-US" sz="825" dirty="0">
              <a:latin typeface="Arial Black"/>
              <a:cs typeface="Arial Black"/>
            </a:endParaRPr>
          </a:p>
          <a:p>
            <a:r>
              <a:rPr lang="en-US" sz="2700" dirty="0">
                <a:latin typeface="Arial Black"/>
                <a:cs typeface="Arial Black"/>
              </a:rPr>
              <a:t>H</a:t>
            </a:r>
            <a:r>
              <a:rPr lang="en-US" sz="2700" baseline="-25000" dirty="0">
                <a:latin typeface="Arial Black"/>
                <a:cs typeface="Arial Black"/>
              </a:rPr>
              <a:t>2</a:t>
            </a:r>
          </a:p>
        </p:txBody>
      </p:sp>
      <p:cxnSp>
        <p:nvCxnSpPr>
          <p:cNvPr id="206" name="Straight Arrow Connector 205"/>
          <p:cNvCxnSpPr/>
          <p:nvPr/>
        </p:nvCxnSpPr>
        <p:spPr>
          <a:xfrm flipV="1">
            <a:off x="9014635" y="4782730"/>
            <a:ext cx="0" cy="975500"/>
          </a:xfrm>
          <a:prstGeom prst="straightConnector1">
            <a:avLst/>
          </a:prstGeom>
          <a:ln w="762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/>
          <p:nvPr/>
        </p:nvCxnSpPr>
        <p:spPr>
          <a:xfrm flipV="1">
            <a:off x="9028889" y="3537415"/>
            <a:ext cx="0" cy="439342"/>
          </a:xfrm>
          <a:prstGeom prst="straightConnector1">
            <a:avLst/>
          </a:prstGeom>
          <a:ln w="762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9547973" y="1086175"/>
            <a:ext cx="8250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H</a:t>
            </a:r>
            <a:r>
              <a:rPr lang="en-US" sz="1500" baseline="30000" dirty="0"/>
              <a:t>+</a:t>
            </a:r>
            <a:r>
              <a:rPr lang="en-US" sz="1500" dirty="0"/>
              <a:t>/</a:t>
            </a:r>
            <a:r>
              <a:rPr lang="en-US" sz="1500" dirty="0">
                <a:solidFill>
                  <a:srgbClr val="660066"/>
                </a:solidFill>
              </a:rPr>
              <a:t>OH</a:t>
            </a:r>
            <a:r>
              <a:rPr lang="en-US" sz="1500" baseline="30000" dirty="0">
                <a:solidFill>
                  <a:srgbClr val="660066"/>
                </a:solidFill>
              </a:rPr>
              <a:t>-</a:t>
            </a:r>
            <a:r>
              <a:rPr lang="en-US" sz="1500" baseline="30000" dirty="0"/>
              <a:t>  </a:t>
            </a:r>
          </a:p>
        </p:txBody>
      </p:sp>
      <p:sp>
        <p:nvSpPr>
          <p:cNvPr id="211" name="TextBox 210"/>
          <p:cNvSpPr txBox="1"/>
          <p:nvPr/>
        </p:nvSpPr>
        <p:spPr>
          <a:xfrm>
            <a:off x="8732263" y="3030936"/>
            <a:ext cx="7264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</a:t>
            </a:r>
            <a:r>
              <a:rPr lang="en-US" sz="1350" baseline="30000" dirty="0"/>
              <a:t>+</a:t>
            </a:r>
            <a:r>
              <a:rPr lang="en-US" sz="1350" dirty="0"/>
              <a:t>/</a:t>
            </a:r>
            <a:r>
              <a:rPr lang="en-US" sz="1350" dirty="0">
                <a:solidFill>
                  <a:srgbClr val="660066"/>
                </a:solidFill>
              </a:rPr>
              <a:t>OH</a:t>
            </a:r>
            <a:r>
              <a:rPr lang="en-US" sz="1350" baseline="30000" dirty="0">
                <a:solidFill>
                  <a:srgbClr val="660066"/>
                </a:solidFill>
              </a:rPr>
              <a:t>-</a:t>
            </a:r>
            <a:r>
              <a:rPr lang="en-US" sz="1350" baseline="30000" dirty="0"/>
              <a:t>  </a:t>
            </a:r>
          </a:p>
        </p:txBody>
      </p:sp>
      <p:sp>
        <p:nvSpPr>
          <p:cNvPr id="215" name="TextBox 214"/>
          <p:cNvSpPr txBox="1"/>
          <p:nvPr/>
        </p:nvSpPr>
        <p:spPr>
          <a:xfrm>
            <a:off x="3423002" y="3710229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  </a:t>
            </a:r>
            <a:r>
              <a:rPr lang="en-US" dirty="0">
                <a:sym typeface="Wingdings"/>
              </a:rPr>
              <a:t> </a:t>
            </a:r>
            <a:endParaRPr lang="en-US" baseline="30000" dirty="0"/>
          </a:p>
        </p:txBody>
      </p:sp>
      <p:sp>
        <p:nvSpPr>
          <p:cNvPr id="216" name="TextBox 215"/>
          <p:cNvSpPr txBox="1"/>
          <p:nvPr/>
        </p:nvSpPr>
        <p:spPr>
          <a:xfrm rot="20557121">
            <a:off x="1467141" y="4476486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NO</a:t>
            </a:r>
            <a:r>
              <a:rPr lang="en-US" sz="2400" baseline="-25000" dirty="0">
                <a:solidFill>
                  <a:prstClr val="black"/>
                </a:solidFill>
              </a:rPr>
              <a:t>3</a:t>
            </a:r>
            <a:endParaRPr lang="en-US" sz="2400" dirty="0"/>
          </a:p>
        </p:txBody>
      </p:sp>
      <p:sp>
        <p:nvSpPr>
          <p:cNvPr id="217" name="TextBox 216"/>
          <p:cNvSpPr txBox="1"/>
          <p:nvPr/>
        </p:nvSpPr>
        <p:spPr>
          <a:xfrm>
            <a:off x="2574825" y="2910907"/>
            <a:ext cx="65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</a:rPr>
              <a:t>CO</a:t>
            </a:r>
            <a:r>
              <a:rPr lang="en-US" sz="2400" baseline="-25000" dirty="0">
                <a:solidFill>
                  <a:srgbClr val="3366FF"/>
                </a:solidFill>
              </a:rPr>
              <a:t>2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3062277" y="4282957"/>
            <a:ext cx="9637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3366FF"/>
                </a:solidFill>
              </a:rPr>
              <a:t>OCEAN</a:t>
            </a:r>
          </a:p>
        </p:txBody>
      </p:sp>
      <p:sp>
        <p:nvSpPr>
          <p:cNvPr id="219" name="Freeform 218"/>
          <p:cNvSpPr/>
          <p:nvPr/>
        </p:nvSpPr>
        <p:spPr>
          <a:xfrm rot="21129186">
            <a:off x="2494054" y="444826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0" name="Freeform 219"/>
          <p:cNvSpPr/>
          <p:nvPr/>
        </p:nvSpPr>
        <p:spPr>
          <a:xfrm rot="21129186">
            <a:off x="2860269" y="5033562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1" name="Freeform 220"/>
          <p:cNvSpPr/>
          <p:nvPr/>
        </p:nvSpPr>
        <p:spPr>
          <a:xfrm rot="21129186">
            <a:off x="2294641" y="974311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2" name="Freeform 221"/>
          <p:cNvSpPr/>
          <p:nvPr/>
        </p:nvSpPr>
        <p:spPr>
          <a:xfrm rot="21129186">
            <a:off x="3036642" y="672949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3" name="Freeform 222"/>
          <p:cNvSpPr/>
          <p:nvPr/>
        </p:nvSpPr>
        <p:spPr>
          <a:xfrm rot="21129186">
            <a:off x="2668043" y="1662019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4" name="Freeform 223"/>
          <p:cNvSpPr/>
          <p:nvPr/>
        </p:nvSpPr>
        <p:spPr>
          <a:xfrm rot="21129186">
            <a:off x="2674637" y="2133673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5" name="Freeform 224"/>
          <p:cNvSpPr/>
          <p:nvPr/>
        </p:nvSpPr>
        <p:spPr>
          <a:xfrm rot="21129186">
            <a:off x="3068222" y="1763333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6" name="Freeform 225"/>
          <p:cNvSpPr/>
          <p:nvPr/>
        </p:nvSpPr>
        <p:spPr>
          <a:xfrm rot="21129186">
            <a:off x="2672129" y="2807603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7" name="Freeform 226"/>
          <p:cNvSpPr/>
          <p:nvPr/>
        </p:nvSpPr>
        <p:spPr>
          <a:xfrm rot="21129186">
            <a:off x="3068222" y="1347500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8" name="Freeform 227"/>
          <p:cNvSpPr/>
          <p:nvPr/>
        </p:nvSpPr>
        <p:spPr>
          <a:xfrm rot="21129186">
            <a:off x="2674635" y="1087087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9" name="Freeform 228"/>
          <p:cNvSpPr/>
          <p:nvPr/>
        </p:nvSpPr>
        <p:spPr>
          <a:xfrm rot="21129186">
            <a:off x="3552384" y="3230593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0" name="Freeform 229"/>
          <p:cNvSpPr/>
          <p:nvPr/>
        </p:nvSpPr>
        <p:spPr>
          <a:xfrm rot="21129186">
            <a:off x="3529002" y="3901561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1" name="Freeform 230"/>
          <p:cNvSpPr/>
          <p:nvPr/>
        </p:nvSpPr>
        <p:spPr>
          <a:xfrm rot="21129186">
            <a:off x="3124726" y="4035431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2" name="Freeform 231"/>
          <p:cNvSpPr/>
          <p:nvPr/>
        </p:nvSpPr>
        <p:spPr>
          <a:xfrm rot="21129186">
            <a:off x="2726307" y="4668790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3" name="Freeform 232"/>
          <p:cNvSpPr/>
          <p:nvPr/>
        </p:nvSpPr>
        <p:spPr>
          <a:xfrm rot="21129186">
            <a:off x="2675598" y="4013491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4" name="Freeform 233"/>
          <p:cNvSpPr/>
          <p:nvPr/>
        </p:nvSpPr>
        <p:spPr>
          <a:xfrm rot="21129186">
            <a:off x="2673224" y="3529129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5" name="Freeform 234"/>
          <p:cNvSpPr/>
          <p:nvPr/>
        </p:nvSpPr>
        <p:spPr>
          <a:xfrm rot="21129186">
            <a:off x="3202490" y="3619753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6" name="Freeform 235"/>
          <p:cNvSpPr/>
          <p:nvPr/>
        </p:nvSpPr>
        <p:spPr>
          <a:xfrm rot="21129186">
            <a:off x="3416239" y="2694285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7" name="Freeform 236"/>
          <p:cNvSpPr/>
          <p:nvPr/>
        </p:nvSpPr>
        <p:spPr>
          <a:xfrm rot="21129186">
            <a:off x="3425629" y="2380250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8" name="Freeform 237"/>
          <p:cNvSpPr/>
          <p:nvPr/>
        </p:nvSpPr>
        <p:spPr>
          <a:xfrm rot="21129186">
            <a:off x="3566691" y="482346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9" name="Freeform 238"/>
          <p:cNvSpPr/>
          <p:nvPr/>
        </p:nvSpPr>
        <p:spPr>
          <a:xfrm rot="21129186">
            <a:off x="3115335" y="4635241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0" name="Freeform 239"/>
          <p:cNvSpPr/>
          <p:nvPr/>
        </p:nvSpPr>
        <p:spPr>
          <a:xfrm rot="21129186">
            <a:off x="3580894" y="3545523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1" name="Freeform 240"/>
          <p:cNvSpPr/>
          <p:nvPr/>
        </p:nvSpPr>
        <p:spPr>
          <a:xfrm rot="21129186">
            <a:off x="3603821" y="4229505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2" name="Straight Arrow Connector 241"/>
          <p:cNvCxnSpPr/>
          <p:nvPr/>
        </p:nvCxnSpPr>
        <p:spPr>
          <a:xfrm flipV="1">
            <a:off x="9263195" y="1132022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/>
          <p:cNvCxnSpPr/>
          <p:nvPr/>
        </p:nvCxnSpPr>
        <p:spPr>
          <a:xfrm flipV="1">
            <a:off x="9377495" y="1246322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/>
          <p:nvPr/>
        </p:nvCxnSpPr>
        <p:spPr>
          <a:xfrm flipV="1">
            <a:off x="8804214" y="3781665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/>
          <p:nvPr/>
        </p:nvCxnSpPr>
        <p:spPr>
          <a:xfrm flipV="1">
            <a:off x="9268289" y="3745932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/>
          <p:nvPr/>
        </p:nvCxnSpPr>
        <p:spPr>
          <a:xfrm flipV="1">
            <a:off x="10063581" y="787183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/>
          <p:cNvCxnSpPr/>
          <p:nvPr/>
        </p:nvCxnSpPr>
        <p:spPr>
          <a:xfrm flipV="1">
            <a:off x="9368861" y="1782832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/>
          <p:nvPr/>
        </p:nvCxnSpPr>
        <p:spPr>
          <a:xfrm flipV="1">
            <a:off x="9029501" y="1772090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/>
          <p:cNvCxnSpPr/>
          <p:nvPr/>
        </p:nvCxnSpPr>
        <p:spPr>
          <a:xfrm flipV="1">
            <a:off x="9143801" y="1886390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/>
          <p:cNvCxnSpPr/>
          <p:nvPr/>
        </p:nvCxnSpPr>
        <p:spPr>
          <a:xfrm flipV="1">
            <a:off x="9258101" y="1908998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/>
          <p:nvPr/>
        </p:nvCxnSpPr>
        <p:spPr>
          <a:xfrm flipV="1">
            <a:off x="9016408" y="1235630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/>
          <p:nvPr/>
        </p:nvCxnSpPr>
        <p:spPr>
          <a:xfrm flipV="1">
            <a:off x="9884023" y="924689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/>
          <p:nvPr/>
        </p:nvCxnSpPr>
        <p:spPr>
          <a:xfrm flipV="1">
            <a:off x="9752374" y="788342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/>
          <p:nvPr/>
        </p:nvCxnSpPr>
        <p:spPr>
          <a:xfrm flipV="1">
            <a:off x="9004374" y="2732222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Arrow Connector 255"/>
          <p:cNvCxnSpPr/>
          <p:nvPr/>
        </p:nvCxnSpPr>
        <p:spPr>
          <a:xfrm flipV="1">
            <a:off x="9118674" y="2846522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7" name="TextBox 256"/>
          <p:cNvSpPr txBox="1"/>
          <p:nvPr/>
        </p:nvSpPr>
        <p:spPr>
          <a:xfrm>
            <a:off x="3756413" y="1426846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ym typeface="Wingdings"/>
              </a:rPr>
              <a:t>ē</a:t>
            </a:r>
            <a:endParaRPr lang="en-US" sz="1350" dirty="0"/>
          </a:p>
        </p:txBody>
      </p:sp>
      <p:sp>
        <p:nvSpPr>
          <p:cNvPr id="258" name="TextBox 257"/>
          <p:cNvSpPr txBox="1"/>
          <p:nvPr/>
        </p:nvSpPr>
        <p:spPr>
          <a:xfrm>
            <a:off x="3694899" y="653717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ym typeface="Wingdings"/>
              </a:rPr>
              <a:t>ē</a:t>
            </a:r>
            <a:endParaRPr lang="en-US" sz="1350" dirty="0"/>
          </a:p>
        </p:txBody>
      </p:sp>
      <p:cxnSp>
        <p:nvCxnSpPr>
          <p:cNvPr id="259" name="Straight Arrow Connector 258"/>
          <p:cNvCxnSpPr/>
          <p:nvPr/>
        </p:nvCxnSpPr>
        <p:spPr>
          <a:xfrm flipV="1">
            <a:off x="3865834" y="1344581"/>
            <a:ext cx="0" cy="164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/>
          <p:cNvCxnSpPr/>
          <p:nvPr/>
        </p:nvCxnSpPr>
        <p:spPr>
          <a:xfrm>
            <a:off x="3807218" y="910341"/>
            <a:ext cx="0" cy="1371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TextBox 260"/>
          <p:cNvSpPr txBox="1"/>
          <p:nvPr/>
        </p:nvSpPr>
        <p:spPr>
          <a:xfrm>
            <a:off x="4756357" y="1456804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ym typeface="Wingdings"/>
              </a:rPr>
              <a:t>ē</a:t>
            </a:r>
            <a:endParaRPr lang="en-US" sz="1350" dirty="0"/>
          </a:p>
        </p:txBody>
      </p:sp>
      <p:sp>
        <p:nvSpPr>
          <p:cNvPr id="262" name="TextBox 261"/>
          <p:cNvSpPr txBox="1"/>
          <p:nvPr/>
        </p:nvSpPr>
        <p:spPr>
          <a:xfrm>
            <a:off x="4584513" y="679471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ym typeface="Wingdings"/>
              </a:rPr>
              <a:t>ē</a:t>
            </a:r>
            <a:endParaRPr lang="en-US" sz="1350" dirty="0"/>
          </a:p>
        </p:txBody>
      </p:sp>
      <p:cxnSp>
        <p:nvCxnSpPr>
          <p:cNvPr id="263" name="Straight Arrow Connector 262"/>
          <p:cNvCxnSpPr/>
          <p:nvPr/>
        </p:nvCxnSpPr>
        <p:spPr>
          <a:xfrm>
            <a:off x="4696832" y="921997"/>
            <a:ext cx="0" cy="1371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Arrow Connector 263"/>
          <p:cNvCxnSpPr/>
          <p:nvPr/>
        </p:nvCxnSpPr>
        <p:spPr>
          <a:xfrm flipV="1">
            <a:off x="4860688" y="1356627"/>
            <a:ext cx="0" cy="164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5" name="TextBox 264"/>
          <p:cNvSpPr txBox="1"/>
          <p:nvPr/>
        </p:nvSpPr>
        <p:spPr>
          <a:xfrm>
            <a:off x="5195719" y="836262"/>
            <a:ext cx="3754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</a:t>
            </a:r>
            <a:r>
              <a:rPr lang="en-US" sz="1350" baseline="30000" dirty="0"/>
              <a:t>+ </a:t>
            </a:r>
            <a:endParaRPr lang="en-US" sz="1350" dirty="0"/>
          </a:p>
        </p:txBody>
      </p:sp>
      <p:sp>
        <p:nvSpPr>
          <p:cNvPr id="266" name="Arc 265"/>
          <p:cNvSpPr/>
          <p:nvPr/>
        </p:nvSpPr>
        <p:spPr>
          <a:xfrm>
            <a:off x="5337139" y="996544"/>
            <a:ext cx="280901" cy="216679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67" name="Straight Arrow Connector 266"/>
          <p:cNvCxnSpPr/>
          <p:nvPr/>
        </p:nvCxnSpPr>
        <p:spPr>
          <a:xfrm flipV="1">
            <a:off x="6179325" y="1349492"/>
            <a:ext cx="0" cy="164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8" name="TextBox 267"/>
          <p:cNvSpPr txBox="1"/>
          <p:nvPr/>
        </p:nvSpPr>
        <p:spPr>
          <a:xfrm>
            <a:off x="6067007" y="1395334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ym typeface="Wingdings"/>
              </a:rPr>
              <a:t>ē</a:t>
            </a:r>
            <a:endParaRPr lang="en-US" sz="1350" dirty="0"/>
          </a:p>
        </p:txBody>
      </p:sp>
      <p:sp>
        <p:nvSpPr>
          <p:cNvPr id="269" name="TextBox 268"/>
          <p:cNvSpPr txBox="1"/>
          <p:nvPr/>
        </p:nvSpPr>
        <p:spPr>
          <a:xfrm>
            <a:off x="6256666" y="704035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ym typeface="Wingdings"/>
              </a:rPr>
              <a:t>ē</a:t>
            </a:r>
            <a:endParaRPr lang="en-US" sz="1350" dirty="0"/>
          </a:p>
        </p:txBody>
      </p:sp>
      <p:cxnSp>
        <p:nvCxnSpPr>
          <p:cNvPr id="270" name="Straight Arrow Connector 269"/>
          <p:cNvCxnSpPr/>
          <p:nvPr/>
        </p:nvCxnSpPr>
        <p:spPr>
          <a:xfrm>
            <a:off x="6379484" y="954270"/>
            <a:ext cx="0" cy="1371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Arc 270"/>
          <p:cNvSpPr/>
          <p:nvPr/>
        </p:nvSpPr>
        <p:spPr>
          <a:xfrm>
            <a:off x="5914993" y="983494"/>
            <a:ext cx="280901" cy="216679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2" name="TextBox 271"/>
          <p:cNvSpPr txBox="1"/>
          <p:nvPr/>
        </p:nvSpPr>
        <p:spPr>
          <a:xfrm>
            <a:off x="5717125" y="842534"/>
            <a:ext cx="4379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2H</a:t>
            </a:r>
            <a:r>
              <a:rPr lang="en-US" sz="1350" baseline="30000" dirty="0"/>
              <a:t>+</a:t>
            </a:r>
            <a:endParaRPr lang="en-US" sz="1350" dirty="0"/>
          </a:p>
        </p:txBody>
      </p:sp>
      <p:sp>
        <p:nvSpPr>
          <p:cNvPr id="273" name="TextBox 272"/>
          <p:cNvSpPr txBox="1"/>
          <p:nvPr/>
        </p:nvSpPr>
        <p:spPr>
          <a:xfrm>
            <a:off x="7130921" y="1366006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ym typeface="Wingdings"/>
              </a:rPr>
              <a:t>ē</a:t>
            </a:r>
            <a:endParaRPr lang="en-US" sz="1350" dirty="0"/>
          </a:p>
        </p:txBody>
      </p:sp>
      <p:cxnSp>
        <p:nvCxnSpPr>
          <p:cNvPr id="274" name="Straight Arrow Connector 273"/>
          <p:cNvCxnSpPr/>
          <p:nvPr/>
        </p:nvCxnSpPr>
        <p:spPr>
          <a:xfrm flipV="1">
            <a:off x="7242963" y="1302470"/>
            <a:ext cx="0" cy="164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5" name="TextBox 274"/>
          <p:cNvSpPr txBox="1"/>
          <p:nvPr/>
        </p:nvSpPr>
        <p:spPr>
          <a:xfrm>
            <a:off x="8846051" y="913011"/>
            <a:ext cx="72648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</a:t>
            </a:r>
            <a:r>
              <a:rPr lang="en-US" sz="1350" baseline="30000" dirty="0"/>
              <a:t>+</a:t>
            </a:r>
            <a:r>
              <a:rPr lang="en-US" sz="1350" dirty="0"/>
              <a:t>/</a:t>
            </a:r>
            <a:r>
              <a:rPr lang="en-US" sz="1350" dirty="0">
                <a:solidFill>
                  <a:srgbClr val="660066"/>
                </a:solidFill>
              </a:rPr>
              <a:t>OH</a:t>
            </a:r>
            <a:r>
              <a:rPr lang="en-US" sz="1350" baseline="30000" dirty="0">
                <a:solidFill>
                  <a:srgbClr val="660066"/>
                </a:solidFill>
              </a:rPr>
              <a:t>-</a:t>
            </a:r>
            <a:r>
              <a:rPr lang="en-US" sz="1350" baseline="30000" dirty="0"/>
              <a:t>  </a:t>
            </a:r>
          </a:p>
          <a:p>
            <a:endParaRPr lang="en-US" sz="1350" baseline="30000" dirty="0"/>
          </a:p>
        </p:txBody>
      </p:sp>
      <p:sp>
        <p:nvSpPr>
          <p:cNvPr id="276" name="TextBox 275"/>
          <p:cNvSpPr txBox="1"/>
          <p:nvPr/>
        </p:nvSpPr>
        <p:spPr>
          <a:xfrm>
            <a:off x="8813918" y="2095099"/>
            <a:ext cx="7264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</a:t>
            </a:r>
            <a:r>
              <a:rPr lang="en-US" sz="1350" baseline="30000" dirty="0"/>
              <a:t>+</a:t>
            </a:r>
            <a:r>
              <a:rPr lang="en-US" sz="1350" dirty="0"/>
              <a:t>/</a:t>
            </a:r>
            <a:r>
              <a:rPr lang="en-US" sz="1350" dirty="0">
                <a:solidFill>
                  <a:srgbClr val="660066"/>
                </a:solidFill>
              </a:rPr>
              <a:t>OH</a:t>
            </a:r>
            <a:r>
              <a:rPr lang="en-US" sz="1350" baseline="30000" dirty="0">
                <a:solidFill>
                  <a:srgbClr val="660066"/>
                </a:solidFill>
              </a:rPr>
              <a:t>-</a:t>
            </a:r>
            <a:r>
              <a:rPr lang="en-US" sz="1350" baseline="30000" dirty="0"/>
              <a:t>  </a:t>
            </a:r>
          </a:p>
        </p:txBody>
      </p:sp>
      <p:sp>
        <p:nvSpPr>
          <p:cNvPr id="277" name="Arc 276"/>
          <p:cNvSpPr/>
          <p:nvPr/>
        </p:nvSpPr>
        <p:spPr>
          <a:xfrm>
            <a:off x="4037802" y="976674"/>
            <a:ext cx="660856" cy="194276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8" name="TextBox 277"/>
          <p:cNvSpPr txBox="1"/>
          <p:nvPr/>
        </p:nvSpPr>
        <p:spPr>
          <a:xfrm>
            <a:off x="3999006" y="821234"/>
            <a:ext cx="4379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2H</a:t>
            </a:r>
            <a:r>
              <a:rPr lang="en-US" sz="1350" baseline="30000" dirty="0"/>
              <a:t>+</a:t>
            </a:r>
            <a:endParaRPr lang="en-US" sz="1350" dirty="0"/>
          </a:p>
        </p:txBody>
      </p:sp>
      <p:sp>
        <p:nvSpPr>
          <p:cNvPr id="279" name="Rectangle 278"/>
          <p:cNvSpPr/>
          <p:nvPr/>
        </p:nvSpPr>
        <p:spPr>
          <a:xfrm>
            <a:off x="6585073" y="862238"/>
            <a:ext cx="43794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2H</a:t>
            </a:r>
            <a:r>
              <a:rPr lang="en-US" sz="1350" baseline="30000" dirty="0"/>
              <a:t>+</a:t>
            </a:r>
            <a:endParaRPr lang="en-US" sz="1350" dirty="0"/>
          </a:p>
        </p:txBody>
      </p:sp>
      <p:sp>
        <p:nvSpPr>
          <p:cNvPr id="280" name="Arc 279"/>
          <p:cNvSpPr/>
          <p:nvPr/>
        </p:nvSpPr>
        <p:spPr>
          <a:xfrm>
            <a:off x="6781130" y="1023684"/>
            <a:ext cx="280901" cy="216679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81" name="Straight Arrow Connector 280"/>
          <p:cNvCxnSpPr/>
          <p:nvPr/>
        </p:nvCxnSpPr>
        <p:spPr>
          <a:xfrm>
            <a:off x="7062030" y="949152"/>
            <a:ext cx="0" cy="1371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2" name="TextBox 281"/>
          <p:cNvSpPr txBox="1"/>
          <p:nvPr/>
        </p:nvSpPr>
        <p:spPr>
          <a:xfrm>
            <a:off x="6943414" y="719542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ym typeface="Wingdings"/>
              </a:rPr>
              <a:t>ē</a:t>
            </a:r>
            <a:endParaRPr lang="en-US" sz="1350" dirty="0"/>
          </a:p>
        </p:txBody>
      </p:sp>
      <p:sp>
        <p:nvSpPr>
          <p:cNvPr id="283" name="Arc 282"/>
          <p:cNvSpPr/>
          <p:nvPr/>
        </p:nvSpPr>
        <p:spPr>
          <a:xfrm>
            <a:off x="7259516" y="1004924"/>
            <a:ext cx="632287" cy="216679"/>
          </a:xfrm>
          <a:prstGeom prst="arc">
            <a:avLst>
              <a:gd name="adj1" fmla="val 15881316"/>
              <a:gd name="adj2" fmla="val 0"/>
            </a:avLst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4" name="Rectangle 283"/>
          <p:cNvSpPr/>
          <p:nvPr/>
        </p:nvSpPr>
        <p:spPr>
          <a:xfrm>
            <a:off x="7320521" y="868874"/>
            <a:ext cx="34977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H</a:t>
            </a:r>
            <a:r>
              <a:rPr lang="en-US" sz="1350" baseline="30000" dirty="0"/>
              <a:t>+</a:t>
            </a:r>
            <a:endParaRPr lang="en-US" sz="1350" dirty="0"/>
          </a:p>
        </p:txBody>
      </p:sp>
      <p:pic>
        <p:nvPicPr>
          <p:cNvPr id="285" name="Picture 28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285" y="4434492"/>
            <a:ext cx="1427369" cy="1220916"/>
          </a:xfrm>
          <a:prstGeom prst="rect">
            <a:avLst/>
          </a:prstGeom>
        </p:spPr>
      </p:pic>
      <p:cxnSp>
        <p:nvCxnSpPr>
          <p:cNvPr id="287" name="Straight Arrow Connector 286"/>
          <p:cNvCxnSpPr/>
          <p:nvPr/>
        </p:nvCxnSpPr>
        <p:spPr>
          <a:xfrm flipH="1" flipV="1">
            <a:off x="7396714" y="4122257"/>
            <a:ext cx="375938" cy="3628"/>
          </a:xfrm>
          <a:prstGeom prst="straightConnector1">
            <a:avLst/>
          </a:prstGeom>
          <a:ln w="19050" cmpd="sng">
            <a:solidFill>
              <a:srgbClr val="00CC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8" name="TextBox 287"/>
          <p:cNvSpPr txBox="1"/>
          <p:nvPr/>
        </p:nvSpPr>
        <p:spPr>
          <a:xfrm>
            <a:off x="9432607" y="4204247"/>
            <a:ext cx="7393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Arial Black"/>
                <a:cs typeface="Arial Black"/>
              </a:rPr>
              <a:t>CH</a:t>
            </a:r>
            <a:r>
              <a:rPr lang="en-US" sz="2100" baseline="-25000" dirty="0">
                <a:latin typeface="Arial Black"/>
                <a:cs typeface="Arial Black"/>
              </a:rPr>
              <a:t>4</a:t>
            </a:r>
          </a:p>
        </p:txBody>
      </p:sp>
      <p:sp>
        <p:nvSpPr>
          <p:cNvPr id="289" name="Freeform 288"/>
          <p:cNvSpPr/>
          <p:nvPr/>
        </p:nvSpPr>
        <p:spPr>
          <a:xfrm>
            <a:off x="5859942" y="2175227"/>
            <a:ext cx="3915430" cy="2035048"/>
          </a:xfrm>
          <a:custGeom>
            <a:avLst/>
            <a:gdLst>
              <a:gd name="connsiteX0" fmla="*/ 4361793 w 4426607"/>
              <a:gd name="connsiteY0" fmla="*/ 2403366 h 2403366"/>
              <a:gd name="connsiteX1" fmla="*/ 4382814 w 4426607"/>
              <a:gd name="connsiteY1" fmla="*/ 1163145 h 2403366"/>
              <a:gd name="connsiteX2" fmla="*/ 4099035 w 4426607"/>
              <a:gd name="connsiteY2" fmla="*/ 490483 h 2403366"/>
              <a:gd name="connsiteX3" fmla="*/ 2596055 w 4426607"/>
              <a:gd name="connsiteY3" fmla="*/ 59559 h 2403366"/>
              <a:gd name="connsiteX4" fmla="*/ 578069 w 4426607"/>
              <a:gd name="connsiteY4" fmla="*/ 133131 h 2403366"/>
              <a:gd name="connsiteX5" fmla="*/ 0 w 4426607"/>
              <a:gd name="connsiteY5" fmla="*/ 59559 h 240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6607" h="2403366">
                <a:moveTo>
                  <a:pt x="4361793" y="2403366"/>
                </a:moveTo>
                <a:cubicBezTo>
                  <a:pt x="4394200" y="1942662"/>
                  <a:pt x="4426607" y="1481959"/>
                  <a:pt x="4382814" y="1163145"/>
                </a:cubicBezTo>
                <a:cubicBezTo>
                  <a:pt x="4339021" y="844331"/>
                  <a:pt x="4396828" y="674414"/>
                  <a:pt x="4099035" y="490483"/>
                </a:cubicBezTo>
                <a:cubicBezTo>
                  <a:pt x="3801242" y="306552"/>
                  <a:pt x="3182883" y="119118"/>
                  <a:pt x="2596055" y="59559"/>
                </a:cubicBezTo>
                <a:cubicBezTo>
                  <a:pt x="2009227" y="0"/>
                  <a:pt x="1010745" y="133131"/>
                  <a:pt x="578069" y="133131"/>
                </a:cubicBezTo>
                <a:cubicBezTo>
                  <a:pt x="145393" y="133131"/>
                  <a:pt x="72696" y="96345"/>
                  <a:pt x="0" y="59559"/>
                </a:cubicBezTo>
              </a:path>
            </a:pathLst>
          </a:cu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0" name="TextBox 289"/>
          <p:cNvSpPr txBox="1"/>
          <p:nvPr/>
        </p:nvSpPr>
        <p:spPr>
          <a:xfrm>
            <a:off x="5448694" y="1942284"/>
            <a:ext cx="30187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</a:rPr>
              <a:t>CH</a:t>
            </a:r>
            <a:r>
              <a:rPr lang="en-US" sz="1500" baseline="-25000" dirty="0">
                <a:solidFill>
                  <a:prstClr val="black"/>
                </a:solidFill>
              </a:rPr>
              <a:t>4</a:t>
            </a:r>
            <a:r>
              <a:rPr lang="en-US" sz="1500" dirty="0">
                <a:solidFill>
                  <a:prstClr val="black"/>
                </a:solidFill>
              </a:rPr>
              <a:t> + NO + 2e</a:t>
            </a:r>
            <a:r>
              <a:rPr lang="en-US" sz="1500" baseline="30000" dirty="0">
                <a:solidFill>
                  <a:prstClr val="black"/>
                </a:solidFill>
              </a:rPr>
              <a:t>-</a:t>
            </a:r>
            <a:r>
              <a:rPr lang="en-US" sz="1500" dirty="0">
                <a:solidFill>
                  <a:prstClr val="black"/>
                </a:solidFill>
              </a:rPr>
              <a:t> + 2H</a:t>
            </a:r>
            <a:r>
              <a:rPr lang="en-US" sz="1500" baseline="30000" dirty="0">
                <a:solidFill>
                  <a:prstClr val="black"/>
                </a:solidFill>
              </a:rPr>
              <a:t>+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050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en-US" sz="1500" dirty="0">
                <a:solidFill>
                  <a:prstClr val="black"/>
                </a:solidFill>
                <a:sym typeface="Wingdings" pitchFamily="2" charset="2"/>
              </a:rPr>
              <a:t>CH</a:t>
            </a:r>
            <a:r>
              <a:rPr lang="en-US" sz="1500" baseline="-25000" dirty="0">
                <a:solidFill>
                  <a:prstClr val="black"/>
                </a:solidFill>
                <a:sym typeface="Wingdings" pitchFamily="2" charset="2"/>
              </a:rPr>
              <a:t>3</a:t>
            </a:r>
            <a:r>
              <a:rPr lang="en-US" sz="1500" dirty="0">
                <a:solidFill>
                  <a:prstClr val="black"/>
                </a:solidFill>
                <a:sym typeface="Wingdings" pitchFamily="2" charset="2"/>
              </a:rPr>
              <a:t>OH + NH</a:t>
            </a:r>
            <a:r>
              <a:rPr lang="en-US" sz="1500" baseline="-25000" dirty="0">
                <a:solidFill>
                  <a:prstClr val="black"/>
                </a:solidFill>
                <a:sym typeface="Wingdings" pitchFamily="2" charset="2"/>
              </a:rPr>
              <a:t>2</a:t>
            </a:r>
            <a:endParaRPr lang="en-US" sz="1500" baseline="-25000" dirty="0"/>
          </a:p>
        </p:txBody>
      </p:sp>
      <p:sp>
        <p:nvSpPr>
          <p:cNvPr id="291" name="Freeform 290"/>
          <p:cNvSpPr/>
          <p:nvPr/>
        </p:nvSpPr>
        <p:spPr>
          <a:xfrm>
            <a:off x="6017563" y="2170770"/>
            <a:ext cx="2337238" cy="709448"/>
          </a:xfrm>
          <a:custGeom>
            <a:avLst/>
            <a:gdLst>
              <a:gd name="connsiteX0" fmla="*/ 2834289 w 3116317"/>
              <a:gd name="connsiteY0" fmla="*/ 0 h 945931"/>
              <a:gd name="connsiteX1" fmla="*/ 2718676 w 3116317"/>
              <a:gd name="connsiteY1" fmla="*/ 147145 h 945931"/>
              <a:gd name="connsiteX2" fmla="*/ 448441 w 3116317"/>
              <a:gd name="connsiteY2" fmla="*/ 620111 h 945931"/>
              <a:gd name="connsiteX3" fmla="*/ 28027 w 3116317"/>
              <a:gd name="connsiteY3" fmla="*/ 945931 h 94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6317" h="945931">
                <a:moveTo>
                  <a:pt x="2834289" y="0"/>
                </a:moveTo>
                <a:cubicBezTo>
                  <a:pt x="2975303" y="21896"/>
                  <a:pt x="3116317" y="43793"/>
                  <a:pt x="2718676" y="147145"/>
                </a:cubicBezTo>
                <a:cubicBezTo>
                  <a:pt x="2321035" y="250497"/>
                  <a:pt x="896882" y="486980"/>
                  <a:pt x="448441" y="620111"/>
                </a:cubicBezTo>
                <a:cubicBezTo>
                  <a:pt x="0" y="753242"/>
                  <a:pt x="14013" y="849586"/>
                  <a:pt x="28027" y="945931"/>
                </a:cubicBezTo>
              </a:path>
            </a:pathLst>
          </a:cu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2" name="Freeform 291"/>
          <p:cNvSpPr/>
          <p:nvPr/>
        </p:nvSpPr>
        <p:spPr>
          <a:xfrm>
            <a:off x="5565618" y="1335197"/>
            <a:ext cx="578069" cy="654269"/>
          </a:xfrm>
          <a:custGeom>
            <a:avLst/>
            <a:gdLst>
              <a:gd name="connsiteX0" fmla="*/ 31531 w 770758"/>
              <a:gd name="connsiteY0" fmla="*/ 0 h 872358"/>
              <a:gd name="connsiteX1" fmla="*/ 105103 w 770758"/>
              <a:gd name="connsiteY1" fmla="*/ 346841 h 872358"/>
              <a:gd name="connsiteX2" fmla="*/ 662151 w 770758"/>
              <a:gd name="connsiteY2" fmla="*/ 588579 h 872358"/>
              <a:gd name="connsiteX3" fmla="*/ 756745 w 770758"/>
              <a:gd name="connsiteY3" fmla="*/ 872358 h 87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0758" h="872358">
                <a:moveTo>
                  <a:pt x="31531" y="0"/>
                </a:moveTo>
                <a:cubicBezTo>
                  <a:pt x="15765" y="124372"/>
                  <a:pt x="0" y="248744"/>
                  <a:pt x="105103" y="346841"/>
                </a:cubicBezTo>
                <a:cubicBezTo>
                  <a:pt x="210206" y="444938"/>
                  <a:pt x="553544" y="500993"/>
                  <a:pt x="662151" y="588579"/>
                </a:cubicBezTo>
                <a:cubicBezTo>
                  <a:pt x="770758" y="676165"/>
                  <a:pt x="763751" y="774261"/>
                  <a:pt x="756745" y="872358"/>
                </a:cubicBezTo>
              </a:path>
            </a:pathLst>
          </a:cu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93" name="Straight Arrow Connector 292"/>
          <p:cNvCxnSpPr/>
          <p:nvPr/>
        </p:nvCxnSpPr>
        <p:spPr>
          <a:xfrm flipV="1">
            <a:off x="9719897" y="4691008"/>
            <a:ext cx="0" cy="975500"/>
          </a:xfrm>
          <a:prstGeom prst="straightConnector1">
            <a:avLst/>
          </a:prstGeom>
          <a:ln w="28575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6" name="Picture 29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039" y="3826395"/>
            <a:ext cx="1227690" cy="978192"/>
          </a:xfrm>
          <a:prstGeom prst="rect">
            <a:avLst/>
          </a:prstGeom>
        </p:spPr>
      </p:pic>
      <p:pic>
        <p:nvPicPr>
          <p:cNvPr id="299" name="Picture 29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281442" y="3921524"/>
            <a:ext cx="1370522" cy="422628"/>
          </a:xfrm>
          <a:prstGeom prst="rect">
            <a:avLst/>
          </a:prstGeom>
        </p:spPr>
      </p:pic>
      <p:sp>
        <p:nvSpPr>
          <p:cNvPr id="300" name="Oval 299"/>
          <p:cNvSpPr/>
          <p:nvPr/>
        </p:nvSpPr>
        <p:spPr>
          <a:xfrm>
            <a:off x="8016405" y="3156738"/>
            <a:ext cx="284163" cy="2703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1" name="Connector 300"/>
          <p:cNvSpPr/>
          <p:nvPr/>
        </p:nvSpPr>
        <p:spPr>
          <a:xfrm>
            <a:off x="5049829" y="3837884"/>
            <a:ext cx="114300" cy="146046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2" name="Connector 301"/>
          <p:cNvSpPr/>
          <p:nvPr/>
        </p:nvSpPr>
        <p:spPr>
          <a:xfrm>
            <a:off x="6878638" y="3822446"/>
            <a:ext cx="114300" cy="146046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06" name="Straight Arrow Connector 305"/>
          <p:cNvCxnSpPr/>
          <p:nvPr/>
        </p:nvCxnSpPr>
        <p:spPr>
          <a:xfrm flipH="1">
            <a:off x="8068663" y="3097734"/>
            <a:ext cx="61646" cy="617546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793114" y="-67448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i="1" dirty="0"/>
          </a:p>
        </p:txBody>
      </p:sp>
      <p:sp>
        <p:nvSpPr>
          <p:cNvPr id="308" name="Freeform 307">
            <a:extLst>
              <a:ext uri="{FF2B5EF4-FFF2-40B4-BE49-F238E27FC236}">
                <a16:creationId xmlns:a16="http://schemas.microsoft.com/office/drawing/2014/main" id="{1AB8B7E0-B0D9-C44B-A846-A673CCA96B77}"/>
              </a:ext>
            </a:extLst>
          </p:cNvPr>
          <p:cNvSpPr/>
          <p:nvPr/>
        </p:nvSpPr>
        <p:spPr>
          <a:xfrm rot="21129186">
            <a:off x="3436739" y="5147862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13" name="Picture 312">
            <a:extLst>
              <a:ext uri="{FF2B5EF4-FFF2-40B4-BE49-F238E27FC236}">
                <a16:creationId xmlns:a16="http://schemas.microsoft.com/office/drawing/2014/main" id="{BA2A090A-F6EA-2843-9901-F0D62A3066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973460" y="3704776"/>
            <a:ext cx="1981633" cy="1995395"/>
          </a:xfrm>
          <a:prstGeom prst="rect">
            <a:avLst/>
          </a:prstGeom>
        </p:spPr>
      </p:pic>
      <p:cxnSp>
        <p:nvCxnSpPr>
          <p:cNvPr id="314" name="Curved Connector 313">
            <a:extLst>
              <a:ext uri="{FF2B5EF4-FFF2-40B4-BE49-F238E27FC236}">
                <a16:creationId xmlns:a16="http://schemas.microsoft.com/office/drawing/2014/main" id="{52F981C5-7E15-9045-9BC0-EE881C9CE4A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58988" y="1846919"/>
            <a:ext cx="7090292" cy="760175"/>
          </a:xfrm>
          <a:prstGeom prst="curvedConnector3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44A09BA7-6AAA-F64A-8748-7CF1656B24D0}"/>
              </a:ext>
            </a:extLst>
          </p:cNvPr>
          <p:cNvCxnSpPr>
            <a:cxnSpLocks/>
          </p:cNvCxnSpPr>
          <p:nvPr/>
        </p:nvCxnSpPr>
        <p:spPr>
          <a:xfrm>
            <a:off x="4061731" y="4600947"/>
            <a:ext cx="0" cy="22603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TextBox 325">
            <a:extLst>
              <a:ext uri="{FF2B5EF4-FFF2-40B4-BE49-F238E27FC236}">
                <a16:creationId xmlns:a16="http://schemas.microsoft.com/office/drawing/2014/main" id="{5EAEA3AD-07E5-DE44-A8BC-A9C01A8A1A54}"/>
              </a:ext>
            </a:extLst>
          </p:cNvPr>
          <p:cNvSpPr txBox="1"/>
          <p:nvPr/>
        </p:nvSpPr>
        <p:spPr>
          <a:xfrm>
            <a:off x="7504535" y="3676030"/>
            <a:ext cx="1241045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b="1" u="sng" dirty="0">
                <a:solidFill>
                  <a:srgbClr val="3366FF"/>
                </a:solidFill>
                <a:latin typeface="Arial"/>
                <a:cs typeface="Arial"/>
              </a:rPr>
              <a:t>polyalanine</a:t>
            </a:r>
            <a:endParaRPr lang="en-US" sz="1500" dirty="0">
              <a:solidFill>
                <a:srgbClr val="3366FF"/>
              </a:solidFill>
              <a:latin typeface="Arial"/>
              <a:cs typeface="Arial"/>
            </a:endParaRPr>
          </a:p>
          <a:p>
            <a:endParaRPr lang="en-US" sz="1500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pic>
        <p:nvPicPr>
          <p:cNvPr id="327" name="Picture 326">
            <a:extLst>
              <a:ext uri="{FF2B5EF4-FFF2-40B4-BE49-F238E27FC236}">
                <a16:creationId xmlns:a16="http://schemas.microsoft.com/office/drawing/2014/main" id="{DB5F392B-2C5A-4A41-AFBA-410A50A60A0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488110">
            <a:off x="6024320" y="4835891"/>
            <a:ext cx="1151764" cy="958433"/>
          </a:xfrm>
          <a:prstGeom prst="rect">
            <a:avLst/>
          </a:prstGeom>
        </p:spPr>
      </p:pic>
      <p:sp>
        <p:nvSpPr>
          <p:cNvPr id="330" name="Freeform 329">
            <a:extLst>
              <a:ext uri="{FF2B5EF4-FFF2-40B4-BE49-F238E27FC236}">
                <a16:creationId xmlns:a16="http://schemas.microsoft.com/office/drawing/2014/main" id="{46993B60-61C1-1D4B-B23F-95FC878B5890}"/>
              </a:ext>
            </a:extLst>
          </p:cNvPr>
          <p:cNvSpPr/>
          <p:nvPr/>
        </p:nvSpPr>
        <p:spPr>
          <a:xfrm rot="21129186">
            <a:off x="2042308" y="4421056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1" name="Freeform 330">
            <a:extLst>
              <a:ext uri="{FF2B5EF4-FFF2-40B4-BE49-F238E27FC236}">
                <a16:creationId xmlns:a16="http://schemas.microsoft.com/office/drawing/2014/main" id="{CCB0B273-D828-1540-8B91-1A43DC97979B}"/>
              </a:ext>
            </a:extLst>
          </p:cNvPr>
          <p:cNvSpPr/>
          <p:nvPr/>
        </p:nvSpPr>
        <p:spPr>
          <a:xfrm rot="21129186">
            <a:off x="2169042" y="5147862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2" name="Freeform 331">
            <a:extLst>
              <a:ext uri="{FF2B5EF4-FFF2-40B4-BE49-F238E27FC236}">
                <a16:creationId xmlns:a16="http://schemas.microsoft.com/office/drawing/2014/main" id="{1FC59782-1B7A-094F-9967-335AFE9AF1DB}"/>
              </a:ext>
            </a:extLst>
          </p:cNvPr>
          <p:cNvSpPr/>
          <p:nvPr/>
        </p:nvSpPr>
        <p:spPr>
          <a:xfrm rot="21129186">
            <a:off x="2078915" y="67890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3" name="Freeform 332">
            <a:extLst>
              <a:ext uri="{FF2B5EF4-FFF2-40B4-BE49-F238E27FC236}">
                <a16:creationId xmlns:a16="http://schemas.microsoft.com/office/drawing/2014/main" id="{0C1487D5-2671-AA48-BB25-172A84DDF735}"/>
              </a:ext>
            </a:extLst>
          </p:cNvPr>
          <p:cNvSpPr/>
          <p:nvPr/>
        </p:nvSpPr>
        <p:spPr>
          <a:xfrm rot="21129186">
            <a:off x="2518348" y="654654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4" name="Freeform 333">
            <a:extLst>
              <a:ext uri="{FF2B5EF4-FFF2-40B4-BE49-F238E27FC236}">
                <a16:creationId xmlns:a16="http://schemas.microsoft.com/office/drawing/2014/main" id="{3D18C406-3738-DB48-8F60-E14952DD2D72}"/>
              </a:ext>
            </a:extLst>
          </p:cNvPr>
          <p:cNvSpPr/>
          <p:nvPr/>
        </p:nvSpPr>
        <p:spPr>
          <a:xfrm rot="21129186">
            <a:off x="2074786" y="1776319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5" name="Freeform 334">
            <a:extLst>
              <a:ext uri="{FF2B5EF4-FFF2-40B4-BE49-F238E27FC236}">
                <a16:creationId xmlns:a16="http://schemas.microsoft.com/office/drawing/2014/main" id="{B0312B3B-09E0-7845-8E56-CAB7218752BD}"/>
              </a:ext>
            </a:extLst>
          </p:cNvPr>
          <p:cNvSpPr/>
          <p:nvPr/>
        </p:nvSpPr>
        <p:spPr>
          <a:xfrm rot="21129186">
            <a:off x="2081379" y="2247973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6" name="Freeform 335">
            <a:extLst>
              <a:ext uri="{FF2B5EF4-FFF2-40B4-BE49-F238E27FC236}">
                <a16:creationId xmlns:a16="http://schemas.microsoft.com/office/drawing/2014/main" id="{228C2B90-42C2-5C40-8685-AA1F287CA3AD}"/>
              </a:ext>
            </a:extLst>
          </p:cNvPr>
          <p:cNvSpPr/>
          <p:nvPr/>
        </p:nvSpPr>
        <p:spPr>
          <a:xfrm rot="21129186">
            <a:off x="2376995" y="1877633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7" name="Freeform 336">
            <a:extLst>
              <a:ext uri="{FF2B5EF4-FFF2-40B4-BE49-F238E27FC236}">
                <a16:creationId xmlns:a16="http://schemas.microsoft.com/office/drawing/2014/main" id="{5C0298FA-ECD5-104F-83C6-477A8582FC0B}"/>
              </a:ext>
            </a:extLst>
          </p:cNvPr>
          <p:cNvSpPr/>
          <p:nvPr/>
        </p:nvSpPr>
        <p:spPr>
          <a:xfrm rot="21129186">
            <a:off x="2078872" y="2921903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8" name="Freeform 337">
            <a:extLst>
              <a:ext uri="{FF2B5EF4-FFF2-40B4-BE49-F238E27FC236}">
                <a16:creationId xmlns:a16="http://schemas.microsoft.com/office/drawing/2014/main" id="{3E4512F8-CE28-1C40-AA50-59D07FD759F7}"/>
              </a:ext>
            </a:extLst>
          </p:cNvPr>
          <p:cNvSpPr/>
          <p:nvPr/>
        </p:nvSpPr>
        <p:spPr>
          <a:xfrm rot="21129186">
            <a:off x="2376995" y="1461800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9" name="Freeform 338">
            <a:extLst>
              <a:ext uri="{FF2B5EF4-FFF2-40B4-BE49-F238E27FC236}">
                <a16:creationId xmlns:a16="http://schemas.microsoft.com/office/drawing/2014/main" id="{69C17D74-0643-0642-B935-ADEA50F37F3E}"/>
              </a:ext>
            </a:extLst>
          </p:cNvPr>
          <p:cNvSpPr/>
          <p:nvPr/>
        </p:nvSpPr>
        <p:spPr>
          <a:xfrm rot="21129186">
            <a:off x="2081378" y="1201387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0" name="Freeform 339">
            <a:extLst>
              <a:ext uri="{FF2B5EF4-FFF2-40B4-BE49-F238E27FC236}">
                <a16:creationId xmlns:a16="http://schemas.microsoft.com/office/drawing/2014/main" id="{3CDD1B64-68C7-4B48-9994-99C5DB5BDDFB}"/>
              </a:ext>
            </a:extLst>
          </p:cNvPr>
          <p:cNvSpPr/>
          <p:nvPr/>
        </p:nvSpPr>
        <p:spPr>
          <a:xfrm rot="21129186">
            <a:off x="2433499" y="4149731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1" name="Freeform 340">
            <a:extLst>
              <a:ext uri="{FF2B5EF4-FFF2-40B4-BE49-F238E27FC236}">
                <a16:creationId xmlns:a16="http://schemas.microsoft.com/office/drawing/2014/main" id="{4C83D02F-D4AF-6C40-B09F-55D110213490}"/>
              </a:ext>
            </a:extLst>
          </p:cNvPr>
          <p:cNvSpPr/>
          <p:nvPr/>
        </p:nvSpPr>
        <p:spPr>
          <a:xfrm rot="21129186">
            <a:off x="2133050" y="4783090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2" name="Freeform 341">
            <a:extLst>
              <a:ext uri="{FF2B5EF4-FFF2-40B4-BE49-F238E27FC236}">
                <a16:creationId xmlns:a16="http://schemas.microsoft.com/office/drawing/2014/main" id="{A7968A04-8FF6-3C4A-AC6A-56A139CBDF53}"/>
              </a:ext>
            </a:extLst>
          </p:cNvPr>
          <p:cNvSpPr/>
          <p:nvPr/>
        </p:nvSpPr>
        <p:spPr>
          <a:xfrm rot="21129186">
            <a:off x="2082341" y="3975394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3" name="Freeform 342">
            <a:extLst>
              <a:ext uri="{FF2B5EF4-FFF2-40B4-BE49-F238E27FC236}">
                <a16:creationId xmlns:a16="http://schemas.microsoft.com/office/drawing/2014/main" id="{CC78D0B9-326D-D545-98AC-254D3C61C078}"/>
              </a:ext>
            </a:extLst>
          </p:cNvPr>
          <p:cNvSpPr/>
          <p:nvPr/>
        </p:nvSpPr>
        <p:spPr>
          <a:xfrm rot="21129186">
            <a:off x="2079966" y="3643429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4" name="Freeform 343">
            <a:extLst>
              <a:ext uri="{FF2B5EF4-FFF2-40B4-BE49-F238E27FC236}">
                <a16:creationId xmlns:a16="http://schemas.microsoft.com/office/drawing/2014/main" id="{0C0421E0-C416-9F49-9C6A-722BE9750B20}"/>
              </a:ext>
            </a:extLst>
          </p:cNvPr>
          <p:cNvSpPr/>
          <p:nvPr/>
        </p:nvSpPr>
        <p:spPr>
          <a:xfrm rot="21129186">
            <a:off x="2511263" y="3734053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5" name="Freeform 344">
            <a:extLst>
              <a:ext uri="{FF2B5EF4-FFF2-40B4-BE49-F238E27FC236}">
                <a16:creationId xmlns:a16="http://schemas.microsoft.com/office/drawing/2014/main" id="{A2FBFA5A-C9E4-4448-AF3E-481B8C029428}"/>
              </a:ext>
            </a:extLst>
          </p:cNvPr>
          <p:cNvSpPr/>
          <p:nvPr/>
        </p:nvSpPr>
        <p:spPr>
          <a:xfrm rot="21129186">
            <a:off x="2424108" y="4749541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6" name="Freeform 345">
            <a:extLst>
              <a:ext uri="{FF2B5EF4-FFF2-40B4-BE49-F238E27FC236}">
                <a16:creationId xmlns:a16="http://schemas.microsoft.com/office/drawing/2014/main" id="{6628AAFF-9301-7E48-8C09-F6845E77AC1C}"/>
              </a:ext>
            </a:extLst>
          </p:cNvPr>
          <p:cNvSpPr/>
          <p:nvPr/>
        </p:nvSpPr>
        <p:spPr>
          <a:xfrm rot="21129186">
            <a:off x="2974569" y="5452661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7" name="Freeform 346">
            <a:extLst>
              <a:ext uri="{FF2B5EF4-FFF2-40B4-BE49-F238E27FC236}">
                <a16:creationId xmlns:a16="http://schemas.microsoft.com/office/drawing/2014/main" id="{77FD3A51-9CF3-9C4F-B69F-B3C7D0150A48}"/>
              </a:ext>
            </a:extLst>
          </p:cNvPr>
          <p:cNvSpPr/>
          <p:nvPr/>
        </p:nvSpPr>
        <p:spPr>
          <a:xfrm rot="21129186">
            <a:off x="3551039" y="5566961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8" name="Freeform 347">
            <a:extLst>
              <a:ext uri="{FF2B5EF4-FFF2-40B4-BE49-F238E27FC236}">
                <a16:creationId xmlns:a16="http://schemas.microsoft.com/office/drawing/2014/main" id="{0A10BAAF-51FB-2F4F-9148-B1F2504A6F36}"/>
              </a:ext>
            </a:extLst>
          </p:cNvPr>
          <p:cNvSpPr/>
          <p:nvPr/>
        </p:nvSpPr>
        <p:spPr>
          <a:xfrm rot="21129186">
            <a:off x="2283342" y="5566961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9" name="Freeform 348">
            <a:extLst>
              <a:ext uri="{FF2B5EF4-FFF2-40B4-BE49-F238E27FC236}">
                <a16:creationId xmlns:a16="http://schemas.microsoft.com/office/drawing/2014/main" id="{8A65B88D-023F-654A-9DA6-2D2808736678}"/>
              </a:ext>
            </a:extLst>
          </p:cNvPr>
          <p:cNvSpPr/>
          <p:nvPr/>
        </p:nvSpPr>
        <p:spPr>
          <a:xfrm rot="21129186">
            <a:off x="2119481" y="2583885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0" name="Freeform 349">
            <a:extLst>
              <a:ext uri="{FF2B5EF4-FFF2-40B4-BE49-F238E27FC236}">
                <a16:creationId xmlns:a16="http://schemas.microsoft.com/office/drawing/2014/main" id="{F9A91EBF-C41D-BF48-BC84-541FC3B33CB2}"/>
              </a:ext>
            </a:extLst>
          </p:cNvPr>
          <p:cNvSpPr/>
          <p:nvPr/>
        </p:nvSpPr>
        <p:spPr>
          <a:xfrm rot="21129186">
            <a:off x="2116973" y="3319231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1" name="Freeform 350">
            <a:extLst>
              <a:ext uri="{FF2B5EF4-FFF2-40B4-BE49-F238E27FC236}">
                <a16:creationId xmlns:a16="http://schemas.microsoft.com/office/drawing/2014/main" id="{76240F67-559F-3744-950A-7C7B3C0C4D9B}"/>
              </a:ext>
            </a:extLst>
          </p:cNvPr>
          <p:cNvSpPr/>
          <p:nvPr/>
        </p:nvSpPr>
        <p:spPr>
          <a:xfrm rot="21129186">
            <a:off x="1624289" y="5153701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2" name="Freeform 351">
            <a:extLst>
              <a:ext uri="{FF2B5EF4-FFF2-40B4-BE49-F238E27FC236}">
                <a16:creationId xmlns:a16="http://schemas.microsoft.com/office/drawing/2014/main" id="{9908F7EC-FA94-154C-A37D-0340D446DD67}"/>
              </a:ext>
            </a:extLst>
          </p:cNvPr>
          <p:cNvSpPr/>
          <p:nvPr/>
        </p:nvSpPr>
        <p:spPr>
          <a:xfrm rot="21129186">
            <a:off x="1627169" y="79320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3" name="Freeform 352">
            <a:extLst>
              <a:ext uri="{FF2B5EF4-FFF2-40B4-BE49-F238E27FC236}">
                <a16:creationId xmlns:a16="http://schemas.microsoft.com/office/drawing/2014/main" id="{83B16FB4-7B94-1842-B115-C1A097169356}"/>
              </a:ext>
            </a:extLst>
          </p:cNvPr>
          <p:cNvSpPr/>
          <p:nvPr/>
        </p:nvSpPr>
        <p:spPr>
          <a:xfrm rot="21129186">
            <a:off x="1623040" y="1890619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4" name="Freeform 353">
            <a:extLst>
              <a:ext uri="{FF2B5EF4-FFF2-40B4-BE49-F238E27FC236}">
                <a16:creationId xmlns:a16="http://schemas.microsoft.com/office/drawing/2014/main" id="{3DACD2EB-F136-FD4E-92AD-A6DE8DD38D89}"/>
              </a:ext>
            </a:extLst>
          </p:cNvPr>
          <p:cNvSpPr/>
          <p:nvPr/>
        </p:nvSpPr>
        <p:spPr>
          <a:xfrm rot="21129186">
            <a:off x="1629633" y="2362273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5" name="Freeform 354">
            <a:extLst>
              <a:ext uri="{FF2B5EF4-FFF2-40B4-BE49-F238E27FC236}">
                <a16:creationId xmlns:a16="http://schemas.microsoft.com/office/drawing/2014/main" id="{AE5F8D0E-BEE3-3C4B-B84C-3108D8FBFA9E}"/>
              </a:ext>
            </a:extLst>
          </p:cNvPr>
          <p:cNvSpPr/>
          <p:nvPr/>
        </p:nvSpPr>
        <p:spPr>
          <a:xfrm rot="21129186">
            <a:off x="1627126" y="3036203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6" name="Freeform 355">
            <a:extLst>
              <a:ext uri="{FF2B5EF4-FFF2-40B4-BE49-F238E27FC236}">
                <a16:creationId xmlns:a16="http://schemas.microsoft.com/office/drawing/2014/main" id="{84AEB910-2988-8148-B393-5E879FA38ED5}"/>
              </a:ext>
            </a:extLst>
          </p:cNvPr>
          <p:cNvSpPr/>
          <p:nvPr/>
        </p:nvSpPr>
        <p:spPr>
          <a:xfrm rot="21129186">
            <a:off x="1629632" y="1315687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8" name="Freeform 357">
            <a:extLst>
              <a:ext uri="{FF2B5EF4-FFF2-40B4-BE49-F238E27FC236}">
                <a16:creationId xmlns:a16="http://schemas.microsoft.com/office/drawing/2014/main" id="{2663C6B7-46D8-BC45-B3A0-590D40A8A55E}"/>
              </a:ext>
            </a:extLst>
          </p:cNvPr>
          <p:cNvSpPr/>
          <p:nvPr/>
        </p:nvSpPr>
        <p:spPr>
          <a:xfrm rot="21129186">
            <a:off x="1630595" y="4089694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9" name="Freeform 358">
            <a:extLst>
              <a:ext uri="{FF2B5EF4-FFF2-40B4-BE49-F238E27FC236}">
                <a16:creationId xmlns:a16="http://schemas.microsoft.com/office/drawing/2014/main" id="{74F6F38B-A9DE-E443-A1CE-0AAA5167CA0B}"/>
              </a:ext>
            </a:extLst>
          </p:cNvPr>
          <p:cNvSpPr/>
          <p:nvPr/>
        </p:nvSpPr>
        <p:spPr>
          <a:xfrm rot="21129186">
            <a:off x="1628220" y="3757729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0" name="Freeform 359">
            <a:extLst>
              <a:ext uri="{FF2B5EF4-FFF2-40B4-BE49-F238E27FC236}">
                <a16:creationId xmlns:a16="http://schemas.microsoft.com/office/drawing/2014/main" id="{9C427E22-6EB1-5149-9931-434D02A13BB0}"/>
              </a:ext>
            </a:extLst>
          </p:cNvPr>
          <p:cNvSpPr/>
          <p:nvPr/>
        </p:nvSpPr>
        <p:spPr>
          <a:xfrm rot="21129186">
            <a:off x="1667735" y="2759601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1" name="Freeform 360">
            <a:extLst>
              <a:ext uri="{FF2B5EF4-FFF2-40B4-BE49-F238E27FC236}">
                <a16:creationId xmlns:a16="http://schemas.microsoft.com/office/drawing/2014/main" id="{2DB0F014-B68E-784E-8B86-8926F0DE12B8}"/>
              </a:ext>
            </a:extLst>
          </p:cNvPr>
          <p:cNvSpPr/>
          <p:nvPr/>
        </p:nvSpPr>
        <p:spPr>
          <a:xfrm rot="21129186">
            <a:off x="1665227" y="3433531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2" name="Freeform 361">
            <a:extLst>
              <a:ext uri="{FF2B5EF4-FFF2-40B4-BE49-F238E27FC236}">
                <a16:creationId xmlns:a16="http://schemas.microsoft.com/office/drawing/2014/main" id="{81132848-D7D2-EE4B-9536-BC7B8927AC61}"/>
              </a:ext>
            </a:extLst>
          </p:cNvPr>
          <p:cNvSpPr/>
          <p:nvPr/>
        </p:nvSpPr>
        <p:spPr>
          <a:xfrm rot="21129186">
            <a:off x="2571797" y="5354692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3" name="Freeform 362">
            <a:extLst>
              <a:ext uri="{FF2B5EF4-FFF2-40B4-BE49-F238E27FC236}">
                <a16:creationId xmlns:a16="http://schemas.microsoft.com/office/drawing/2014/main" id="{B3B01A24-E204-7A4E-9372-ACDC43C846CE}"/>
              </a:ext>
            </a:extLst>
          </p:cNvPr>
          <p:cNvSpPr/>
          <p:nvPr/>
        </p:nvSpPr>
        <p:spPr>
          <a:xfrm rot="21129186">
            <a:off x="1739039" y="5512534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8DF14373-BE58-2846-BCA9-7169B535E155}"/>
              </a:ext>
            </a:extLst>
          </p:cNvPr>
          <p:cNvSpPr txBox="1"/>
          <p:nvPr/>
        </p:nvSpPr>
        <p:spPr>
          <a:xfrm>
            <a:off x="3446440" y="2820419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  </a:t>
            </a:r>
            <a:r>
              <a:rPr lang="en-US" dirty="0">
                <a:sym typeface="Wingdings"/>
              </a:rPr>
              <a:t> </a:t>
            </a:r>
            <a:endParaRPr lang="en-US" baseline="30000" dirty="0"/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57B316D9-1FFD-AA44-ABFB-8B96FC61A30A}"/>
              </a:ext>
            </a:extLst>
          </p:cNvPr>
          <p:cNvSpPr txBox="1"/>
          <p:nvPr/>
        </p:nvSpPr>
        <p:spPr>
          <a:xfrm>
            <a:off x="9575189" y="2336815"/>
            <a:ext cx="8250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H</a:t>
            </a:r>
            <a:r>
              <a:rPr lang="en-US" sz="1500" baseline="30000" dirty="0"/>
              <a:t>+</a:t>
            </a:r>
            <a:r>
              <a:rPr lang="en-US" sz="1500" dirty="0"/>
              <a:t>/</a:t>
            </a:r>
            <a:r>
              <a:rPr lang="en-US" sz="1500" dirty="0">
                <a:solidFill>
                  <a:srgbClr val="660066"/>
                </a:solidFill>
              </a:rPr>
              <a:t>OH</a:t>
            </a:r>
            <a:r>
              <a:rPr lang="en-US" sz="1500" baseline="30000" dirty="0">
                <a:solidFill>
                  <a:srgbClr val="660066"/>
                </a:solidFill>
              </a:rPr>
              <a:t>-</a:t>
            </a:r>
            <a:r>
              <a:rPr lang="en-US" sz="1500" baseline="30000" dirty="0"/>
              <a:t>  </a:t>
            </a:r>
          </a:p>
        </p:txBody>
      </p:sp>
      <p:cxnSp>
        <p:nvCxnSpPr>
          <p:cNvPr id="366" name="Straight Arrow Connector 365">
            <a:extLst>
              <a:ext uri="{FF2B5EF4-FFF2-40B4-BE49-F238E27FC236}">
                <a16:creationId xmlns:a16="http://schemas.microsoft.com/office/drawing/2014/main" id="{4C29DA08-5DC5-1E4A-B275-0A8E8AE37A7E}"/>
              </a:ext>
            </a:extLst>
          </p:cNvPr>
          <p:cNvCxnSpPr/>
          <p:nvPr/>
        </p:nvCxnSpPr>
        <p:spPr>
          <a:xfrm flipV="1">
            <a:off x="10090797" y="2037823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Arrow Connector 366">
            <a:extLst>
              <a:ext uri="{FF2B5EF4-FFF2-40B4-BE49-F238E27FC236}">
                <a16:creationId xmlns:a16="http://schemas.microsoft.com/office/drawing/2014/main" id="{559F6BB2-99A2-1443-97BF-3E127A03CBD7}"/>
              </a:ext>
            </a:extLst>
          </p:cNvPr>
          <p:cNvCxnSpPr/>
          <p:nvPr/>
        </p:nvCxnSpPr>
        <p:spPr>
          <a:xfrm flipV="1">
            <a:off x="9911239" y="2175329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Arrow Connector 367">
            <a:extLst>
              <a:ext uri="{FF2B5EF4-FFF2-40B4-BE49-F238E27FC236}">
                <a16:creationId xmlns:a16="http://schemas.microsoft.com/office/drawing/2014/main" id="{9FD74AE1-78C0-4B40-B02F-FFD39C19EBF7}"/>
              </a:ext>
            </a:extLst>
          </p:cNvPr>
          <p:cNvCxnSpPr/>
          <p:nvPr/>
        </p:nvCxnSpPr>
        <p:spPr>
          <a:xfrm flipV="1">
            <a:off x="9779590" y="2038982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9" name="TextBox 368">
            <a:extLst>
              <a:ext uri="{FF2B5EF4-FFF2-40B4-BE49-F238E27FC236}">
                <a16:creationId xmlns:a16="http://schemas.microsoft.com/office/drawing/2014/main" id="{C2455E19-FF56-5D4E-A42D-DB6CC243F9FF}"/>
              </a:ext>
            </a:extLst>
          </p:cNvPr>
          <p:cNvSpPr txBox="1"/>
          <p:nvPr/>
        </p:nvSpPr>
        <p:spPr>
          <a:xfrm>
            <a:off x="9851573" y="3186330"/>
            <a:ext cx="4354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660066"/>
                </a:solidFill>
              </a:rPr>
              <a:t>OH</a:t>
            </a:r>
            <a:r>
              <a:rPr lang="en-US" sz="1500" baseline="30000" dirty="0">
                <a:solidFill>
                  <a:srgbClr val="660066"/>
                </a:solidFill>
              </a:rPr>
              <a:t>-</a:t>
            </a:r>
            <a:r>
              <a:rPr lang="en-US" sz="1500" baseline="30000" dirty="0"/>
              <a:t>  </a:t>
            </a:r>
          </a:p>
        </p:txBody>
      </p:sp>
      <p:cxnSp>
        <p:nvCxnSpPr>
          <p:cNvPr id="370" name="Straight Arrow Connector 369">
            <a:extLst>
              <a:ext uri="{FF2B5EF4-FFF2-40B4-BE49-F238E27FC236}">
                <a16:creationId xmlns:a16="http://schemas.microsoft.com/office/drawing/2014/main" id="{165BFDBC-735F-5144-8F32-7F2F71D48B48}"/>
              </a:ext>
            </a:extLst>
          </p:cNvPr>
          <p:cNvCxnSpPr/>
          <p:nvPr/>
        </p:nvCxnSpPr>
        <p:spPr>
          <a:xfrm flipV="1">
            <a:off x="10161554" y="2832912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Arrow Connector 370">
            <a:extLst>
              <a:ext uri="{FF2B5EF4-FFF2-40B4-BE49-F238E27FC236}">
                <a16:creationId xmlns:a16="http://schemas.microsoft.com/office/drawing/2014/main" id="{AA9ACC39-B379-3A42-8C2A-FCD2D8D689C8}"/>
              </a:ext>
            </a:extLst>
          </p:cNvPr>
          <p:cNvCxnSpPr/>
          <p:nvPr/>
        </p:nvCxnSpPr>
        <p:spPr>
          <a:xfrm flipV="1">
            <a:off x="9981996" y="2970417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Arrow Connector 371">
            <a:extLst>
              <a:ext uri="{FF2B5EF4-FFF2-40B4-BE49-F238E27FC236}">
                <a16:creationId xmlns:a16="http://schemas.microsoft.com/office/drawing/2014/main" id="{5984C9A2-5EB9-224F-A31E-DDFA034EF894}"/>
              </a:ext>
            </a:extLst>
          </p:cNvPr>
          <p:cNvCxnSpPr/>
          <p:nvPr/>
        </p:nvCxnSpPr>
        <p:spPr>
          <a:xfrm flipV="1">
            <a:off x="9850347" y="2834070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3" name="TextBox 372">
            <a:extLst>
              <a:ext uri="{FF2B5EF4-FFF2-40B4-BE49-F238E27FC236}">
                <a16:creationId xmlns:a16="http://schemas.microsoft.com/office/drawing/2014/main" id="{5ACC63EB-A159-A241-BE03-3A3C3D2A22BB}"/>
              </a:ext>
            </a:extLst>
          </p:cNvPr>
          <p:cNvSpPr txBox="1"/>
          <p:nvPr/>
        </p:nvSpPr>
        <p:spPr>
          <a:xfrm>
            <a:off x="9857012" y="3844917"/>
            <a:ext cx="4354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660066"/>
                </a:solidFill>
              </a:rPr>
              <a:t>OH</a:t>
            </a:r>
            <a:r>
              <a:rPr lang="en-US" sz="1500" baseline="30000" dirty="0">
                <a:solidFill>
                  <a:srgbClr val="660066"/>
                </a:solidFill>
              </a:rPr>
              <a:t>-</a:t>
            </a:r>
            <a:r>
              <a:rPr lang="en-US" sz="1500" baseline="30000" dirty="0"/>
              <a:t>  </a:t>
            </a:r>
          </a:p>
        </p:txBody>
      </p:sp>
      <p:cxnSp>
        <p:nvCxnSpPr>
          <p:cNvPr id="374" name="Straight Arrow Connector 373">
            <a:extLst>
              <a:ext uri="{FF2B5EF4-FFF2-40B4-BE49-F238E27FC236}">
                <a16:creationId xmlns:a16="http://schemas.microsoft.com/office/drawing/2014/main" id="{C5891B72-CD1B-614B-B4AA-41D5B91BBBAD}"/>
              </a:ext>
            </a:extLst>
          </p:cNvPr>
          <p:cNvCxnSpPr/>
          <p:nvPr/>
        </p:nvCxnSpPr>
        <p:spPr>
          <a:xfrm flipV="1">
            <a:off x="10166993" y="3491498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Arrow Connector 374">
            <a:extLst>
              <a:ext uri="{FF2B5EF4-FFF2-40B4-BE49-F238E27FC236}">
                <a16:creationId xmlns:a16="http://schemas.microsoft.com/office/drawing/2014/main" id="{F19821F7-A1FC-F94F-A3DF-29822FF141DE}"/>
              </a:ext>
            </a:extLst>
          </p:cNvPr>
          <p:cNvCxnSpPr/>
          <p:nvPr/>
        </p:nvCxnSpPr>
        <p:spPr>
          <a:xfrm flipV="1">
            <a:off x="9987435" y="3629004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Arrow Connector 375">
            <a:extLst>
              <a:ext uri="{FF2B5EF4-FFF2-40B4-BE49-F238E27FC236}">
                <a16:creationId xmlns:a16="http://schemas.microsoft.com/office/drawing/2014/main" id="{E1F3ADC0-EE53-1A4A-A188-DC1F5A7CBDAF}"/>
              </a:ext>
            </a:extLst>
          </p:cNvPr>
          <p:cNvCxnSpPr/>
          <p:nvPr/>
        </p:nvCxnSpPr>
        <p:spPr>
          <a:xfrm flipV="1">
            <a:off x="9855786" y="3492657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7" name="TextBox 376">
            <a:extLst>
              <a:ext uri="{FF2B5EF4-FFF2-40B4-BE49-F238E27FC236}">
                <a16:creationId xmlns:a16="http://schemas.microsoft.com/office/drawing/2014/main" id="{9C6E42B8-8621-4043-918F-6A47863F3DA6}"/>
              </a:ext>
            </a:extLst>
          </p:cNvPr>
          <p:cNvSpPr txBox="1"/>
          <p:nvPr/>
        </p:nvSpPr>
        <p:spPr>
          <a:xfrm>
            <a:off x="9829797" y="5171917"/>
            <a:ext cx="4354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660066"/>
                </a:solidFill>
              </a:rPr>
              <a:t>OH</a:t>
            </a:r>
            <a:r>
              <a:rPr lang="en-US" sz="1500" baseline="30000" dirty="0">
                <a:solidFill>
                  <a:srgbClr val="660066"/>
                </a:solidFill>
              </a:rPr>
              <a:t>-</a:t>
            </a:r>
            <a:r>
              <a:rPr lang="en-US" sz="1500" baseline="30000" dirty="0"/>
              <a:t>  </a:t>
            </a:r>
          </a:p>
        </p:txBody>
      </p:sp>
      <p:cxnSp>
        <p:nvCxnSpPr>
          <p:cNvPr id="378" name="Straight Arrow Connector 377">
            <a:extLst>
              <a:ext uri="{FF2B5EF4-FFF2-40B4-BE49-F238E27FC236}">
                <a16:creationId xmlns:a16="http://schemas.microsoft.com/office/drawing/2014/main" id="{186168F3-C7FE-B645-851A-4F8CF1F40828}"/>
              </a:ext>
            </a:extLst>
          </p:cNvPr>
          <p:cNvCxnSpPr/>
          <p:nvPr/>
        </p:nvCxnSpPr>
        <p:spPr>
          <a:xfrm flipV="1">
            <a:off x="10139779" y="4818498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Arrow Connector 378">
            <a:extLst>
              <a:ext uri="{FF2B5EF4-FFF2-40B4-BE49-F238E27FC236}">
                <a16:creationId xmlns:a16="http://schemas.microsoft.com/office/drawing/2014/main" id="{F1BAC8A7-9CC7-DB44-9C07-A526363C9967}"/>
              </a:ext>
            </a:extLst>
          </p:cNvPr>
          <p:cNvCxnSpPr/>
          <p:nvPr/>
        </p:nvCxnSpPr>
        <p:spPr>
          <a:xfrm flipV="1">
            <a:off x="9960221" y="4956004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Arrow Connector 379">
            <a:extLst>
              <a:ext uri="{FF2B5EF4-FFF2-40B4-BE49-F238E27FC236}">
                <a16:creationId xmlns:a16="http://schemas.microsoft.com/office/drawing/2014/main" id="{C5CE887C-3334-0C41-8414-A0EDBAB62900}"/>
              </a:ext>
            </a:extLst>
          </p:cNvPr>
          <p:cNvCxnSpPr/>
          <p:nvPr/>
        </p:nvCxnSpPr>
        <p:spPr>
          <a:xfrm flipV="1">
            <a:off x="9828572" y="4819657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3" name="Arc 382">
            <a:extLst>
              <a:ext uri="{FF2B5EF4-FFF2-40B4-BE49-F238E27FC236}">
                <a16:creationId xmlns:a16="http://schemas.microsoft.com/office/drawing/2014/main" id="{72A9A5B4-12D7-1C47-A831-25982031050A}"/>
              </a:ext>
            </a:extLst>
          </p:cNvPr>
          <p:cNvSpPr/>
          <p:nvPr/>
        </p:nvSpPr>
        <p:spPr>
          <a:xfrm rot="5400000">
            <a:off x="-2136999" y="-576277"/>
            <a:ext cx="7328553" cy="3851531"/>
          </a:xfrm>
          <a:prstGeom prst="arc">
            <a:avLst>
              <a:gd name="adj1" fmla="val 16327636"/>
              <a:gd name="adj2" fmla="val 0"/>
            </a:avLst>
          </a:prstGeom>
          <a:ln w="57150" cmpd="sng"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385" name="Freeform 384">
            <a:extLst>
              <a:ext uri="{FF2B5EF4-FFF2-40B4-BE49-F238E27FC236}">
                <a16:creationId xmlns:a16="http://schemas.microsoft.com/office/drawing/2014/main" id="{BBED05C6-D601-0541-B6A2-33486AA902D9}"/>
              </a:ext>
            </a:extLst>
          </p:cNvPr>
          <p:cNvSpPr/>
          <p:nvPr/>
        </p:nvSpPr>
        <p:spPr>
          <a:xfrm rot="21129186">
            <a:off x="2727521" y="2483398"/>
            <a:ext cx="289013" cy="106909"/>
          </a:xfrm>
          <a:custGeom>
            <a:avLst/>
            <a:gdLst>
              <a:gd name="connsiteX0" fmla="*/ 0 w 407495"/>
              <a:gd name="connsiteY0" fmla="*/ 187107 h 338681"/>
              <a:gd name="connsiteX1" fmla="*/ 101874 w 407495"/>
              <a:gd name="connsiteY1" fmla="*/ 3729 h 338681"/>
              <a:gd name="connsiteX2" fmla="*/ 251288 w 407495"/>
              <a:gd name="connsiteY2" fmla="*/ 336526 h 338681"/>
              <a:gd name="connsiteX3" fmla="*/ 380328 w 407495"/>
              <a:gd name="connsiteY3" fmla="*/ 146356 h 338681"/>
              <a:gd name="connsiteX4" fmla="*/ 407495 w 407495"/>
              <a:gd name="connsiteY4" fmla="*/ 132773 h 3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95" h="338681">
                <a:moveTo>
                  <a:pt x="0" y="187107"/>
                </a:moveTo>
                <a:cubicBezTo>
                  <a:pt x="29996" y="82966"/>
                  <a:pt x="59993" y="-21174"/>
                  <a:pt x="101874" y="3729"/>
                </a:cubicBezTo>
                <a:cubicBezTo>
                  <a:pt x="143755" y="28632"/>
                  <a:pt x="204879" y="312755"/>
                  <a:pt x="251288" y="336526"/>
                </a:cubicBezTo>
                <a:cubicBezTo>
                  <a:pt x="297697" y="360297"/>
                  <a:pt x="354294" y="180315"/>
                  <a:pt x="380328" y="146356"/>
                </a:cubicBezTo>
                <a:cubicBezTo>
                  <a:pt x="406363" y="112397"/>
                  <a:pt x="407495" y="132773"/>
                  <a:pt x="407495" y="1327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62F3B298-99CD-5146-B745-3F5C4B7CA177}"/>
              </a:ext>
            </a:extLst>
          </p:cNvPr>
          <p:cNvSpPr txBox="1"/>
          <p:nvPr/>
        </p:nvSpPr>
        <p:spPr>
          <a:xfrm>
            <a:off x="9547973" y="1669623"/>
            <a:ext cx="8250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H</a:t>
            </a:r>
            <a:r>
              <a:rPr lang="en-US" sz="1500" baseline="30000" dirty="0"/>
              <a:t>+</a:t>
            </a:r>
            <a:r>
              <a:rPr lang="en-US" sz="1500" dirty="0"/>
              <a:t>/</a:t>
            </a:r>
            <a:r>
              <a:rPr lang="en-US" sz="1500" dirty="0">
                <a:solidFill>
                  <a:srgbClr val="660066"/>
                </a:solidFill>
              </a:rPr>
              <a:t>OH</a:t>
            </a:r>
            <a:r>
              <a:rPr lang="en-US" sz="1500" baseline="30000" dirty="0">
                <a:solidFill>
                  <a:srgbClr val="660066"/>
                </a:solidFill>
              </a:rPr>
              <a:t>-</a:t>
            </a:r>
            <a:r>
              <a:rPr lang="en-US" sz="1500" baseline="30000" dirty="0"/>
              <a:t>  </a:t>
            </a:r>
          </a:p>
        </p:txBody>
      </p:sp>
      <p:cxnSp>
        <p:nvCxnSpPr>
          <p:cNvPr id="389" name="Straight Arrow Connector 388">
            <a:extLst>
              <a:ext uri="{FF2B5EF4-FFF2-40B4-BE49-F238E27FC236}">
                <a16:creationId xmlns:a16="http://schemas.microsoft.com/office/drawing/2014/main" id="{3802A158-8BF0-7D44-989C-983DE07E5D4D}"/>
              </a:ext>
            </a:extLst>
          </p:cNvPr>
          <p:cNvCxnSpPr/>
          <p:nvPr/>
        </p:nvCxnSpPr>
        <p:spPr>
          <a:xfrm flipV="1">
            <a:off x="10063581" y="1370631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Arrow Connector 389">
            <a:extLst>
              <a:ext uri="{FF2B5EF4-FFF2-40B4-BE49-F238E27FC236}">
                <a16:creationId xmlns:a16="http://schemas.microsoft.com/office/drawing/2014/main" id="{7A6A698A-F481-1A44-8620-AFB7BB47ABA0}"/>
              </a:ext>
            </a:extLst>
          </p:cNvPr>
          <p:cNvCxnSpPr/>
          <p:nvPr/>
        </p:nvCxnSpPr>
        <p:spPr>
          <a:xfrm flipV="1">
            <a:off x="9884023" y="1508136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Arrow Connector 390">
            <a:extLst>
              <a:ext uri="{FF2B5EF4-FFF2-40B4-BE49-F238E27FC236}">
                <a16:creationId xmlns:a16="http://schemas.microsoft.com/office/drawing/2014/main" id="{6C87207C-4CD2-114F-BF05-17BB978BE536}"/>
              </a:ext>
            </a:extLst>
          </p:cNvPr>
          <p:cNvCxnSpPr/>
          <p:nvPr/>
        </p:nvCxnSpPr>
        <p:spPr>
          <a:xfrm flipV="1">
            <a:off x="9752374" y="1371789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2" name="TextBox 391">
            <a:extLst>
              <a:ext uri="{FF2B5EF4-FFF2-40B4-BE49-F238E27FC236}">
                <a16:creationId xmlns:a16="http://schemas.microsoft.com/office/drawing/2014/main" id="{95593243-5403-1D45-8EA0-32B854C25BB9}"/>
              </a:ext>
            </a:extLst>
          </p:cNvPr>
          <p:cNvSpPr txBox="1"/>
          <p:nvPr/>
        </p:nvSpPr>
        <p:spPr>
          <a:xfrm>
            <a:off x="9237821" y="5183857"/>
            <a:ext cx="4354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660066"/>
                </a:solidFill>
              </a:rPr>
              <a:t>OH</a:t>
            </a:r>
            <a:r>
              <a:rPr lang="en-US" sz="1500" baseline="30000" dirty="0">
                <a:solidFill>
                  <a:srgbClr val="660066"/>
                </a:solidFill>
              </a:rPr>
              <a:t>-</a:t>
            </a:r>
            <a:r>
              <a:rPr lang="en-US" sz="1500" baseline="30000" dirty="0"/>
              <a:t>  </a:t>
            </a:r>
          </a:p>
        </p:txBody>
      </p:sp>
      <p:cxnSp>
        <p:nvCxnSpPr>
          <p:cNvPr id="393" name="Straight Arrow Connector 392">
            <a:extLst>
              <a:ext uri="{FF2B5EF4-FFF2-40B4-BE49-F238E27FC236}">
                <a16:creationId xmlns:a16="http://schemas.microsoft.com/office/drawing/2014/main" id="{31633B6F-4A4C-664D-9B95-61D58AE38F52}"/>
              </a:ext>
            </a:extLst>
          </p:cNvPr>
          <p:cNvCxnSpPr/>
          <p:nvPr/>
        </p:nvCxnSpPr>
        <p:spPr>
          <a:xfrm flipV="1">
            <a:off x="9547802" y="4830438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Arrow Connector 393">
            <a:extLst>
              <a:ext uri="{FF2B5EF4-FFF2-40B4-BE49-F238E27FC236}">
                <a16:creationId xmlns:a16="http://schemas.microsoft.com/office/drawing/2014/main" id="{86F90156-F1C8-5D4A-9C58-41D2C917840D}"/>
              </a:ext>
            </a:extLst>
          </p:cNvPr>
          <p:cNvCxnSpPr/>
          <p:nvPr/>
        </p:nvCxnSpPr>
        <p:spPr>
          <a:xfrm flipV="1">
            <a:off x="9368244" y="4967944"/>
            <a:ext cx="5094" cy="21327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AE1303B-49FE-1149-99F5-7A76D8C597D3}"/>
              </a:ext>
            </a:extLst>
          </p:cNvPr>
          <p:cNvSpPr txBox="1"/>
          <p:nvPr/>
        </p:nvSpPr>
        <p:spPr>
          <a:xfrm>
            <a:off x="1460501" y="5693371"/>
            <a:ext cx="9321799" cy="1200329"/>
          </a:xfrm>
          <a:prstGeom prst="rect">
            <a:avLst/>
          </a:prstGeom>
          <a:solidFill>
            <a:srgbClr val="3A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Nitschke et al. 2013 </a:t>
            </a:r>
            <a:r>
              <a:rPr lang="en-US" b="1" dirty="0"/>
              <a:t>Antiquity of metalloenzymes </a:t>
            </a:r>
            <a:r>
              <a:rPr lang="en-US" i="1" dirty="0"/>
              <a:t>BBA-Bioenergetics</a:t>
            </a:r>
            <a:r>
              <a:rPr lang="en-US" dirty="0"/>
              <a:t>, </a:t>
            </a:r>
            <a:r>
              <a:rPr lang="en-US" i="1" dirty="0"/>
              <a:t>1827</a:t>
            </a:r>
            <a:r>
              <a:rPr lang="en-US" dirty="0"/>
              <a:t>, 871-881.</a:t>
            </a:r>
          </a:p>
          <a:p>
            <a:r>
              <a:rPr lang="en-US" dirty="0"/>
              <a:t>Branscomb, Russell 2019 </a:t>
            </a:r>
            <a:r>
              <a:rPr lang="en-US" b="1" dirty="0"/>
              <a:t>On the beneficent thickness of water</a:t>
            </a:r>
            <a:r>
              <a:rPr lang="en-US" dirty="0"/>
              <a:t>. </a:t>
            </a:r>
            <a:r>
              <a:rPr lang="en-US" i="1" dirty="0"/>
              <a:t>Interface focus</a:t>
            </a:r>
            <a:r>
              <a:rPr lang="en-US" dirty="0"/>
              <a:t>, 9</a:t>
            </a:r>
          </a:p>
          <a:p>
            <a:r>
              <a:rPr lang="en-US" dirty="0"/>
              <a:t>Milner-White 2019 </a:t>
            </a:r>
            <a:r>
              <a:rPr lang="en-US" b="1" dirty="0"/>
              <a:t>Protein three-dimensional structures at ‘</a:t>
            </a:r>
            <a:r>
              <a:rPr lang="en-US" b="1" dirty="0" err="1"/>
              <a:t>OoL</a:t>
            </a:r>
            <a:r>
              <a:rPr lang="en-US" b="1" dirty="0"/>
              <a:t>’. </a:t>
            </a:r>
            <a:r>
              <a:rPr lang="en-US" i="1" dirty="0"/>
              <a:t>Interface focus</a:t>
            </a:r>
            <a:r>
              <a:rPr lang="en-US" dirty="0"/>
              <a:t>, 9, 0057</a:t>
            </a:r>
          </a:p>
          <a:p>
            <a:r>
              <a:rPr lang="en-US" dirty="0"/>
              <a:t>Jordan et al. 2021 </a:t>
            </a:r>
            <a:r>
              <a:rPr lang="en-US" b="1" dirty="0"/>
              <a:t>assembly of redox-active Fe-S clusters at low </a:t>
            </a:r>
            <a:r>
              <a:rPr lang="en-US" b="1" dirty="0" err="1"/>
              <a:t>conc</a:t>
            </a:r>
            <a:r>
              <a:rPr lang="en-US" b="1" baseline="30000" dirty="0" err="1"/>
              <a:t>tn</a:t>
            </a:r>
            <a:r>
              <a:rPr lang="en-US" b="1" dirty="0"/>
              <a:t> of </a:t>
            </a:r>
            <a:r>
              <a:rPr lang="en-US" b="1" dirty="0" err="1"/>
              <a:t>cys</a:t>
            </a:r>
            <a:r>
              <a:rPr lang="en-US" b="1" dirty="0"/>
              <a:t>. </a:t>
            </a:r>
            <a:r>
              <a:rPr lang="en-US" i="1" dirty="0"/>
              <a:t>Nature comm</a:t>
            </a:r>
            <a:r>
              <a:rPr lang="en-US" dirty="0"/>
              <a:t> 12, 1</a:t>
            </a: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580DC8AF-2BA6-3940-83C3-30E0B51EC920}"/>
              </a:ext>
            </a:extLst>
          </p:cNvPr>
          <p:cNvSpPr txBox="1"/>
          <p:nvPr/>
        </p:nvSpPr>
        <p:spPr>
          <a:xfrm>
            <a:off x="1473200" y="-12700"/>
            <a:ext cx="9194800" cy="461665"/>
          </a:xfrm>
          <a:prstGeom prst="rect">
            <a:avLst/>
          </a:prstGeom>
          <a:solidFill>
            <a:srgbClr val="87E9E7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cap="all" dirty="0">
                <a:solidFill>
                  <a:srgbClr val="008000"/>
                </a:solidFill>
              </a:rPr>
              <a:t>PROTOMETABOLIST TO ORGANC TAKEOVER?</a:t>
            </a:r>
          </a:p>
        </p:txBody>
      </p:sp>
    </p:spTree>
    <p:extLst>
      <p:ext uri="{BB962C8B-B14F-4D97-AF65-F5344CB8AC3E}">
        <p14:creationId xmlns:p14="http://schemas.microsoft.com/office/powerpoint/2010/main" val="2924625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917" y="1476375"/>
            <a:ext cx="3152561" cy="36886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14903" y="3518056"/>
            <a:ext cx="770950" cy="200424"/>
          </a:xfrm>
          <a:prstGeom prst="rect">
            <a:avLst/>
          </a:prstGeom>
          <a:solidFill>
            <a:schemeClr val="bg1"/>
          </a:solidFill>
        </p:spPr>
        <p:txBody>
          <a:bodyPr wrap="none" lIns="67422" tIns="33711" rIns="67422" bIns="33711" rtlCol="0">
            <a:spAutoFit/>
          </a:bodyPr>
          <a:lstStyle/>
          <a:p>
            <a:r>
              <a:rPr lang="en-US" sz="860" dirty="0">
                <a:solidFill>
                  <a:srgbClr val="FFFFFF"/>
                </a:solidFill>
              </a:rPr>
              <a:t> ……………………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88963" y="2716668"/>
            <a:ext cx="642710" cy="251336"/>
          </a:xfrm>
          <a:prstGeom prst="rect">
            <a:avLst/>
          </a:prstGeom>
          <a:noFill/>
        </p:spPr>
        <p:txBody>
          <a:bodyPr wrap="none" lIns="67422" tIns="33711" rIns="67422" bIns="33711" rtlCol="0">
            <a:spAutoFit/>
          </a:bodyPr>
          <a:lstStyle/>
          <a:p>
            <a:r>
              <a:rPr lang="en-US" sz="1191" b="1" dirty="0">
                <a:solidFill>
                  <a:srgbClr val="800000"/>
                </a:solidFill>
              </a:rPr>
              <a:t>“inside”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45302" y="5034129"/>
            <a:ext cx="735684" cy="251336"/>
          </a:xfrm>
          <a:prstGeom prst="rect">
            <a:avLst/>
          </a:prstGeom>
          <a:noFill/>
        </p:spPr>
        <p:txBody>
          <a:bodyPr wrap="none" lIns="67422" tIns="33711" rIns="67422" bIns="33711" rtlCol="0">
            <a:spAutoFit/>
          </a:bodyPr>
          <a:lstStyle/>
          <a:p>
            <a:r>
              <a:rPr lang="en-US" sz="1191" b="1" dirty="0">
                <a:solidFill>
                  <a:srgbClr val="FF0000"/>
                </a:solidFill>
              </a:rPr>
              <a:t>“outside”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549030" y="3992544"/>
            <a:ext cx="1138350" cy="215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955610" y="3990914"/>
            <a:ext cx="659240" cy="3783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95550" y="4547991"/>
            <a:ext cx="130276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985283" y="4544209"/>
            <a:ext cx="841280" cy="378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33288" y="5658073"/>
            <a:ext cx="3322931" cy="251336"/>
          </a:xfrm>
          <a:prstGeom prst="rect">
            <a:avLst/>
          </a:prstGeom>
          <a:noFill/>
        </p:spPr>
        <p:txBody>
          <a:bodyPr wrap="none" lIns="67422" tIns="33711" rIns="67422" bIns="33711" rtlCol="0">
            <a:spAutoFit/>
          </a:bodyPr>
          <a:lstStyle/>
          <a:p>
            <a:r>
              <a:rPr lang="en-US" sz="1191" dirty="0">
                <a:solidFill>
                  <a:srgbClr val="0000FF"/>
                </a:solidFill>
                <a:latin typeface="Arial Narrow"/>
                <a:cs typeface="Arial Narrow"/>
              </a:rPr>
              <a:t>Something simpler than ATPase </a:t>
            </a:r>
            <a:r>
              <a:rPr lang="en-US" sz="1191" b="1" u="sng" dirty="0">
                <a:solidFill>
                  <a:srgbClr val="0000FF"/>
                </a:solidFill>
                <a:latin typeface="Arial Narrow"/>
                <a:cs typeface="Arial Narrow"/>
              </a:rPr>
              <a:t>is</a:t>
            </a:r>
            <a:r>
              <a:rPr lang="en-US" sz="1191" dirty="0">
                <a:solidFill>
                  <a:srgbClr val="0000FF"/>
                </a:solidFill>
                <a:latin typeface="Arial Narrow"/>
                <a:cs typeface="Arial Narrow"/>
              </a:rPr>
              <a:t> needed at origin of life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F337B0-CF65-BA47-B381-8A7D99E1F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007" y="1293069"/>
            <a:ext cx="7179999" cy="43933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786089-FA3F-1C44-8B1B-E52F8AFB1A55}"/>
              </a:ext>
            </a:extLst>
          </p:cNvPr>
          <p:cNvSpPr txBox="1"/>
          <p:nvPr/>
        </p:nvSpPr>
        <p:spPr>
          <a:xfrm>
            <a:off x="1628775" y="447675"/>
            <a:ext cx="87979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ATPase is too complicated to produce the pyrophosphate bond,</a:t>
            </a:r>
          </a:p>
          <a:p>
            <a:pPr algn="r"/>
            <a:r>
              <a:rPr lang="en-US" sz="2100" dirty="0"/>
              <a:t>	but a pyrophosphatase (</a:t>
            </a:r>
            <a:r>
              <a:rPr lang="en-US" sz="2100" dirty="0" err="1"/>
              <a:t>Pi</a:t>
            </a:r>
            <a:r>
              <a:rPr lang="en-US" sz="2100" dirty="0" err="1">
                <a:sym typeface="Wingdings" pitchFamily="2" charset="2"/>
              </a:rPr>
              <a:t>Ppi</a:t>
            </a:r>
            <a:r>
              <a:rPr lang="en-US" sz="2100" dirty="0">
                <a:sym typeface="Wingdings" pitchFamily="2" charset="2"/>
              </a:rPr>
              <a:t>) is much simpler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4047415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15C4FE-3A2F-044F-A03C-CB46343EE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970" y="1569294"/>
            <a:ext cx="6446411" cy="3944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7B259C-C9B3-DC44-AA3B-D57D967B77C6}"/>
              </a:ext>
            </a:extLst>
          </p:cNvPr>
          <p:cNvSpPr txBox="1"/>
          <p:nvPr/>
        </p:nvSpPr>
        <p:spPr>
          <a:xfrm rot="1633774">
            <a:off x="8684087" y="2652324"/>
            <a:ext cx="6367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P-loop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AA95DE-042E-3346-BF82-689C2D176A37}"/>
              </a:ext>
            </a:extLst>
          </p:cNvPr>
          <p:cNvSpPr txBox="1"/>
          <p:nvPr/>
        </p:nvSpPr>
        <p:spPr>
          <a:xfrm>
            <a:off x="4968588" y="4617897"/>
            <a:ext cx="37086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Li et al., 2016 </a:t>
            </a:r>
          </a:p>
          <a:p>
            <a:pPr algn="ctr"/>
            <a:r>
              <a:rPr lang="en-US" sz="1500" b="1" dirty="0"/>
              <a:t>Membrane pyrophosphatases</a:t>
            </a:r>
          </a:p>
          <a:p>
            <a:pPr algn="ctr"/>
            <a:r>
              <a:rPr lang="en-US" sz="1500" b="1" dirty="0"/>
              <a:t> </a:t>
            </a:r>
            <a:r>
              <a:rPr lang="en-US" sz="1500" i="1" dirty="0"/>
              <a:t>Nature communications</a:t>
            </a:r>
            <a:r>
              <a:rPr lang="en-US" sz="1500" dirty="0"/>
              <a:t>, </a:t>
            </a:r>
            <a:r>
              <a:rPr lang="en-US" sz="1500" i="1" dirty="0"/>
              <a:t>7</a:t>
            </a:r>
            <a:r>
              <a:rPr lang="en-US" sz="1500" dirty="0"/>
              <a:t>, 13596.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783C78-60C4-034A-A9E5-D1DE48EF736D}"/>
              </a:ext>
            </a:extLst>
          </p:cNvPr>
          <p:cNvSpPr txBox="1"/>
          <p:nvPr/>
        </p:nvSpPr>
        <p:spPr>
          <a:xfrm>
            <a:off x="2636666" y="857251"/>
            <a:ext cx="6691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Simpler membrane pyrophosphatase pumps can also produce </a:t>
            </a:r>
            <a:r>
              <a:rPr lang="en-US" sz="2400" dirty="0" err="1"/>
              <a:t>PPi</a:t>
            </a:r>
            <a:r>
              <a:rPr lang="en-US" sz="2400" dirty="0"/>
              <a:t>, the energy currency of the cell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33F8BF-F673-FB46-A71D-7CF2E6739B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63761">
            <a:off x="1848922" y="2588744"/>
            <a:ext cx="1288682" cy="10267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BC9F5E-E8A6-204C-80F9-417A11D4A4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994970">
            <a:off x="9321456" y="1993410"/>
            <a:ext cx="1360797" cy="10842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6E8E8C-FCD3-A444-9A26-8367DDEAF608}"/>
              </a:ext>
            </a:extLst>
          </p:cNvPr>
          <p:cNvSpPr txBox="1"/>
          <p:nvPr/>
        </p:nvSpPr>
        <p:spPr>
          <a:xfrm>
            <a:off x="1984585" y="3799018"/>
            <a:ext cx="18473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2EE7AD-E902-2642-949F-E32DC613231B}"/>
              </a:ext>
            </a:extLst>
          </p:cNvPr>
          <p:cNvSpPr txBox="1"/>
          <p:nvPr/>
        </p:nvSpPr>
        <p:spPr>
          <a:xfrm>
            <a:off x="1834629" y="3844608"/>
            <a:ext cx="1604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Natural P-loop </a:t>
            </a:r>
          </a:p>
          <a:p>
            <a:r>
              <a:rPr lang="en-US" sz="1350" dirty="0"/>
              <a:t>Milner-White, Russell, 2011 </a:t>
            </a:r>
            <a:r>
              <a:rPr lang="en-US" sz="1350" b="1" dirty="0"/>
              <a:t>Peptide era &amp; emergence of life</a:t>
            </a:r>
            <a:r>
              <a:rPr lang="en-US" sz="1350" dirty="0"/>
              <a:t> </a:t>
            </a:r>
            <a:r>
              <a:rPr lang="en-US" sz="1350" i="1" dirty="0"/>
              <a:t>Genes </a:t>
            </a:r>
            <a:r>
              <a:rPr lang="en-US" sz="1350" dirty="0"/>
              <a:t>2, 671-688  </a:t>
            </a:r>
          </a:p>
          <a:p>
            <a:endParaRPr lang="en-US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1DF65B-F002-7444-9B02-1697FCB0D275}"/>
              </a:ext>
            </a:extLst>
          </p:cNvPr>
          <p:cNvSpPr txBox="1"/>
          <p:nvPr/>
        </p:nvSpPr>
        <p:spPr>
          <a:xfrm>
            <a:off x="9168569" y="3668244"/>
            <a:ext cx="14551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/>
              <a:t>Bianchi et al. 2012</a:t>
            </a:r>
          </a:p>
          <a:p>
            <a:pPr algn="r"/>
            <a:r>
              <a:rPr lang="en-US" sz="1350" b="1" dirty="0"/>
              <a:t>P-loop nest binds inorganic phosphate</a:t>
            </a:r>
          </a:p>
          <a:p>
            <a:pPr algn="r"/>
            <a:r>
              <a:rPr lang="en-US" sz="1350" dirty="0"/>
              <a:t>Proteins 80:1418 </a:t>
            </a:r>
          </a:p>
          <a:p>
            <a:pPr algn="r"/>
            <a:r>
              <a:rPr lang="en-US" sz="1350" b="1" dirty="0"/>
              <a:t> 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223316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DFA7452-A159-1642-BB44-AB5209C5E126}"/>
              </a:ext>
            </a:extLst>
          </p:cNvPr>
          <p:cNvSpPr txBox="1"/>
          <p:nvPr/>
        </p:nvSpPr>
        <p:spPr>
          <a:xfrm>
            <a:off x="2513416" y="-229771"/>
            <a:ext cx="71700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43D902C-6E0C-FC4B-B9D7-3FB3BB5B8D0F}"/>
              </a:ext>
            </a:extLst>
          </p:cNvPr>
          <p:cNvSpPr txBox="1"/>
          <p:nvPr/>
        </p:nvSpPr>
        <p:spPr>
          <a:xfrm>
            <a:off x="3402221" y="2250634"/>
            <a:ext cx="11839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</a:rPr>
              <a:t> </a:t>
            </a:r>
            <a:r>
              <a:rPr lang="en-US" sz="1050" b="1" dirty="0">
                <a:solidFill>
                  <a:srgbClr val="FF0000"/>
                </a:solidFill>
              </a:rPr>
              <a:t>H</a:t>
            </a:r>
            <a:r>
              <a:rPr lang="en-US" sz="1050" b="1" baseline="30000" dirty="0"/>
              <a:t>+ </a:t>
            </a:r>
            <a:r>
              <a:rPr lang="en-US" sz="1050" dirty="0"/>
              <a:t>+ </a:t>
            </a:r>
            <a:r>
              <a:rPr lang="en-US" sz="1050" b="1" dirty="0">
                <a:solidFill>
                  <a:srgbClr val="FF0000"/>
                </a:solidFill>
              </a:rPr>
              <a:t>H</a:t>
            </a:r>
            <a:r>
              <a:rPr lang="en-US" sz="1050" dirty="0">
                <a:solidFill>
                  <a:srgbClr val="0000FF"/>
                </a:solidFill>
              </a:rPr>
              <a:t>Pi</a:t>
            </a:r>
            <a:r>
              <a:rPr lang="en-US" sz="1050" baseline="30000" dirty="0">
                <a:solidFill>
                  <a:srgbClr val="0000FF"/>
                </a:solidFill>
              </a:rPr>
              <a:t>2-</a:t>
            </a:r>
            <a:r>
              <a:rPr lang="en-US" sz="1050" dirty="0">
                <a:solidFill>
                  <a:srgbClr val="0000FF"/>
                </a:solidFill>
              </a:rPr>
              <a:t> + </a:t>
            </a:r>
            <a:r>
              <a:rPr lang="en-US" sz="1050" b="1" dirty="0">
                <a:solidFill>
                  <a:srgbClr val="FF0000"/>
                </a:solidFill>
              </a:rPr>
              <a:t>H</a:t>
            </a:r>
            <a:r>
              <a:rPr lang="en-US" sz="1050" dirty="0">
                <a:solidFill>
                  <a:srgbClr val="0000FF"/>
                </a:solidFill>
              </a:rPr>
              <a:t>Pi</a:t>
            </a:r>
            <a:r>
              <a:rPr lang="en-US" sz="1050" baseline="30000" dirty="0">
                <a:solidFill>
                  <a:srgbClr val="0000FF"/>
                </a:solidFill>
              </a:rPr>
              <a:t>2-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268560A-444D-B34E-9650-C8AB2F5FF577}"/>
              </a:ext>
            </a:extLst>
          </p:cNvPr>
          <p:cNvSpPr txBox="1"/>
          <p:nvPr/>
        </p:nvSpPr>
        <p:spPr>
          <a:xfrm>
            <a:off x="3232201" y="1841629"/>
            <a:ext cx="3145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H</a:t>
            </a:r>
            <a:r>
              <a:rPr lang="en-US" sz="1050" b="1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D13C513-820D-7443-A21E-2BE7A8067D3B}"/>
              </a:ext>
            </a:extLst>
          </p:cNvPr>
          <p:cNvSpPr txBox="1"/>
          <p:nvPr/>
        </p:nvSpPr>
        <p:spPr>
          <a:xfrm>
            <a:off x="3823371" y="2021270"/>
            <a:ext cx="3145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H</a:t>
            </a:r>
            <a:r>
              <a:rPr lang="en-US" sz="1050" b="1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CF4ED938-6832-8A45-97A3-7CF62D0D7D1B}"/>
              </a:ext>
            </a:extLst>
          </p:cNvPr>
          <p:cNvSpPr txBox="1"/>
          <p:nvPr/>
        </p:nvSpPr>
        <p:spPr>
          <a:xfrm>
            <a:off x="2781300" y="2419351"/>
            <a:ext cx="3145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050" b="1" dirty="0">
                <a:solidFill>
                  <a:srgbClr val="FF0000"/>
                </a:solidFill>
              </a:rPr>
              <a:t>H</a:t>
            </a:r>
            <a:r>
              <a:rPr lang="en-US" sz="1050" b="1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926EA3E-9786-6142-A7CE-22C0361F598F}"/>
              </a:ext>
            </a:extLst>
          </p:cNvPr>
          <p:cNvSpPr txBox="1"/>
          <p:nvPr/>
        </p:nvSpPr>
        <p:spPr>
          <a:xfrm>
            <a:off x="3305175" y="2890808"/>
            <a:ext cx="3145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050" b="1" dirty="0">
                <a:solidFill>
                  <a:srgbClr val="FF0000"/>
                </a:solidFill>
              </a:rPr>
              <a:t>H</a:t>
            </a:r>
            <a:r>
              <a:rPr lang="en-US" sz="1050" b="1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426297C-1ECA-7142-B275-BD740C95A8F7}"/>
              </a:ext>
            </a:extLst>
          </p:cNvPr>
          <p:cNvSpPr txBox="1"/>
          <p:nvPr/>
        </p:nvSpPr>
        <p:spPr>
          <a:xfrm>
            <a:off x="5577895" y="2273549"/>
            <a:ext cx="894227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sz="1050" b="1" dirty="0">
                <a:solidFill>
                  <a:srgbClr val="FF0000"/>
                </a:solidFill>
              </a:rPr>
              <a:t>H</a:t>
            </a:r>
            <a:r>
              <a:rPr lang="en-US" sz="1050" b="1" baseline="30000" dirty="0">
                <a:solidFill>
                  <a:srgbClr val="FF0000"/>
                </a:solidFill>
              </a:rPr>
              <a:t>+ </a:t>
            </a:r>
            <a:r>
              <a:rPr lang="en-US" sz="1050" dirty="0"/>
              <a:t>+</a:t>
            </a:r>
            <a:r>
              <a:rPr lang="en-US" sz="1050" dirty="0">
                <a:solidFill>
                  <a:schemeClr val="bg2"/>
                </a:solidFill>
              </a:rPr>
              <a:t> </a:t>
            </a:r>
            <a:r>
              <a:rPr lang="en-US" sz="1050" dirty="0">
                <a:solidFill>
                  <a:srgbClr val="0000FF"/>
                </a:solidFill>
              </a:rPr>
              <a:t> </a:t>
            </a:r>
            <a:r>
              <a:rPr lang="en-US" sz="1050" b="1" dirty="0">
                <a:solidFill>
                  <a:srgbClr val="FF0000"/>
                </a:solidFill>
              </a:rPr>
              <a:t>H</a:t>
            </a:r>
            <a:r>
              <a:rPr lang="en-US" sz="1050" dirty="0">
                <a:solidFill>
                  <a:srgbClr val="0000FF"/>
                </a:solidFill>
              </a:rPr>
              <a:t>PPi</a:t>
            </a:r>
            <a:r>
              <a:rPr lang="en-US" sz="1050" baseline="30000" dirty="0">
                <a:solidFill>
                  <a:srgbClr val="0000FF"/>
                </a:solidFill>
              </a:rPr>
              <a:t>3-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B7D460DC-E2CD-694C-86D3-41AFD297DDE9}"/>
              </a:ext>
            </a:extLst>
          </p:cNvPr>
          <p:cNvCxnSpPr/>
          <p:nvPr/>
        </p:nvCxnSpPr>
        <p:spPr>
          <a:xfrm>
            <a:off x="4814945" y="2381825"/>
            <a:ext cx="4153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0A8B4C9B-EB91-E649-810D-BFC60A5F09B2}"/>
              </a:ext>
            </a:extLst>
          </p:cNvPr>
          <p:cNvCxnSpPr/>
          <p:nvPr/>
        </p:nvCxnSpPr>
        <p:spPr>
          <a:xfrm>
            <a:off x="6615232" y="2393259"/>
            <a:ext cx="4153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DB6471BC-7D28-6D4B-85F5-FD8C4A3A3AA7}"/>
              </a:ext>
            </a:extLst>
          </p:cNvPr>
          <p:cNvSpPr txBox="1"/>
          <p:nvPr/>
        </p:nvSpPr>
        <p:spPr>
          <a:xfrm>
            <a:off x="4929244" y="1764535"/>
            <a:ext cx="1478290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8000"/>
                </a:solidFill>
              </a:rPr>
              <a:t>green rust barrier 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0D133439-F214-834C-AD9D-97D8932C0A79}"/>
              </a:ext>
            </a:extLst>
          </p:cNvPr>
          <p:cNvSpPr txBox="1"/>
          <p:nvPr/>
        </p:nvSpPr>
        <p:spPr>
          <a:xfrm>
            <a:off x="3643313" y="2922874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NO</a:t>
            </a:r>
            <a:r>
              <a:rPr lang="en-US" sz="1050" baseline="-25000" dirty="0">
                <a:solidFill>
                  <a:srgbClr val="FF0000"/>
                </a:solidFill>
              </a:rPr>
              <a:t>3</a:t>
            </a:r>
            <a:r>
              <a:rPr lang="en-US" sz="1050" baseline="30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D9DCB9F-F879-FE48-A597-98ABC1EA0CEF}"/>
              </a:ext>
            </a:extLst>
          </p:cNvPr>
          <p:cNvSpPr txBox="1"/>
          <p:nvPr/>
        </p:nvSpPr>
        <p:spPr>
          <a:xfrm>
            <a:off x="3505352" y="1932400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050" dirty="0">
                <a:solidFill>
                  <a:srgbClr val="FF0000"/>
                </a:solidFill>
              </a:rPr>
              <a:t>NO</a:t>
            </a:r>
            <a:r>
              <a:rPr lang="en-US" sz="1050" baseline="-25000" dirty="0">
                <a:solidFill>
                  <a:srgbClr val="FF0000"/>
                </a:solidFill>
              </a:rPr>
              <a:t>3</a:t>
            </a:r>
            <a:r>
              <a:rPr lang="en-US" sz="1050" baseline="30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282BD0B-17C7-9B42-AA99-84BBE5A028AF}"/>
              </a:ext>
            </a:extLst>
          </p:cNvPr>
          <p:cNvSpPr txBox="1"/>
          <p:nvPr/>
        </p:nvSpPr>
        <p:spPr>
          <a:xfrm>
            <a:off x="2917622" y="2130152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050" dirty="0">
                <a:solidFill>
                  <a:srgbClr val="FF0000"/>
                </a:solidFill>
              </a:rPr>
              <a:t>NO</a:t>
            </a:r>
            <a:r>
              <a:rPr lang="en-US" sz="1050" baseline="-25000" dirty="0">
                <a:solidFill>
                  <a:srgbClr val="FF0000"/>
                </a:solidFill>
              </a:rPr>
              <a:t>3</a:t>
            </a:r>
            <a:r>
              <a:rPr lang="en-US" sz="1050" baseline="30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13E65446-544D-3F49-867E-2BACD39C1985}"/>
              </a:ext>
            </a:extLst>
          </p:cNvPr>
          <p:cNvSpPr txBox="1"/>
          <p:nvPr/>
        </p:nvSpPr>
        <p:spPr>
          <a:xfrm>
            <a:off x="2917622" y="2642459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050" dirty="0">
                <a:solidFill>
                  <a:srgbClr val="FF0000"/>
                </a:solidFill>
              </a:rPr>
              <a:t>NO</a:t>
            </a:r>
            <a:r>
              <a:rPr lang="en-US" sz="1050" baseline="-25000" dirty="0">
                <a:solidFill>
                  <a:srgbClr val="FF0000"/>
                </a:solidFill>
              </a:rPr>
              <a:t>3</a:t>
            </a:r>
            <a:r>
              <a:rPr lang="en-US" sz="1050" baseline="30000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125" name="Curved Connector 124">
            <a:extLst>
              <a:ext uri="{FF2B5EF4-FFF2-40B4-BE49-F238E27FC236}">
                <a16:creationId xmlns:a16="http://schemas.microsoft.com/office/drawing/2014/main" id="{89DEEB61-0956-644B-90C5-2401C7B17140}"/>
              </a:ext>
            </a:extLst>
          </p:cNvPr>
          <p:cNvCxnSpPr/>
          <p:nvPr/>
        </p:nvCxnSpPr>
        <p:spPr>
          <a:xfrm rot="10800000" flipV="1">
            <a:off x="4096525" y="2426143"/>
            <a:ext cx="461011" cy="11715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urved Connector 125">
            <a:extLst>
              <a:ext uri="{FF2B5EF4-FFF2-40B4-BE49-F238E27FC236}">
                <a16:creationId xmlns:a16="http://schemas.microsoft.com/office/drawing/2014/main" id="{10D14217-571D-BA4D-A042-1120B4FB1E75}"/>
              </a:ext>
            </a:extLst>
          </p:cNvPr>
          <p:cNvCxnSpPr/>
          <p:nvPr/>
        </p:nvCxnSpPr>
        <p:spPr>
          <a:xfrm>
            <a:off x="4563358" y="2428089"/>
            <a:ext cx="453446" cy="11714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F1F3A0D1-58E4-8444-B92B-C9B9BFBC4EE3}"/>
              </a:ext>
            </a:extLst>
          </p:cNvPr>
          <p:cNvSpPr txBox="1"/>
          <p:nvPr/>
        </p:nvSpPr>
        <p:spPr>
          <a:xfrm>
            <a:off x="7398230" y="2255700"/>
            <a:ext cx="1747073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H</a:t>
            </a:r>
            <a:r>
              <a:rPr lang="en-US" sz="1050" dirty="0">
                <a:solidFill>
                  <a:srgbClr val="0000FF"/>
                </a:solidFill>
              </a:rPr>
              <a:t>PPi</a:t>
            </a:r>
            <a:r>
              <a:rPr lang="en-US" sz="1050" baseline="30000" dirty="0">
                <a:solidFill>
                  <a:srgbClr val="0000FF"/>
                </a:solidFill>
              </a:rPr>
              <a:t>3-</a:t>
            </a:r>
            <a:r>
              <a:rPr lang="en-US" sz="1050" dirty="0">
                <a:solidFill>
                  <a:srgbClr val="0000FF"/>
                </a:solidFill>
              </a:rPr>
              <a:t> </a:t>
            </a:r>
            <a:r>
              <a:rPr lang="en-US" sz="1050" dirty="0">
                <a:sym typeface="Wingdings"/>
              </a:rPr>
              <a:t> </a:t>
            </a:r>
            <a:r>
              <a:rPr lang="en-US" sz="1050" dirty="0" err="1"/>
              <a:t>phosphorylations</a:t>
            </a:r>
            <a:endParaRPr lang="en-US" sz="1050" dirty="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109FA6F-19DD-5B4F-B4CE-6C146F02702F}"/>
              </a:ext>
            </a:extLst>
          </p:cNvPr>
          <p:cNvSpPr txBox="1"/>
          <p:nvPr/>
        </p:nvSpPr>
        <p:spPr>
          <a:xfrm>
            <a:off x="2954875" y="3273766"/>
            <a:ext cx="972853" cy="101566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500" dirty="0">
                <a:solidFill>
                  <a:srgbClr val="FF0000"/>
                </a:solidFill>
              </a:rPr>
              <a:t>Acidulous</a:t>
            </a:r>
          </a:p>
          <a:p>
            <a:pPr algn="r"/>
            <a:r>
              <a:rPr lang="en-US" sz="1500" dirty="0">
                <a:solidFill>
                  <a:srgbClr val="FF0000"/>
                </a:solidFill>
              </a:rPr>
              <a:t>Hadean</a:t>
            </a:r>
          </a:p>
          <a:p>
            <a:pPr algn="r"/>
            <a:r>
              <a:rPr lang="en-US" sz="1500" dirty="0">
                <a:solidFill>
                  <a:srgbClr val="FF0000"/>
                </a:solidFill>
              </a:rPr>
              <a:t>Ocean</a:t>
            </a:r>
          </a:p>
          <a:p>
            <a:pPr algn="r"/>
            <a:r>
              <a:rPr lang="en-US" sz="1500" dirty="0">
                <a:solidFill>
                  <a:srgbClr val="FF0000"/>
                </a:solidFill>
              </a:rPr>
              <a:t>exterior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63CDA4F-7C72-BD4F-B9F5-5A73AD1F637F}"/>
              </a:ext>
            </a:extLst>
          </p:cNvPr>
          <p:cNvSpPr txBox="1"/>
          <p:nvPr/>
        </p:nvSpPr>
        <p:spPr>
          <a:xfrm>
            <a:off x="7858339" y="3376230"/>
            <a:ext cx="1252266" cy="784830"/>
          </a:xfrm>
          <a:prstGeom prst="rect">
            <a:avLst/>
          </a:prstGeom>
          <a:noFill/>
          <a:ln w="19050" cmpd="sng"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660066"/>
                </a:solidFill>
              </a:rPr>
              <a:t>Alkaline</a:t>
            </a:r>
          </a:p>
          <a:p>
            <a:r>
              <a:rPr lang="en-US" sz="1500" dirty="0">
                <a:solidFill>
                  <a:srgbClr val="660066"/>
                </a:solidFill>
              </a:rPr>
              <a:t>hydrothermal</a:t>
            </a:r>
          </a:p>
          <a:p>
            <a:r>
              <a:rPr lang="en-US" sz="1500" dirty="0">
                <a:solidFill>
                  <a:srgbClr val="660066"/>
                </a:solidFill>
              </a:rPr>
              <a:t>interior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4E249C2-56D3-1E41-AEAB-FAB235AC144D}"/>
              </a:ext>
            </a:extLst>
          </p:cNvPr>
          <p:cNvSpPr txBox="1"/>
          <p:nvPr/>
        </p:nvSpPr>
        <p:spPr>
          <a:xfrm>
            <a:off x="8358189" y="179546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D884A58-5F86-F448-AC9E-0750652BB310}"/>
              </a:ext>
            </a:extLst>
          </p:cNvPr>
          <p:cNvSpPr txBox="1"/>
          <p:nvPr/>
        </p:nvSpPr>
        <p:spPr>
          <a:xfrm>
            <a:off x="8248981" y="1970570"/>
            <a:ext cx="3850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050" dirty="0">
                <a:solidFill>
                  <a:srgbClr val="660066"/>
                </a:solidFill>
              </a:rPr>
              <a:t>OH</a:t>
            </a:r>
            <a:r>
              <a:rPr lang="en-US" sz="1050" baseline="30000" dirty="0">
                <a:solidFill>
                  <a:srgbClr val="660066"/>
                </a:solidFill>
              </a:rPr>
              <a:t>-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B9D6156-0C0B-F44E-9274-F0FD6AFEBA80}"/>
              </a:ext>
            </a:extLst>
          </p:cNvPr>
          <p:cNvSpPr txBox="1"/>
          <p:nvPr/>
        </p:nvSpPr>
        <p:spPr>
          <a:xfrm>
            <a:off x="8248981" y="2850208"/>
            <a:ext cx="3850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050" dirty="0">
                <a:solidFill>
                  <a:srgbClr val="660066"/>
                </a:solidFill>
              </a:rPr>
              <a:t>OH</a:t>
            </a:r>
            <a:r>
              <a:rPr lang="en-US" sz="1050" baseline="30000" dirty="0">
                <a:solidFill>
                  <a:srgbClr val="660066"/>
                </a:solidFill>
              </a:rPr>
              <a:t>-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52540F80-2682-C346-B57C-ACC2C888FBD5}"/>
              </a:ext>
            </a:extLst>
          </p:cNvPr>
          <p:cNvSpPr txBox="1"/>
          <p:nvPr/>
        </p:nvSpPr>
        <p:spPr>
          <a:xfrm>
            <a:off x="7740847" y="3151369"/>
            <a:ext cx="4267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660066"/>
                </a:solidFill>
              </a:rPr>
              <a:t>RSR’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307974D-BC34-604B-9675-6B5390535462}"/>
              </a:ext>
            </a:extLst>
          </p:cNvPr>
          <p:cNvSpPr txBox="1"/>
          <p:nvPr/>
        </p:nvSpPr>
        <p:spPr>
          <a:xfrm>
            <a:off x="8791980" y="1680047"/>
            <a:ext cx="4267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050" dirty="0">
                <a:solidFill>
                  <a:srgbClr val="660066"/>
                </a:solidFill>
              </a:rPr>
              <a:t>RSR’</a:t>
            </a:r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04AD24F9-2CED-4E48-B15C-FB4C98C1E76E}"/>
              </a:ext>
            </a:extLst>
          </p:cNvPr>
          <p:cNvCxnSpPr/>
          <p:nvPr/>
        </p:nvCxnSpPr>
        <p:spPr>
          <a:xfrm>
            <a:off x="4096523" y="1713745"/>
            <a:ext cx="8753" cy="4966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Rectangle 135">
            <a:extLst>
              <a:ext uri="{FF2B5EF4-FFF2-40B4-BE49-F238E27FC236}">
                <a16:creationId xmlns:a16="http://schemas.microsoft.com/office/drawing/2014/main" id="{73F74FD2-9DE1-234E-8FE4-2F78B1A3B3CC}"/>
              </a:ext>
            </a:extLst>
          </p:cNvPr>
          <p:cNvSpPr/>
          <p:nvPr/>
        </p:nvSpPr>
        <p:spPr>
          <a:xfrm>
            <a:off x="8791980" y="2516905"/>
            <a:ext cx="42672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800000"/>
                </a:solidFill>
              </a:rPr>
              <a:t>RSR’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559CA4C2-D91D-5141-94C8-90B415B755EC}"/>
              </a:ext>
            </a:extLst>
          </p:cNvPr>
          <p:cNvCxnSpPr/>
          <p:nvPr/>
        </p:nvCxnSpPr>
        <p:spPr>
          <a:xfrm>
            <a:off x="7725722" y="1713745"/>
            <a:ext cx="6383" cy="4966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D88A481A-80DF-B24C-80C9-25AC225F157C}"/>
              </a:ext>
            </a:extLst>
          </p:cNvPr>
          <p:cNvCxnSpPr/>
          <p:nvPr/>
        </p:nvCxnSpPr>
        <p:spPr>
          <a:xfrm>
            <a:off x="4108175" y="2546515"/>
            <a:ext cx="0" cy="6946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36A184F3-11D9-524C-A1BD-D70147EE5E6B}"/>
              </a:ext>
            </a:extLst>
          </p:cNvPr>
          <p:cNvSpPr txBox="1"/>
          <p:nvPr/>
        </p:nvSpPr>
        <p:spPr>
          <a:xfrm>
            <a:off x="4131524" y="2516905"/>
            <a:ext cx="1564852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Fe</a:t>
            </a:r>
            <a:r>
              <a:rPr lang="en-US" sz="1050" baseline="30000" dirty="0">
                <a:solidFill>
                  <a:srgbClr val="FF0000"/>
                </a:solidFill>
              </a:rPr>
              <a:t>3+ </a:t>
            </a:r>
            <a:r>
              <a:rPr lang="en-US" sz="1050" dirty="0" err="1">
                <a:solidFill>
                  <a:srgbClr val="FF0000"/>
                </a:solidFill>
              </a:rPr>
              <a:t>polaron</a:t>
            </a:r>
            <a:r>
              <a:rPr lang="en-US" sz="1050" dirty="0">
                <a:solidFill>
                  <a:srgbClr val="FF0000"/>
                </a:solidFill>
              </a:rPr>
              <a:t> propagation </a:t>
            </a:r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1973BE03-85BE-DA48-9F4E-BE2498796C59}"/>
              </a:ext>
            </a:extLst>
          </p:cNvPr>
          <p:cNvCxnSpPr/>
          <p:nvPr/>
        </p:nvCxnSpPr>
        <p:spPr>
          <a:xfrm>
            <a:off x="5577896" y="2652590"/>
            <a:ext cx="196930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A2D17F77-D495-444D-B61A-9809858F26C3}"/>
              </a:ext>
            </a:extLst>
          </p:cNvPr>
          <p:cNvSpPr txBox="1"/>
          <p:nvPr/>
        </p:nvSpPr>
        <p:spPr>
          <a:xfrm>
            <a:off x="3445166" y="2583630"/>
            <a:ext cx="3145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050" b="1" dirty="0">
                <a:solidFill>
                  <a:srgbClr val="FF0000"/>
                </a:solidFill>
              </a:rPr>
              <a:t>H</a:t>
            </a:r>
            <a:r>
              <a:rPr lang="en-US" sz="1050" b="1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150BCCD9-F54A-DE43-AEAD-F89425F3A8AC}"/>
              </a:ext>
            </a:extLst>
          </p:cNvPr>
          <p:cNvSpPr txBox="1"/>
          <p:nvPr/>
        </p:nvSpPr>
        <p:spPr>
          <a:xfrm>
            <a:off x="7753213" y="2496640"/>
            <a:ext cx="5004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050" dirty="0">
                <a:solidFill>
                  <a:prstClr val="black"/>
                </a:solidFill>
              </a:rPr>
              <a:t>+ H</a:t>
            </a:r>
            <a:r>
              <a:rPr lang="en-US" sz="1050" baseline="-25000" dirty="0">
                <a:solidFill>
                  <a:prstClr val="black"/>
                </a:solidFill>
              </a:rPr>
              <a:t>2</a:t>
            </a:r>
            <a:r>
              <a:rPr lang="en-US" sz="1050" dirty="0">
                <a:solidFill>
                  <a:prstClr val="black"/>
                </a:solidFill>
              </a:rPr>
              <a:t>O</a:t>
            </a:r>
            <a:endParaRPr lang="en-US" sz="1050" baseline="30000" dirty="0">
              <a:solidFill>
                <a:prstClr val="black"/>
              </a:solidFill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55A65905-2755-2342-B3E0-7F4D4632755A}"/>
              </a:ext>
            </a:extLst>
          </p:cNvPr>
          <p:cNvSpPr txBox="1"/>
          <p:nvPr/>
        </p:nvSpPr>
        <p:spPr>
          <a:xfrm>
            <a:off x="3117901" y="2399571"/>
            <a:ext cx="3145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050" b="1" dirty="0">
                <a:solidFill>
                  <a:srgbClr val="FF0000"/>
                </a:solidFill>
              </a:rPr>
              <a:t>H</a:t>
            </a:r>
            <a:r>
              <a:rPr lang="en-US" sz="1050" b="1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0620CF47-8E3D-0744-BD76-F5A4B5287E48}"/>
              </a:ext>
            </a:extLst>
          </p:cNvPr>
          <p:cNvSpPr txBox="1"/>
          <p:nvPr/>
        </p:nvSpPr>
        <p:spPr>
          <a:xfrm>
            <a:off x="3703688" y="1688964"/>
            <a:ext cx="3145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050" b="1" dirty="0">
                <a:solidFill>
                  <a:srgbClr val="FF0000"/>
                </a:solidFill>
              </a:rPr>
              <a:t>H</a:t>
            </a:r>
            <a:r>
              <a:rPr lang="en-US" sz="1050" b="1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CB7A45B7-BCBF-8945-B252-D878D35CEF67}"/>
              </a:ext>
            </a:extLst>
          </p:cNvPr>
          <p:cNvSpPr txBox="1"/>
          <p:nvPr/>
        </p:nvSpPr>
        <p:spPr>
          <a:xfrm>
            <a:off x="8908138" y="2041389"/>
            <a:ext cx="3129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</a:t>
            </a:r>
            <a:r>
              <a:rPr lang="en-US" sz="1050" baseline="-25000" dirty="0">
                <a:solidFill>
                  <a:prstClr val="black"/>
                </a:solidFill>
              </a:rPr>
              <a:t>2</a:t>
            </a:r>
            <a:endParaRPr lang="en-US" sz="1350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6B5C7C33-E254-8941-8FCA-302B46620982}"/>
              </a:ext>
            </a:extLst>
          </p:cNvPr>
          <p:cNvSpPr txBox="1"/>
          <p:nvPr/>
        </p:nvSpPr>
        <p:spPr>
          <a:xfrm>
            <a:off x="8358187" y="1564630"/>
            <a:ext cx="3129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H</a:t>
            </a:r>
            <a:r>
              <a:rPr lang="en-US" sz="1050" baseline="-25000" dirty="0">
                <a:solidFill>
                  <a:prstClr val="black"/>
                </a:solidFill>
              </a:rPr>
              <a:t>2</a:t>
            </a:r>
            <a:endParaRPr lang="en-US" sz="1350" dirty="0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F300798B-7DB5-A44E-84A3-EB342830F75E}"/>
              </a:ext>
            </a:extLst>
          </p:cNvPr>
          <p:cNvSpPr txBox="1"/>
          <p:nvPr/>
        </p:nvSpPr>
        <p:spPr>
          <a:xfrm>
            <a:off x="7801693" y="2871788"/>
            <a:ext cx="3850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CH</a:t>
            </a:r>
            <a:r>
              <a:rPr lang="en-US" sz="1050" baseline="-25000" dirty="0"/>
              <a:t>4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730BE3FE-7DA0-2741-B4A3-FF43CF825897}"/>
              </a:ext>
            </a:extLst>
          </p:cNvPr>
          <p:cNvSpPr txBox="1"/>
          <p:nvPr/>
        </p:nvSpPr>
        <p:spPr>
          <a:xfrm>
            <a:off x="8358187" y="2583630"/>
            <a:ext cx="3850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050" dirty="0">
                <a:solidFill>
                  <a:prstClr val="black"/>
                </a:solidFill>
              </a:rPr>
              <a:t>CH</a:t>
            </a:r>
            <a:r>
              <a:rPr lang="en-US" sz="1050" baseline="-250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42222C5A-130F-3849-964D-5A1D15E4D22D}"/>
              </a:ext>
            </a:extLst>
          </p:cNvPr>
          <p:cNvSpPr txBox="1"/>
          <p:nvPr/>
        </p:nvSpPr>
        <p:spPr>
          <a:xfrm>
            <a:off x="8738623" y="2871788"/>
            <a:ext cx="3850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050" dirty="0">
                <a:solidFill>
                  <a:srgbClr val="660066"/>
                </a:solidFill>
              </a:rPr>
              <a:t>OH</a:t>
            </a:r>
            <a:r>
              <a:rPr lang="en-US" sz="1050" baseline="30000" dirty="0">
                <a:solidFill>
                  <a:srgbClr val="660066"/>
                </a:solidFill>
              </a:rPr>
              <a:t>-</a:t>
            </a:r>
          </a:p>
        </p:txBody>
      </p:sp>
      <p:cxnSp>
        <p:nvCxnSpPr>
          <p:cNvPr id="150" name="Curved Connector 149">
            <a:extLst>
              <a:ext uri="{FF2B5EF4-FFF2-40B4-BE49-F238E27FC236}">
                <a16:creationId xmlns:a16="http://schemas.microsoft.com/office/drawing/2014/main" id="{C891997D-DDBE-FB46-B2BF-63BECBAEE06C}"/>
              </a:ext>
            </a:extLst>
          </p:cNvPr>
          <p:cNvCxnSpPr/>
          <p:nvPr/>
        </p:nvCxnSpPr>
        <p:spPr>
          <a:xfrm rot="10800000" flipV="1">
            <a:off x="5010981" y="2426141"/>
            <a:ext cx="461011" cy="11715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Curved Connector 150">
            <a:extLst>
              <a:ext uri="{FF2B5EF4-FFF2-40B4-BE49-F238E27FC236}">
                <a16:creationId xmlns:a16="http://schemas.microsoft.com/office/drawing/2014/main" id="{54479A44-F668-2F40-AA06-2F5EC9DA0E10}"/>
              </a:ext>
            </a:extLst>
          </p:cNvPr>
          <p:cNvCxnSpPr/>
          <p:nvPr/>
        </p:nvCxnSpPr>
        <p:spPr>
          <a:xfrm>
            <a:off x="5471987" y="2426146"/>
            <a:ext cx="453446" cy="11714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Curved Connector 151">
            <a:extLst>
              <a:ext uri="{FF2B5EF4-FFF2-40B4-BE49-F238E27FC236}">
                <a16:creationId xmlns:a16="http://schemas.microsoft.com/office/drawing/2014/main" id="{45FF61FE-899B-3C41-A36D-7BA5DF7D5B85}"/>
              </a:ext>
            </a:extLst>
          </p:cNvPr>
          <p:cNvCxnSpPr/>
          <p:nvPr/>
        </p:nvCxnSpPr>
        <p:spPr>
          <a:xfrm rot="10800000" flipV="1">
            <a:off x="5896683" y="2426139"/>
            <a:ext cx="461011" cy="11715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Curved Connector 152">
            <a:extLst>
              <a:ext uri="{FF2B5EF4-FFF2-40B4-BE49-F238E27FC236}">
                <a16:creationId xmlns:a16="http://schemas.microsoft.com/office/drawing/2014/main" id="{3FC0EFB4-73BD-674F-B1FA-EB2F353A506D}"/>
              </a:ext>
            </a:extLst>
          </p:cNvPr>
          <p:cNvCxnSpPr/>
          <p:nvPr/>
        </p:nvCxnSpPr>
        <p:spPr>
          <a:xfrm>
            <a:off x="6357689" y="2426144"/>
            <a:ext cx="453446" cy="11714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Curved Connector 153">
            <a:extLst>
              <a:ext uri="{FF2B5EF4-FFF2-40B4-BE49-F238E27FC236}">
                <a16:creationId xmlns:a16="http://schemas.microsoft.com/office/drawing/2014/main" id="{CC258C25-DD67-D243-A71C-BB12138728E4}"/>
              </a:ext>
            </a:extLst>
          </p:cNvPr>
          <p:cNvCxnSpPr/>
          <p:nvPr/>
        </p:nvCxnSpPr>
        <p:spPr>
          <a:xfrm rot="10800000" flipV="1">
            <a:off x="6811268" y="2426137"/>
            <a:ext cx="461011" cy="11715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Curved Connector 154">
            <a:extLst>
              <a:ext uri="{FF2B5EF4-FFF2-40B4-BE49-F238E27FC236}">
                <a16:creationId xmlns:a16="http://schemas.microsoft.com/office/drawing/2014/main" id="{B82D163B-E7B6-174F-8396-CDB44CCFF409}"/>
              </a:ext>
            </a:extLst>
          </p:cNvPr>
          <p:cNvCxnSpPr/>
          <p:nvPr/>
        </p:nvCxnSpPr>
        <p:spPr>
          <a:xfrm>
            <a:off x="7272274" y="2426141"/>
            <a:ext cx="453446" cy="11714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Curved Connector 155">
            <a:extLst>
              <a:ext uri="{FF2B5EF4-FFF2-40B4-BE49-F238E27FC236}">
                <a16:creationId xmlns:a16="http://schemas.microsoft.com/office/drawing/2014/main" id="{7E473AF1-5661-0D4E-8358-074EF70D4A55}"/>
              </a:ext>
            </a:extLst>
          </p:cNvPr>
          <p:cNvCxnSpPr/>
          <p:nvPr/>
        </p:nvCxnSpPr>
        <p:spPr>
          <a:xfrm rot="10800000">
            <a:off x="4108177" y="2213650"/>
            <a:ext cx="461011" cy="11715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Curved Connector 156">
            <a:extLst>
              <a:ext uri="{FF2B5EF4-FFF2-40B4-BE49-F238E27FC236}">
                <a16:creationId xmlns:a16="http://schemas.microsoft.com/office/drawing/2014/main" id="{2250E7EB-9211-F848-AF75-73122D5E8D8F}"/>
              </a:ext>
            </a:extLst>
          </p:cNvPr>
          <p:cNvCxnSpPr/>
          <p:nvPr/>
        </p:nvCxnSpPr>
        <p:spPr>
          <a:xfrm flipV="1">
            <a:off x="4569185" y="2213654"/>
            <a:ext cx="453446" cy="11714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Curved Connector 157">
            <a:extLst>
              <a:ext uri="{FF2B5EF4-FFF2-40B4-BE49-F238E27FC236}">
                <a16:creationId xmlns:a16="http://schemas.microsoft.com/office/drawing/2014/main" id="{25F26A90-859A-3247-BED2-9F606BE104B7}"/>
              </a:ext>
            </a:extLst>
          </p:cNvPr>
          <p:cNvCxnSpPr/>
          <p:nvPr/>
        </p:nvCxnSpPr>
        <p:spPr>
          <a:xfrm rot="10800000">
            <a:off x="5022633" y="2213647"/>
            <a:ext cx="461011" cy="11715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Curved Connector 158">
            <a:extLst>
              <a:ext uri="{FF2B5EF4-FFF2-40B4-BE49-F238E27FC236}">
                <a16:creationId xmlns:a16="http://schemas.microsoft.com/office/drawing/2014/main" id="{D8531B26-3C3C-434B-A710-E2CAD372A27E}"/>
              </a:ext>
            </a:extLst>
          </p:cNvPr>
          <p:cNvCxnSpPr/>
          <p:nvPr/>
        </p:nvCxnSpPr>
        <p:spPr>
          <a:xfrm flipV="1">
            <a:off x="5483639" y="2213652"/>
            <a:ext cx="453446" cy="11714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Curved Connector 159">
            <a:extLst>
              <a:ext uri="{FF2B5EF4-FFF2-40B4-BE49-F238E27FC236}">
                <a16:creationId xmlns:a16="http://schemas.microsoft.com/office/drawing/2014/main" id="{7F90069F-3918-7E42-9169-B3C86E2AB346}"/>
              </a:ext>
            </a:extLst>
          </p:cNvPr>
          <p:cNvCxnSpPr/>
          <p:nvPr/>
        </p:nvCxnSpPr>
        <p:spPr>
          <a:xfrm rot="10800000">
            <a:off x="5908335" y="2213645"/>
            <a:ext cx="461011" cy="11715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Curved Connector 160">
            <a:extLst>
              <a:ext uri="{FF2B5EF4-FFF2-40B4-BE49-F238E27FC236}">
                <a16:creationId xmlns:a16="http://schemas.microsoft.com/office/drawing/2014/main" id="{3E343E24-1357-7647-B53B-9FC9EA8843D6}"/>
              </a:ext>
            </a:extLst>
          </p:cNvPr>
          <p:cNvCxnSpPr/>
          <p:nvPr/>
        </p:nvCxnSpPr>
        <p:spPr>
          <a:xfrm flipV="1">
            <a:off x="6369341" y="2213650"/>
            <a:ext cx="453446" cy="11714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Curved Connector 161">
            <a:extLst>
              <a:ext uri="{FF2B5EF4-FFF2-40B4-BE49-F238E27FC236}">
                <a16:creationId xmlns:a16="http://schemas.microsoft.com/office/drawing/2014/main" id="{ED7B6DB1-9D27-044C-A440-2B5B6ACF39C8}"/>
              </a:ext>
            </a:extLst>
          </p:cNvPr>
          <p:cNvCxnSpPr/>
          <p:nvPr/>
        </p:nvCxnSpPr>
        <p:spPr>
          <a:xfrm rot="10800000">
            <a:off x="6822920" y="2213643"/>
            <a:ext cx="461011" cy="11715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Curved Connector 162">
            <a:extLst>
              <a:ext uri="{FF2B5EF4-FFF2-40B4-BE49-F238E27FC236}">
                <a16:creationId xmlns:a16="http://schemas.microsoft.com/office/drawing/2014/main" id="{054A4186-C860-B045-8FD3-C8E2AA891C69}"/>
              </a:ext>
            </a:extLst>
          </p:cNvPr>
          <p:cNvCxnSpPr/>
          <p:nvPr/>
        </p:nvCxnSpPr>
        <p:spPr>
          <a:xfrm flipV="1">
            <a:off x="7283926" y="2213648"/>
            <a:ext cx="453446" cy="11714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96E43130-C398-3E42-AD33-28BB31E49ACF}"/>
              </a:ext>
            </a:extLst>
          </p:cNvPr>
          <p:cNvSpPr txBox="1"/>
          <p:nvPr/>
        </p:nvSpPr>
        <p:spPr>
          <a:xfrm>
            <a:off x="6012918" y="3158348"/>
            <a:ext cx="1076067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sz="1050" b="1" dirty="0">
                <a:solidFill>
                  <a:srgbClr val="FF0000"/>
                </a:solidFill>
              </a:rPr>
              <a:t>H</a:t>
            </a:r>
            <a:r>
              <a:rPr lang="en-US" sz="1050" b="1" baseline="30000" dirty="0">
                <a:solidFill>
                  <a:srgbClr val="FF0000"/>
                </a:solidFill>
              </a:rPr>
              <a:t>+</a:t>
            </a:r>
            <a:r>
              <a:rPr lang="en-US" sz="1050" b="1" baseline="30000" dirty="0">
                <a:solidFill>
                  <a:schemeClr val="bg2"/>
                </a:solidFill>
              </a:rPr>
              <a:t> </a:t>
            </a:r>
            <a:r>
              <a:rPr lang="en-US" sz="1050" dirty="0"/>
              <a:t>+</a:t>
            </a:r>
            <a:r>
              <a:rPr lang="en-US" sz="1050" dirty="0">
                <a:solidFill>
                  <a:schemeClr val="bg2"/>
                </a:solidFill>
              </a:rPr>
              <a:t>  </a:t>
            </a:r>
            <a:r>
              <a:rPr lang="en-US" sz="1050" b="1" dirty="0">
                <a:solidFill>
                  <a:srgbClr val="FF0000"/>
                </a:solidFill>
              </a:rPr>
              <a:t>H</a:t>
            </a:r>
            <a:r>
              <a:rPr lang="en-US" sz="1050" dirty="0">
                <a:solidFill>
                  <a:srgbClr val="0000FF"/>
                </a:solidFill>
              </a:rPr>
              <a:t>PPi</a:t>
            </a:r>
            <a:r>
              <a:rPr lang="en-US" sz="1050" baseline="30000" dirty="0">
                <a:solidFill>
                  <a:srgbClr val="0000FF"/>
                </a:solidFill>
              </a:rPr>
              <a:t>3-</a:t>
            </a:r>
          </a:p>
        </p:txBody>
      </p: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647EA0AD-3EF7-0841-B23D-2AFEB55CEFC7}"/>
              </a:ext>
            </a:extLst>
          </p:cNvPr>
          <p:cNvCxnSpPr/>
          <p:nvPr/>
        </p:nvCxnSpPr>
        <p:spPr>
          <a:xfrm>
            <a:off x="5275956" y="3293159"/>
            <a:ext cx="4153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0A793AF4-4411-2543-B9AC-BF826B80A56F}"/>
              </a:ext>
            </a:extLst>
          </p:cNvPr>
          <p:cNvCxnSpPr/>
          <p:nvPr/>
        </p:nvCxnSpPr>
        <p:spPr>
          <a:xfrm>
            <a:off x="7076243" y="3283739"/>
            <a:ext cx="4153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Curved Connector 166">
            <a:extLst>
              <a:ext uri="{FF2B5EF4-FFF2-40B4-BE49-F238E27FC236}">
                <a16:creationId xmlns:a16="http://schemas.microsoft.com/office/drawing/2014/main" id="{D6F6F17E-4566-D342-B4EF-1F6038AE32EF}"/>
              </a:ext>
            </a:extLst>
          </p:cNvPr>
          <p:cNvCxnSpPr/>
          <p:nvPr/>
        </p:nvCxnSpPr>
        <p:spPr>
          <a:xfrm>
            <a:off x="4104088" y="3327972"/>
            <a:ext cx="453446" cy="11714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Curved Connector 167">
            <a:extLst>
              <a:ext uri="{FF2B5EF4-FFF2-40B4-BE49-F238E27FC236}">
                <a16:creationId xmlns:a16="http://schemas.microsoft.com/office/drawing/2014/main" id="{AB5AB19F-F664-9E42-9432-8E05692EBE2E}"/>
              </a:ext>
            </a:extLst>
          </p:cNvPr>
          <p:cNvCxnSpPr/>
          <p:nvPr/>
        </p:nvCxnSpPr>
        <p:spPr>
          <a:xfrm rot="10800000" flipV="1">
            <a:off x="4557535" y="3327965"/>
            <a:ext cx="461011" cy="11715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Curved Connector 168">
            <a:extLst>
              <a:ext uri="{FF2B5EF4-FFF2-40B4-BE49-F238E27FC236}">
                <a16:creationId xmlns:a16="http://schemas.microsoft.com/office/drawing/2014/main" id="{ADD5F0B0-EF7A-5340-BC0C-439371CE2BBF}"/>
              </a:ext>
            </a:extLst>
          </p:cNvPr>
          <p:cNvCxnSpPr/>
          <p:nvPr/>
        </p:nvCxnSpPr>
        <p:spPr>
          <a:xfrm>
            <a:off x="5018542" y="3327970"/>
            <a:ext cx="453446" cy="11714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Curved Connector 169">
            <a:extLst>
              <a:ext uri="{FF2B5EF4-FFF2-40B4-BE49-F238E27FC236}">
                <a16:creationId xmlns:a16="http://schemas.microsoft.com/office/drawing/2014/main" id="{DA4576EB-9523-504D-A74F-1F1F26A16DE5}"/>
              </a:ext>
            </a:extLst>
          </p:cNvPr>
          <p:cNvCxnSpPr/>
          <p:nvPr/>
        </p:nvCxnSpPr>
        <p:spPr>
          <a:xfrm rot="10800000" flipV="1">
            <a:off x="5443237" y="3327963"/>
            <a:ext cx="461011" cy="11715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Curved Connector 170">
            <a:extLst>
              <a:ext uri="{FF2B5EF4-FFF2-40B4-BE49-F238E27FC236}">
                <a16:creationId xmlns:a16="http://schemas.microsoft.com/office/drawing/2014/main" id="{1DB374DB-B920-7C45-9100-0613EDD81B07}"/>
              </a:ext>
            </a:extLst>
          </p:cNvPr>
          <p:cNvCxnSpPr/>
          <p:nvPr/>
        </p:nvCxnSpPr>
        <p:spPr>
          <a:xfrm>
            <a:off x="5904244" y="3327968"/>
            <a:ext cx="453446" cy="11714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Curved Connector 171">
            <a:extLst>
              <a:ext uri="{FF2B5EF4-FFF2-40B4-BE49-F238E27FC236}">
                <a16:creationId xmlns:a16="http://schemas.microsoft.com/office/drawing/2014/main" id="{01569273-1B8E-8C48-A49A-2244D15C8C83}"/>
              </a:ext>
            </a:extLst>
          </p:cNvPr>
          <p:cNvCxnSpPr/>
          <p:nvPr/>
        </p:nvCxnSpPr>
        <p:spPr>
          <a:xfrm rot="10800000" flipV="1">
            <a:off x="6357823" y="3327961"/>
            <a:ext cx="461011" cy="11715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Curved Connector 172">
            <a:extLst>
              <a:ext uri="{FF2B5EF4-FFF2-40B4-BE49-F238E27FC236}">
                <a16:creationId xmlns:a16="http://schemas.microsoft.com/office/drawing/2014/main" id="{406A8450-55F2-E14D-B7A4-6F46AB9BE327}"/>
              </a:ext>
            </a:extLst>
          </p:cNvPr>
          <p:cNvCxnSpPr/>
          <p:nvPr/>
        </p:nvCxnSpPr>
        <p:spPr>
          <a:xfrm>
            <a:off x="6818829" y="3327965"/>
            <a:ext cx="453446" cy="11714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Curved Connector 173">
            <a:extLst>
              <a:ext uri="{FF2B5EF4-FFF2-40B4-BE49-F238E27FC236}">
                <a16:creationId xmlns:a16="http://schemas.microsoft.com/office/drawing/2014/main" id="{7F2F105B-7164-E846-8EC6-9882D316DB0B}"/>
              </a:ext>
            </a:extLst>
          </p:cNvPr>
          <p:cNvCxnSpPr/>
          <p:nvPr/>
        </p:nvCxnSpPr>
        <p:spPr>
          <a:xfrm rot="10800000" flipV="1">
            <a:off x="7268215" y="3327967"/>
            <a:ext cx="461011" cy="11715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Curved Connector 174">
            <a:extLst>
              <a:ext uri="{FF2B5EF4-FFF2-40B4-BE49-F238E27FC236}">
                <a16:creationId xmlns:a16="http://schemas.microsoft.com/office/drawing/2014/main" id="{B9EF7E71-34B1-B545-A648-63425AFC797D}"/>
              </a:ext>
            </a:extLst>
          </p:cNvPr>
          <p:cNvCxnSpPr/>
          <p:nvPr/>
        </p:nvCxnSpPr>
        <p:spPr>
          <a:xfrm flipV="1">
            <a:off x="4115740" y="3115478"/>
            <a:ext cx="453446" cy="11714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Curved Connector 175">
            <a:extLst>
              <a:ext uri="{FF2B5EF4-FFF2-40B4-BE49-F238E27FC236}">
                <a16:creationId xmlns:a16="http://schemas.microsoft.com/office/drawing/2014/main" id="{C1FA8DDF-DDC5-7848-9787-CCD7056747B0}"/>
              </a:ext>
            </a:extLst>
          </p:cNvPr>
          <p:cNvCxnSpPr/>
          <p:nvPr/>
        </p:nvCxnSpPr>
        <p:spPr>
          <a:xfrm rot="10800000">
            <a:off x="4569187" y="3115471"/>
            <a:ext cx="461011" cy="11715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Curved Connector 176">
            <a:extLst>
              <a:ext uri="{FF2B5EF4-FFF2-40B4-BE49-F238E27FC236}">
                <a16:creationId xmlns:a16="http://schemas.microsoft.com/office/drawing/2014/main" id="{55945FB1-9287-814D-84B2-B009063DF6E9}"/>
              </a:ext>
            </a:extLst>
          </p:cNvPr>
          <p:cNvCxnSpPr/>
          <p:nvPr/>
        </p:nvCxnSpPr>
        <p:spPr>
          <a:xfrm flipV="1">
            <a:off x="5030194" y="3115476"/>
            <a:ext cx="453446" cy="11714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Curved Connector 177">
            <a:extLst>
              <a:ext uri="{FF2B5EF4-FFF2-40B4-BE49-F238E27FC236}">
                <a16:creationId xmlns:a16="http://schemas.microsoft.com/office/drawing/2014/main" id="{ACBEF0E4-4B25-A04A-803B-A1AD0F6E0E3B}"/>
              </a:ext>
            </a:extLst>
          </p:cNvPr>
          <p:cNvCxnSpPr/>
          <p:nvPr/>
        </p:nvCxnSpPr>
        <p:spPr>
          <a:xfrm rot="10800000">
            <a:off x="5454889" y="3115469"/>
            <a:ext cx="461011" cy="11715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Curved Connector 178">
            <a:extLst>
              <a:ext uri="{FF2B5EF4-FFF2-40B4-BE49-F238E27FC236}">
                <a16:creationId xmlns:a16="http://schemas.microsoft.com/office/drawing/2014/main" id="{6447B16D-3ED0-7D4F-A91F-25335CC8C8A1}"/>
              </a:ext>
            </a:extLst>
          </p:cNvPr>
          <p:cNvCxnSpPr/>
          <p:nvPr/>
        </p:nvCxnSpPr>
        <p:spPr>
          <a:xfrm flipV="1">
            <a:off x="5915896" y="3115474"/>
            <a:ext cx="453446" cy="11714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Curved Connector 179">
            <a:extLst>
              <a:ext uri="{FF2B5EF4-FFF2-40B4-BE49-F238E27FC236}">
                <a16:creationId xmlns:a16="http://schemas.microsoft.com/office/drawing/2014/main" id="{4781FDF7-6F55-E741-A77F-9E97FEE34BA0}"/>
              </a:ext>
            </a:extLst>
          </p:cNvPr>
          <p:cNvCxnSpPr/>
          <p:nvPr/>
        </p:nvCxnSpPr>
        <p:spPr>
          <a:xfrm rot="10800000">
            <a:off x="6369475" y="3115467"/>
            <a:ext cx="461011" cy="11715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Curved Connector 180">
            <a:extLst>
              <a:ext uri="{FF2B5EF4-FFF2-40B4-BE49-F238E27FC236}">
                <a16:creationId xmlns:a16="http://schemas.microsoft.com/office/drawing/2014/main" id="{72FC2153-861E-BF4A-82D7-87AB41AE94B1}"/>
              </a:ext>
            </a:extLst>
          </p:cNvPr>
          <p:cNvCxnSpPr/>
          <p:nvPr/>
        </p:nvCxnSpPr>
        <p:spPr>
          <a:xfrm flipV="1">
            <a:off x="6830481" y="3115472"/>
            <a:ext cx="453446" cy="11714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Curved Connector 181">
            <a:extLst>
              <a:ext uri="{FF2B5EF4-FFF2-40B4-BE49-F238E27FC236}">
                <a16:creationId xmlns:a16="http://schemas.microsoft.com/office/drawing/2014/main" id="{8106E75A-8821-FD45-A0EA-FE5AB9844A71}"/>
              </a:ext>
            </a:extLst>
          </p:cNvPr>
          <p:cNvCxnSpPr/>
          <p:nvPr/>
        </p:nvCxnSpPr>
        <p:spPr>
          <a:xfrm rot="10800000">
            <a:off x="7279867" y="3115474"/>
            <a:ext cx="461011" cy="11715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TextBox 182">
            <a:extLst>
              <a:ext uri="{FF2B5EF4-FFF2-40B4-BE49-F238E27FC236}">
                <a16:creationId xmlns:a16="http://schemas.microsoft.com/office/drawing/2014/main" id="{523608AB-0E6E-B143-8644-6424A94756C5}"/>
              </a:ext>
            </a:extLst>
          </p:cNvPr>
          <p:cNvSpPr txBox="1"/>
          <p:nvPr/>
        </p:nvSpPr>
        <p:spPr>
          <a:xfrm>
            <a:off x="4284305" y="3557543"/>
            <a:ext cx="1050288" cy="25391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rgbClr val="FF0000"/>
                </a:solidFill>
              </a:rPr>
              <a:t>polaron</a:t>
            </a:r>
            <a:r>
              <a:rPr lang="en-US" sz="1050" dirty="0">
                <a:solidFill>
                  <a:srgbClr val="FF0000"/>
                </a:solidFill>
              </a:rPr>
              <a:t> dilation</a:t>
            </a:r>
            <a:endParaRPr lang="en-US" sz="1050" dirty="0"/>
          </a:p>
        </p:txBody>
      </p: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D8834496-DF0F-024C-AF40-3D30782226A7}"/>
              </a:ext>
            </a:extLst>
          </p:cNvPr>
          <p:cNvCxnSpPr/>
          <p:nvPr/>
        </p:nvCxnSpPr>
        <p:spPr>
          <a:xfrm flipV="1">
            <a:off x="5065937" y="3445121"/>
            <a:ext cx="296387" cy="11242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157106F7-5663-B647-AAE2-4C8BAF97B4FE}"/>
              </a:ext>
            </a:extLst>
          </p:cNvPr>
          <p:cNvCxnSpPr/>
          <p:nvPr/>
        </p:nvCxnSpPr>
        <p:spPr>
          <a:xfrm>
            <a:off x="4108175" y="3327961"/>
            <a:ext cx="0" cy="6946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F51BAE33-ED4E-784A-A354-71FB0BDDA3D4}"/>
              </a:ext>
            </a:extLst>
          </p:cNvPr>
          <p:cNvCxnSpPr/>
          <p:nvPr/>
        </p:nvCxnSpPr>
        <p:spPr>
          <a:xfrm>
            <a:off x="7725720" y="2538015"/>
            <a:ext cx="0" cy="6946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B59B7205-729B-B649-8348-68D393065A41}"/>
              </a:ext>
            </a:extLst>
          </p:cNvPr>
          <p:cNvCxnSpPr/>
          <p:nvPr/>
        </p:nvCxnSpPr>
        <p:spPr>
          <a:xfrm>
            <a:off x="7727267" y="3330542"/>
            <a:ext cx="0" cy="6946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2E987E4C-D53A-EE4D-8DD6-422A95057023}"/>
              </a:ext>
            </a:extLst>
          </p:cNvPr>
          <p:cNvCxnSpPr/>
          <p:nvPr/>
        </p:nvCxnSpPr>
        <p:spPr>
          <a:xfrm>
            <a:off x="7727038" y="4353497"/>
            <a:ext cx="10335" cy="3856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73940539-0C14-8746-A5B2-A2F8605308FF}"/>
              </a:ext>
            </a:extLst>
          </p:cNvPr>
          <p:cNvSpPr txBox="1"/>
          <p:nvPr/>
        </p:nvSpPr>
        <p:spPr>
          <a:xfrm>
            <a:off x="3728858" y="2652591"/>
            <a:ext cx="3145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050" b="1" dirty="0">
                <a:solidFill>
                  <a:srgbClr val="FF0000"/>
                </a:solidFill>
              </a:rPr>
              <a:t>H</a:t>
            </a:r>
            <a:r>
              <a:rPr lang="en-US" sz="1050" b="1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799FF9AA-9D9D-9340-AFA0-DFEBCA21EFA8}"/>
              </a:ext>
            </a:extLst>
          </p:cNvPr>
          <p:cNvSpPr txBox="1"/>
          <p:nvPr/>
        </p:nvSpPr>
        <p:spPr>
          <a:xfrm>
            <a:off x="2788264" y="1804380"/>
            <a:ext cx="4411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050" b="1" dirty="0">
                <a:solidFill>
                  <a:srgbClr val="FF0000"/>
                </a:solidFill>
              </a:rPr>
              <a:t>H</a:t>
            </a:r>
            <a:r>
              <a:rPr lang="en-US" sz="1050" dirty="0">
                <a:solidFill>
                  <a:srgbClr val="0000FF"/>
                </a:solidFill>
              </a:rPr>
              <a:t>Pi</a:t>
            </a:r>
            <a:r>
              <a:rPr lang="en-US" sz="1050" baseline="30000" dirty="0">
                <a:solidFill>
                  <a:srgbClr val="0000FF"/>
                </a:solidFill>
              </a:rPr>
              <a:t>2-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F4BFD491-7073-4D40-B249-883962D0C53D}"/>
              </a:ext>
            </a:extLst>
          </p:cNvPr>
          <p:cNvSpPr txBox="1"/>
          <p:nvPr/>
        </p:nvSpPr>
        <p:spPr>
          <a:xfrm>
            <a:off x="3291673" y="1540812"/>
            <a:ext cx="4010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050" dirty="0">
                <a:solidFill>
                  <a:srgbClr val="FF0000"/>
                </a:solidFill>
              </a:rPr>
              <a:t>Fe</a:t>
            </a:r>
            <a:r>
              <a:rPr lang="en-US" sz="1050" baseline="30000" dirty="0">
                <a:solidFill>
                  <a:srgbClr val="FF0000"/>
                </a:solidFill>
              </a:rPr>
              <a:t>3+</a:t>
            </a:r>
            <a:endParaRPr lang="en-US" sz="1350" dirty="0"/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5FD1618D-1E01-B648-B49E-21CCF3460EAD}"/>
              </a:ext>
            </a:extLst>
          </p:cNvPr>
          <p:cNvSpPr txBox="1"/>
          <p:nvPr/>
        </p:nvSpPr>
        <p:spPr>
          <a:xfrm>
            <a:off x="2814692" y="2932581"/>
            <a:ext cx="4010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050" dirty="0">
                <a:solidFill>
                  <a:srgbClr val="008000"/>
                </a:solidFill>
              </a:rPr>
              <a:t>Fe</a:t>
            </a:r>
            <a:r>
              <a:rPr lang="en-US" sz="1050" baseline="30000" dirty="0">
                <a:solidFill>
                  <a:srgbClr val="008000"/>
                </a:solidFill>
              </a:rPr>
              <a:t>2+</a:t>
            </a:r>
            <a:endParaRPr lang="en-US" sz="1350" dirty="0">
              <a:solidFill>
                <a:srgbClr val="008000"/>
              </a:solidFill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6295FC4D-59CA-784D-A66D-7A30F09EFE84}"/>
              </a:ext>
            </a:extLst>
          </p:cNvPr>
          <p:cNvSpPr txBox="1"/>
          <p:nvPr/>
        </p:nvSpPr>
        <p:spPr>
          <a:xfrm>
            <a:off x="7854243" y="1805636"/>
            <a:ext cx="3850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050" dirty="0">
                <a:solidFill>
                  <a:srgbClr val="660066"/>
                </a:solidFill>
              </a:rPr>
              <a:t>OH</a:t>
            </a:r>
            <a:r>
              <a:rPr lang="en-US" sz="1050" baseline="30000" dirty="0">
                <a:solidFill>
                  <a:srgbClr val="660066"/>
                </a:solidFill>
              </a:rPr>
              <a:t>-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92666CFB-C9EA-CB4D-8523-21AEF5DC7299}"/>
              </a:ext>
            </a:extLst>
          </p:cNvPr>
          <p:cNvSpPr txBox="1"/>
          <p:nvPr/>
        </p:nvSpPr>
        <p:spPr>
          <a:xfrm>
            <a:off x="8435647" y="3108723"/>
            <a:ext cx="3129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050" dirty="0">
                <a:solidFill>
                  <a:prstClr val="black"/>
                </a:solidFill>
              </a:rPr>
              <a:t>H</a:t>
            </a:r>
            <a:r>
              <a:rPr lang="en-US" sz="1050" baseline="-25000" dirty="0">
                <a:solidFill>
                  <a:prstClr val="black"/>
                </a:solidFill>
              </a:rPr>
              <a:t>2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DE14F074-086E-8A46-9AAA-22AA5B24273A}"/>
              </a:ext>
            </a:extLst>
          </p:cNvPr>
          <p:cNvSpPr txBox="1"/>
          <p:nvPr/>
        </p:nvSpPr>
        <p:spPr>
          <a:xfrm>
            <a:off x="8579486" y="321418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7BBE9E0-032F-3E40-9DDC-7C21027F582E}"/>
              </a:ext>
            </a:extLst>
          </p:cNvPr>
          <p:cNvSpPr txBox="1"/>
          <p:nvPr/>
        </p:nvSpPr>
        <p:spPr>
          <a:xfrm>
            <a:off x="2239395" y="303817"/>
            <a:ext cx="7624267" cy="1061829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rgbClr val="00B050"/>
                </a:solidFill>
                <a:sym typeface="Wingdings"/>
              </a:rPr>
              <a:t>Ferric g</a:t>
            </a:r>
            <a:r>
              <a:rPr lang="en-US" sz="2700" b="1" dirty="0">
                <a:solidFill>
                  <a:srgbClr val="00B050"/>
                </a:solidFill>
              </a:rPr>
              <a:t>reen rust as speculative H</a:t>
            </a:r>
            <a:r>
              <a:rPr lang="en-US" sz="2700" b="1" baseline="30000" dirty="0">
                <a:solidFill>
                  <a:srgbClr val="00B050"/>
                </a:solidFill>
              </a:rPr>
              <a:t>+</a:t>
            </a:r>
            <a:r>
              <a:rPr lang="en-US" sz="2700" b="1" dirty="0">
                <a:solidFill>
                  <a:srgbClr val="00B050"/>
                </a:solidFill>
              </a:rPr>
              <a:t>-pyrophosphatase</a:t>
            </a:r>
          </a:p>
          <a:p>
            <a:r>
              <a:rPr lang="en-US" dirty="0"/>
              <a:t>Russell, Nitschke, Branscomb, 2013, The inevitable journey to being. </a:t>
            </a:r>
          </a:p>
          <a:p>
            <a:r>
              <a:rPr lang="en-US" i="1" dirty="0"/>
              <a:t>Phil. Trans. R. Soc. </a:t>
            </a:r>
            <a:r>
              <a:rPr lang="en-US" i="1" dirty="0" err="1"/>
              <a:t>Lond</a:t>
            </a:r>
            <a:r>
              <a:rPr lang="en-US" i="1" dirty="0"/>
              <a:t>. B. Biol. Sci</a:t>
            </a:r>
            <a:r>
              <a:rPr lang="en-US" dirty="0"/>
              <a:t>., 368, 20120254. 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B0A1988C-E397-FE48-B8BC-6FA5C2194586}"/>
              </a:ext>
            </a:extLst>
          </p:cNvPr>
          <p:cNvSpPr txBox="1"/>
          <p:nvPr/>
        </p:nvSpPr>
        <p:spPr>
          <a:xfrm>
            <a:off x="2321884" y="4877474"/>
            <a:ext cx="3759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70C0"/>
                </a:solidFill>
              </a:rPr>
              <a:t>Branscomb &amp; Russell. 2019. 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On the beneficent thickness of water </a:t>
            </a:r>
          </a:p>
          <a:p>
            <a:pPr algn="ctr"/>
            <a:r>
              <a:rPr lang="en-US" sz="1500" b="1" i="1" dirty="0">
                <a:solidFill>
                  <a:srgbClr val="0070C0"/>
                </a:solidFill>
              </a:rPr>
              <a:t>Interface Focus,</a:t>
            </a:r>
            <a:r>
              <a:rPr lang="en-US" sz="1500" dirty="0">
                <a:solidFill>
                  <a:srgbClr val="0070C0"/>
                </a:solidFill>
              </a:rPr>
              <a:t> 9, 20190061.  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3608B322-8807-E441-8849-1059FE3C8B7C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123" y="4399096"/>
            <a:ext cx="3211331" cy="2006363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FD219B20-A6FD-3246-AFC6-5BCEBC488F49}"/>
              </a:ext>
            </a:extLst>
          </p:cNvPr>
          <p:cNvSpPr txBox="1"/>
          <p:nvPr/>
        </p:nvSpPr>
        <p:spPr>
          <a:xfrm>
            <a:off x="5819980" y="4551318"/>
            <a:ext cx="4493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Duval et al. 2019. </a:t>
            </a:r>
            <a:r>
              <a:rPr lang="en-US" b="1" i="1" dirty="0">
                <a:solidFill>
                  <a:srgbClr val="00B0F0"/>
                </a:solidFill>
              </a:rPr>
              <a:t>Interface Focus,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20190063. </a:t>
            </a:r>
          </a:p>
        </p:txBody>
      </p:sp>
    </p:spTree>
    <p:extLst>
      <p:ext uri="{BB962C8B-B14F-4D97-AF65-F5344CB8AC3E}">
        <p14:creationId xmlns:p14="http://schemas.microsoft.com/office/powerpoint/2010/main" val="2367398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7C327D-FD78-9946-95D9-83D9F52DD559}"/>
              </a:ext>
            </a:extLst>
          </p:cNvPr>
          <p:cNvSpPr txBox="1"/>
          <p:nvPr/>
        </p:nvSpPr>
        <p:spPr>
          <a:xfrm>
            <a:off x="1702232" y="116238"/>
            <a:ext cx="8965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Microfluidic Production of Pyrophosphate Catalyzed by Mineral Membranes with Steep pH Gradients 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FB8316-B95B-CF47-81E2-D9C1A4BC3E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543155"/>
            <a:ext cx="9144000" cy="3989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0A27D3-F858-2F40-9C5A-1905018F90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692" y="3365600"/>
            <a:ext cx="3959817" cy="3492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FBC432-13AC-CB4B-B002-F0182EDDCC52}"/>
              </a:ext>
            </a:extLst>
          </p:cNvPr>
          <p:cNvSpPr txBox="1"/>
          <p:nvPr/>
        </p:nvSpPr>
        <p:spPr>
          <a:xfrm>
            <a:off x="1619232" y="4567618"/>
            <a:ext cx="4730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Qingpu</a:t>
            </a:r>
            <a:r>
              <a:rPr lang="en-US" dirty="0"/>
              <a:t> Wang, Laura M. Barge, Oliver </a:t>
            </a:r>
            <a:r>
              <a:rPr lang="en-US" dirty="0" err="1"/>
              <a:t>Steinbock</a:t>
            </a:r>
            <a:r>
              <a:rPr lang="en-US" dirty="0"/>
              <a:t>, </a:t>
            </a:r>
          </a:p>
          <a:p>
            <a:r>
              <a:rPr lang="en-US" dirty="0"/>
              <a:t>2019, </a:t>
            </a:r>
            <a:r>
              <a:rPr lang="en-US" i="1" dirty="0"/>
              <a:t>Chemistry–A European Journal</a:t>
            </a:r>
            <a:r>
              <a:rPr lang="en-US" dirty="0"/>
              <a:t> 25: 4732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DA2E0-EFF3-A34C-8BC7-FF21C909B15A}"/>
              </a:ext>
            </a:extLst>
          </p:cNvPr>
          <p:cNvSpPr txBox="1"/>
          <p:nvPr/>
        </p:nvSpPr>
        <p:spPr>
          <a:xfrm>
            <a:off x="1645415" y="5199707"/>
            <a:ext cx="4840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HPO</a:t>
            </a:r>
            <a:r>
              <a:rPr lang="en-US" b="1" baseline="-25000" dirty="0"/>
              <a:t>4</a:t>
            </a:r>
            <a:r>
              <a:rPr lang="en-US" b="1" baseline="30000" dirty="0"/>
              <a:t>2−</a:t>
            </a:r>
            <a:r>
              <a:rPr lang="en-US" b="1" dirty="0"/>
              <a:t> + CH</a:t>
            </a:r>
            <a:r>
              <a:rPr lang="en-US" b="1" baseline="-25000" dirty="0"/>
              <a:t>3</a:t>
            </a:r>
            <a:r>
              <a:rPr lang="en-US" b="1" dirty="0"/>
              <a:t>COPO</a:t>
            </a:r>
            <a:r>
              <a:rPr lang="en-US" b="1" baseline="-25000" dirty="0"/>
              <a:t>4</a:t>
            </a:r>
            <a:r>
              <a:rPr lang="en-US" b="1" baseline="30000" dirty="0"/>
              <a:t>2−</a:t>
            </a:r>
            <a:r>
              <a:rPr lang="en-US" b="1" dirty="0"/>
              <a:t> + H</a:t>
            </a:r>
            <a:r>
              <a:rPr lang="en-US" b="1" baseline="30000" dirty="0"/>
              <a:t>+</a:t>
            </a:r>
            <a:r>
              <a:rPr lang="en-US" b="1" dirty="0"/>
              <a:t> </a:t>
            </a:r>
            <a:r>
              <a:rPr lang="en-US" b="1" strike="sngStrike" dirty="0"/>
              <a:t>⇔</a:t>
            </a:r>
            <a:r>
              <a:rPr lang="en-US" b="1" dirty="0"/>
              <a:t> HP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r>
              <a:rPr lang="en-US" b="1" baseline="-25000" dirty="0"/>
              <a:t>7</a:t>
            </a:r>
            <a:r>
              <a:rPr lang="en-US" b="1" baseline="30000" dirty="0"/>
              <a:t>3-</a:t>
            </a:r>
            <a:r>
              <a:rPr lang="en-US" b="1" dirty="0"/>
              <a:t> + CH</a:t>
            </a:r>
            <a:r>
              <a:rPr lang="en-US" b="1" baseline="-25000" dirty="0"/>
              <a:t>3</a:t>
            </a:r>
            <a:r>
              <a:rPr lang="en-US" b="1" dirty="0"/>
              <a:t>COOH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721C37-87A2-BC43-A79A-B6C22FAC3E4A}"/>
              </a:ext>
            </a:extLst>
          </p:cNvPr>
          <p:cNvSpPr txBox="1"/>
          <p:nvPr/>
        </p:nvSpPr>
        <p:spPr>
          <a:xfrm>
            <a:off x="1562560" y="5736754"/>
            <a:ext cx="5122843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but </a:t>
            </a:r>
            <a:r>
              <a:rPr lang="en-US" dirty="0" err="1">
                <a:solidFill>
                  <a:srgbClr val="FF0000"/>
                </a:solidFill>
              </a:rPr>
              <a:t>Whicher</a:t>
            </a:r>
            <a:r>
              <a:rPr lang="en-US" dirty="0">
                <a:solidFill>
                  <a:srgbClr val="FF0000"/>
                </a:solidFill>
              </a:rPr>
              <a:t> et al. 2018 </a:t>
            </a:r>
            <a:r>
              <a:rPr lang="en-US" i="1" dirty="0">
                <a:solidFill>
                  <a:srgbClr val="FF0000"/>
                </a:solidFill>
              </a:rPr>
              <a:t>OLEB</a:t>
            </a:r>
            <a:r>
              <a:rPr lang="en-US" dirty="0">
                <a:solidFill>
                  <a:srgbClr val="FF0000"/>
                </a:solidFill>
              </a:rPr>
              <a:t> 48, 159:show production of acetyl phosphate – a phosphorylating agent – from thioacetate in water!</a:t>
            </a:r>
          </a:p>
        </p:txBody>
      </p:sp>
    </p:spTree>
    <p:extLst>
      <p:ext uri="{BB962C8B-B14F-4D97-AF65-F5344CB8AC3E}">
        <p14:creationId xmlns:p14="http://schemas.microsoft.com/office/powerpoint/2010/main" val="1970206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2" descr="blue_plan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2200" y="-1140583"/>
            <a:ext cx="10058400" cy="985408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7" name="Rectangle 5"/>
          <p:cNvSpPr>
            <a:spLocks noChangeArrowheads="1"/>
          </p:cNvSpPr>
          <p:nvPr/>
        </p:nvSpPr>
        <p:spPr bwMode="auto">
          <a:xfrm>
            <a:off x="12214225" y="-5984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sp>
        <p:nvSpPr>
          <p:cNvPr id="15369" name="Rectangle 7"/>
          <p:cNvSpPr>
            <a:spLocks noChangeArrowheads="1"/>
          </p:cNvSpPr>
          <p:nvPr/>
        </p:nvSpPr>
        <p:spPr bwMode="auto">
          <a:xfrm>
            <a:off x="-777875" y="2174876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-828675" y="3275014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sp>
        <p:nvSpPr>
          <p:cNvPr id="15403" name="Rectangle 60"/>
          <p:cNvSpPr>
            <a:spLocks noChangeArrowheads="1"/>
          </p:cNvSpPr>
          <p:nvPr/>
        </p:nvSpPr>
        <p:spPr bwMode="auto">
          <a:xfrm>
            <a:off x="3429000" y="2895601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en-US" sz="2800" dirty="0">
              <a:solidFill>
                <a:srgbClr val="D91436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15401" name="Rectangle 71"/>
          <p:cNvSpPr>
            <a:spLocks noChangeArrowheads="1"/>
          </p:cNvSpPr>
          <p:nvPr/>
        </p:nvSpPr>
        <p:spPr bwMode="auto">
          <a:xfrm>
            <a:off x="-498475" y="257175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402" name="Rectangle 73"/>
          <p:cNvSpPr>
            <a:spLocks noChangeArrowheads="1"/>
          </p:cNvSpPr>
          <p:nvPr/>
        </p:nvSpPr>
        <p:spPr bwMode="auto">
          <a:xfrm>
            <a:off x="-490538" y="249555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" name="Rettangolo 24">
            <a:extLst>
              <a:ext uri="{FF2B5EF4-FFF2-40B4-BE49-F238E27FC236}">
                <a16:creationId xmlns:a16="http://schemas.microsoft.com/office/drawing/2014/main" id="{2E62A5E4-6260-4D41-BA9E-F0ABAA33F4E5}"/>
              </a:ext>
            </a:extLst>
          </p:cNvPr>
          <p:cNvSpPr/>
          <p:nvPr/>
        </p:nvSpPr>
        <p:spPr>
          <a:xfrm>
            <a:off x="1483744" y="409121"/>
            <a:ext cx="91842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Franklin Gothic Medium"/>
                <a:cs typeface="Franklin Gothic Medium"/>
              </a:rPr>
              <a:t>&amp; how this </a:t>
            </a:r>
            <a:r>
              <a:rPr lang="en-US" sz="3600" dirty="0">
                <a:solidFill>
                  <a:srgbClr val="04F9D4"/>
                </a:solidFill>
                <a:latin typeface="Franklin Gothic Medium"/>
                <a:cs typeface="Franklin Gothic Medium"/>
              </a:rPr>
              <a:t>planetary process </a:t>
            </a:r>
            <a:r>
              <a:rPr lang="en-US" sz="3600" dirty="0">
                <a:solidFill>
                  <a:srgbClr val="FF0000"/>
                </a:solidFill>
                <a:latin typeface="Franklin Gothic Medium"/>
                <a:cs typeface="Franklin Gothic Medium"/>
              </a:rPr>
              <a:t>interfaces with </a:t>
            </a:r>
            <a:r>
              <a:rPr lang="en-US" sz="3600" u="sng" dirty="0">
                <a:solidFill>
                  <a:schemeClr val="bg1"/>
                </a:solidFill>
                <a:latin typeface="Franklin Gothic Medium"/>
                <a:cs typeface="Franklin Gothic Medium"/>
              </a:rPr>
              <a:t>aqueous electro-chemistry </a:t>
            </a:r>
            <a:r>
              <a:rPr lang="en-US" sz="3600" dirty="0">
                <a:solidFill>
                  <a:srgbClr val="FF0000"/>
                </a:solidFill>
                <a:latin typeface="Franklin Gothic Medium"/>
                <a:cs typeface="Franklin Gothic Medium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7ECCC9-EFB5-5249-B1BC-071D5C4BB264}"/>
              </a:ext>
            </a:extLst>
          </p:cNvPr>
          <p:cNvSpPr txBox="1"/>
          <p:nvPr/>
        </p:nvSpPr>
        <p:spPr>
          <a:xfrm>
            <a:off x="1704679" y="5010177"/>
            <a:ext cx="50336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Galvani, L. 1791 </a:t>
            </a:r>
            <a:r>
              <a:rPr lang="en-US" b="1" i="1" dirty="0">
                <a:solidFill>
                  <a:schemeClr val="bg1"/>
                </a:solidFill>
              </a:rPr>
              <a:t>Bologna: Tip. </a:t>
            </a:r>
            <a:r>
              <a:rPr lang="en-US" b="1" i="1" dirty="0" err="1">
                <a:solidFill>
                  <a:schemeClr val="bg1"/>
                </a:solidFill>
              </a:rPr>
              <a:t>Istituto</a:t>
            </a:r>
            <a:r>
              <a:rPr lang="en-US" b="1" i="1" dirty="0">
                <a:solidFill>
                  <a:schemeClr val="bg1"/>
                </a:solidFill>
              </a:rPr>
              <a:t> </a:t>
            </a:r>
            <a:r>
              <a:rPr lang="en-US" b="1" i="1" dirty="0" err="1">
                <a:solidFill>
                  <a:schemeClr val="bg1"/>
                </a:solidFill>
              </a:rPr>
              <a:t>delle</a:t>
            </a:r>
            <a:r>
              <a:rPr lang="en-US" b="1" i="1" dirty="0">
                <a:solidFill>
                  <a:schemeClr val="bg1"/>
                </a:solidFill>
              </a:rPr>
              <a:t> Scienze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  <a:p>
            <a:r>
              <a:rPr lang="en-US" b="1" dirty="0">
                <a:solidFill>
                  <a:schemeClr val="bg1"/>
                </a:solidFill>
              </a:rPr>
              <a:t>Lane, N. 2010 </a:t>
            </a:r>
            <a:r>
              <a:rPr lang="en-US" b="1" i="1" dirty="0">
                <a:solidFill>
                  <a:schemeClr val="bg1"/>
                </a:solidFill>
              </a:rPr>
              <a:t>Nature Ed </a:t>
            </a:r>
            <a:r>
              <a:rPr lang="en-US" b="1" dirty="0">
                <a:solidFill>
                  <a:schemeClr val="bg1"/>
                </a:solidFill>
              </a:rPr>
              <a:t>3:18. </a:t>
            </a:r>
          </a:p>
          <a:p>
            <a:r>
              <a:rPr lang="en-US" b="1" dirty="0" err="1">
                <a:solidFill>
                  <a:schemeClr val="bg1"/>
                </a:solidFill>
              </a:rPr>
              <a:t>Ducluzeau</a:t>
            </a:r>
            <a:r>
              <a:rPr lang="en-US" b="1" dirty="0">
                <a:solidFill>
                  <a:schemeClr val="bg1"/>
                </a:solidFill>
              </a:rPr>
              <a:t> et al. 2014, </a:t>
            </a:r>
            <a:r>
              <a:rPr lang="en-US" b="1" i="1" dirty="0">
                <a:solidFill>
                  <a:schemeClr val="bg1"/>
                </a:solidFill>
              </a:rPr>
              <a:t>BBA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i="1" dirty="0" err="1">
                <a:solidFill>
                  <a:schemeClr val="bg1"/>
                </a:solidFill>
              </a:rPr>
              <a:t>Bioenerg</a:t>
            </a:r>
            <a:r>
              <a:rPr lang="en-US" b="1" dirty="0">
                <a:solidFill>
                  <a:schemeClr val="bg1"/>
                </a:solidFill>
              </a:rPr>
              <a:t> 1837, 982 </a:t>
            </a:r>
          </a:p>
          <a:p>
            <a:r>
              <a:rPr lang="en-US" b="1" dirty="0">
                <a:solidFill>
                  <a:schemeClr val="bg1"/>
                </a:solidFill>
              </a:rPr>
              <a:t>Duval et al. 2019 </a:t>
            </a:r>
            <a:r>
              <a:rPr lang="en-US" b="1" i="1" dirty="0">
                <a:solidFill>
                  <a:schemeClr val="bg1"/>
                </a:solidFill>
              </a:rPr>
              <a:t>Interface focus</a:t>
            </a:r>
            <a:r>
              <a:rPr lang="en-US" b="1" dirty="0">
                <a:solidFill>
                  <a:schemeClr val="bg1"/>
                </a:solidFill>
              </a:rPr>
              <a:t>, 9</a:t>
            </a:r>
          </a:p>
          <a:p>
            <a:r>
              <a:rPr lang="en-US" b="1" dirty="0">
                <a:solidFill>
                  <a:schemeClr val="bg1"/>
                </a:solidFill>
              </a:rPr>
              <a:t>Branscomb, Russell, 2019 </a:t>
            </a:r>
            <a:r>
              <a:rPr lang="en-US" b="1" i="1" dirty="0">
                <a:solidFill>
                  <a:schemeClr val="bg1"/>
                </a:solidFill>
              </a:rPr>
              <a:t>Interface focus</a:t>
            </a:r>
            <a:r>
              <a:rPr lang="en-US" b="1" dirty="0">
                <a:solidFill>
                  <a:schemeClr val="bg1"/>
                </a:solidFill>
              </a:rPr>
              <a:t>, 9</a:t>
            </a:r>
          </a:p>
          <a:p>
            <a:r>
              <a:rPr lang="en-US" b="1" dirty="0">
                <a:solidFill>
                  <a:schemeClr val="bg1"/>
                </a:solidFill>
              </a:rPr>
              <a:t>Russell et al. 2021 </a:t>
            </a:r>
            <a:r>
              <a:rPr lang="en-US" b="1" i="1" dirty="0">
                <a:solidFill>
                  <a:schemeClr val="bg1"/>
                </a:solidFill>
              </a:rPr>
              <a:t>Life </a:t>
            </a:r>
            <a:r>
              <a:rPr lang="en-US" b="1" dirty="0">
                <a:solidFill>
                  <a:schemeClr val="bg1"/>
                </a:solidFill>
              </a:rPr>
              <a:t>11, 429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88C1AB-B6D3-B743-ADC5-7D9AEFF9623D}"/>
              </a:ext>
            </a:extLst>
          </p:cNvPr>
          <p:cNvSpPr txBox="1"/>
          <p:nvPr/>
        </p:nvSpPr>
        <p:spPr>
          <a:xfrm>
            <a:off x="2774950" y="2753645"/>
            <a:ext cx="6908800" cy="1200329"/>
          </a:xfrm>
          <a:prstGeom prst="rect">
            <a:avLst/>
          </a:prstGeom>
          <a:noFill/>
          <a:ln w="38100">
            <a:solidFill>
              <a:srgbClr val="3A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AFF00"/>
                </a:solidFill>
              </a:rPr>
              <a:t>Life is </a:t>
            </a:r>
            <a:r>
              <a:rPr lang="en-US" sz="3600" b="1" u="sng" dirty="0">
                <a:solidFill>
                  <a:srgbClr val="3AFF00"/>
                </a:solidFill>
              </a:rPr>
              <a:t>NOT</a:t>
            </a:r>
            <a:r>
              <a:rPr lang="en-US" sz="3600" b="1" dirty="0">
                <a:solidFill>
                  <a:srgbClr val="3AFF00"/>
                </a:solidFill>
              </a:rPr>
              <a:t> one pot mass action, </a:t>
            </a:r>
          </a:p>
          <a:p>
            <a:pPr algn="ctr"/>
            <a:r>
              <a:rPr lang="en-US" sz="3600" b="1" dirty="0">
                <a:solidFill>
                  <a:srgbClr val="3AFF00"/>
                </a:solidFill>
              </a:rPr>
              <a:t>chemical catalysis</a:t>
            </a:r>
          </a:p>
        </p:txBody>
      </p:sp>
    </p:spTree>
    <p:extLst>
      <p:ext uri="{BB962C8B-B14F-4D97-AF65-F5344CB8AC3E}">
        <p14:creationId xmlns:p14="http://schemas.microsoft.com/office/powerpoint/2010/main" val="2819784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487" y="1519083"/>
            <a:ext cx="6222545" cy="1053883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-1548597" y="4655645"/>
            <a:ext cx="94815" cy="97695"/>
          </a:xfrm>
          <a:prstGeom prst="ellipse">
            <a:avLst/>
          </a:prstGeom>
          <a:solidFill>
            <a:srgbClr val="00D87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9896" tIns="44948" rIns="89896" bIns="44948" rtlCol="0" anchor="ctr"/>
          <a:lstStyle/>
          <a:p>
            <a:pPr algn="ctr"/>
            <a:endParaRPr lang="en-US" sz="1588"/>
          </a:p>
        </p:txBody>
      </p:sp>
      <p:sp>
        <p:nvSpPr>
          <p:cNvPr id="18" name="Oval 17"/>
          <p:cNvSpPr/>
          <p:nvPr/>
        </p:nvSpPr>
        <p:spPr>
          <a:xfrm>
            <a:off x="-1542908" y="5126559"/>
            <a:ext cx="94815" cy="9769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9896" tIns="44948" rIns="89896" bIns="44948" rtlCol="0" anchor="ctr"/>
          <a:lstStyle/>
          <a:p>
            <a:pPr algn="ctr"/>
            <a:endParaRPr lang="en-US" sz="1588"/>
          </a:p>
        </p:txBody>
      </p:sp>
      <p:sp>
        <p:nvSpPr>
          <p:cNvPr id="21" name="TextBox 20"/>
          <p:cNvSpPr txBox="1"/>
          <p:nvPr/>
        </p:nvSpPr>
        <p:spPr>
          <a:xfrm>
            <a:off x="-1327362" y="4489437"/>
            <a:ext cx="655908" cy="335136"/>
          </a:xfrm>
          <a:prstGeom prst="rect">
            <a:avLst/>
          </a:prstGeom>
          <a:noFill/>
        </p:spPr>
        <p:txBody>
          <a:bodyPr wrap="none" lIns="89896" tIns="44948" rIns="89896" bIns="44948" rtlCol="0">
            <a:spAutoFit/>
          </a:bodyPr>
          <a:lstStyle/>
          <a:p>
            <a:r>
              <a:rPr lang="en-US" sz="1588" dirty="0"/>
              <a:t>nickel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1327362" y="4967328"/>
            <a:ext cx="656037" cy="335136"/>
          </a:xfrm>
          <a:prstGeom prst="rect">
            <a:avLst/>
          </a:prstGeom>
          <a:noFill/>
        </p:spPr>
        <p:txBody>
          <a:bodyPr wrap="none" lIns="89896" tIns="44948" rIns="89896" bIns="44948" rtlCol="0">
            <a:spAutoFit/>
          </a:bodyPr>
          <a:lstStyle/>
          <a:p>
            <a:r>
              <a:rPr lang="en-US" sz="1588" dirty="0"/>
              <a:t>sulfur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18576" y="272052"/>
            <a:ext cx="9049425" cy="460106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square" lIns="89896" tIns="44948" rIns="89896" bIns="44948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Structure of Green Rust and Methane Monooxygenase </a:t>
            </a:r>
            <a:r>
              <a:rPr lang="en-US" sz="2400" b="1">
                <a:solidFill>
                  <a:srgbClr val="0000FF"/>
                </a:solidFill>
              </a:rPr>
              <a:t>active site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6281" y="4114799"/>
            <a:ext cx="90684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860319" y="4919427"/>
            <a:ext cx="94815" cy="97695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9896" tIns="44948" rIns="89896" bIns="44948" rtlCol="0" anchor="ctr"/>
          <a:lstStyle/>
          <a:p>
            <a:pPr algn="ctr"/>
            <a:endParaRPr lang="en-US" sz="1588"/>
          </a:p>
        </p:txBody>
      </p:sp>
      <p:sp>
        <p:nvSpPr>
          <p:cNvPr id="28" name="TextBox 27"/>
          <p:cNvSpPr txBox="1"/>
          <p:nvPr/>
        </p:nvSpPr>
        <p:spPr>
          <a:xfrm>
            <a:off x="3075865" y="4753339"/>
            <a:ext cx="510099" cy="335136"/>
          </a:xfrm>
          <a:prstGeom prst="rect">
            <a:avLst/>
          </a:prstGeom>
          <a:noFill/>
        </p:spPr>
        <p:txBody>
          <a:bodyPr wrap="none" lIns="89896" tIns="44948" rIns="89896" bIns="44948" rtlCol="0">
            <a:spAutoFit/>
          </a:bodyPr>
          <a:lstStyle/>
          <a:p>
            <a:r>
              <a:rPr lang="en-US" sz="1588" dirty="0"/>
              <a:t>iron</a:t>
            </a:r>
          </a:p>
        </p:txBody>
      </p:sp>
      <p:sp>
        <p:nvSpPr>
          <p:cNvPr id="29" name="Oval 28"/>
          <p:cNvSpPr/>
          <p:nvPr/>
        </p:nvSpPr>
        <p:spPr>
          <a:xfrm>
            <a:off x="5847218" y="4878017"/>
            <a:ext cx="94815" cy="9769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9896" tIns="44948" rIns="89896" bIns="44948" rtlCol="0" anchor="ctr"/>
          <a:lstStyle/>
          <a:p>
            <a:pPr algn="ctr"/>
            <a:endParaRPr lang="en-US" sz="1588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636359" y="4867838"/>
            <a:ext cx="94815" cy="97695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9896" tIns="44948" rIns="89896" bIns="44948" rtlCol="0" anchor="ctr"/>
          <a:lstStyle/>
          <a:p>
            <a:pPr algn="ctr"/>
            <a:endParaRPr lang="en-US" sz="1588"/>
          </a:p>
        </p:txBody>
      </p:sp>
      <p:sp>
        <p:nvSpPr>
          <p:cNvPr id="31" name="Oval 30"/>
          <p:cNvSpPr/>
          <p:nvPr/>
        </p:nvSpPr>
        <p:spPr>
          <a:xfrm>
            <a:off x="4084557" y="4920240"/>
            <a:ext cx="94815" cy="97695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9896" tIns="44948" rIns="89896" bIns="44948" rtlCol="0" anchor="ctr"/>
          <a:lstStyle/>
          <a:p>
            <a:pPr algn="ctr"/>
            <a:endParaRPr lang="en-US" sz="1588"/>
          </a:p>
        </p:txBody>
      </p:sp>
      <p:sp>
        <p:nvSpPr>
          <p:cNvPr id="33" name="TextBox 32"/>
          <p:cNvSpPr txBox="1"/>
          <p:nvPr/>
        </p:nvSpPr>
        <p:spPr>
          <a:xfrm>
            <a:off x="4300101" y="4751858"/>
            <a:ext cx="881996" cy="335136"/>
          </a:xfrm>
          <a:prstGeom prst="rect">
            <a:avLst/>
          </a:prstGeom>
          <a:noFill/>
        </p:spPr>
        <p:txBody>
          <a:bodyPr wrap="none" lIns="89896" tIns="44948" rIns="89896" bIns="44948" rtlCol="0">
            <a:spAutoFit/>
          </a:bodyPr>
          <a:lstStyle/>
          <a:p>
            <a:r>
              <a:rPr lang="en-US" sz="1588" dirty="0"/>
              <a:t>nitrogen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51905" y="4719770"/>
            <a:ext cx="1007543" cy="335136"/>
          </a:xfrm>
          <a:prstGeom prst="rect">
            <a:avLst/>
          </a:prstGeom>
          <a:noFill/>
        </p:spPr>
        <p:txBody>
          <a:bodyPr wrap="none" lIns="89896" tIns="44948" rIns="89896" bIns="44948" rtlCol="0">
            <a:spAutoFit/>
          </a:bodyPr>
          <a:lstStyle/>
          <a:p>
            <a:r>
              <a:rPr lang="en-US" sz="1588" dirty="0"/>
              <a:t>hydrogen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30195" y="4744181"/>
            <a:ext cx="766773" cy="335136"/>
          </a:xfrm>
          <a:prstGeom prst="rect">
            <a:avLst/>
          </a:prstGeom>
          <a:noFill/>
        </p:spPr>
        <p:txBody>
          <a:bodyPr wrap="none" lIns="89896" tIns="44948" rIns="89896" bIns="44948" rtlCol="0">
            <a:spAutoFit/>
          </a:bodyPr>
          <a:lstStyle/>
          <a:p>
            <a:r>
              <a:rPr lang="en-US" sz="1588" dirty="0"/>
              <a:t>oxygen</a:t>
            </a:r>
          </a:p>
        </p:txBody>
      </p:sp>
    </p:spTree>
    <p:extLst>
      <p:ext uri="{BB962C8B-B14F-4D97-AF65-F5344CB8AC3E}">
        <p14:creationId xmlns:p14="http://schemas.microsoft.com/office/powerpoint/2010/main" val="1942023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5735776"/>
            <a:ext cx="9144000" cy="319503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309881" y="129757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363501" y="138183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348061" y="12131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393755" y="129757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447375" y="138183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399902" y="120074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457306" y="12846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115156" y="166224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28379" y="142559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211888" y="152825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264187" y="153423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048966" y="167877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425718" y="156282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343447" y="156282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507302" y="160299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81809" y="17244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404279" y="170600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359662" y="169083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312844" y="169083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36768" y="168162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550529" y="132875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604149" y="14130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588709" y="12443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634403" y="132875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688023" y="14130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640550" y="123192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697954" y="131578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741109" y="13967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786803" y="148115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840423" y="15654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756549" y="124789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840423" y="124789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893509" y="123164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939203" y="131603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992823" y="140029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971205" y="124056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916367" y="155231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866090" y="14373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269027" y="145677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344452" y="154173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452536" y="155943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504835" y="156541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289614" y="170995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410642" y="166904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832497" y="162074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5971205" y="164986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666366" y="159400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584095" y="159400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721204" y="162763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781557" y="162763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722457" y="175564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899354" y="173592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644927" y="173718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600310" y="172201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5553492" y="172201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477416" y="171280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971205" y="175564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5820369" y="173718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331463" y="205212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6270032" y="217989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6313187" y="226087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358881" y="234526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412501" y="242952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6365029" y="224843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422432" y="233229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465587" y="241327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6511281" y="249766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6564901" y="258192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6448903" y="224843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6506306" y="233229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6747555" y="265006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801175" y="273432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6365028" y="199665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6422432" y="20805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6465587" y="209575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6511281" y="218014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6564901" y="226439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6517429" y="208330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6574832" y="216716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6747555" y="233254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6801175" y="241679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6753703" y="223570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6811106" y="231956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6854261" y="240055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899955" y="248494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6953575" y="256919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98265" y="206459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6950665" y="221699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6931958" y="240947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6877120" y="272121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6826843" y="260630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6895827" y="221132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6844157" y="211264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6288307" y="200232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227120" y="197794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6227121" y="212041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6233470" y="239241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316557" y="286233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6357083" y="256919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6287978" y="249592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6229780" y="262567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6305205" y="271063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6413289" y="272834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6465588" y="273432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6250367" y="287886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6371395" y="283795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6793250" y="278965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6931958" y="281876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6544848" y="276290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6742310" y="279653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6683210" y="292455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6860107" y="290483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6605680" y="290609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6561063" y="289092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6514245" y="289092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6438169" y="288171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6931958" y="292455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6781122" y="290609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5572111" y="208330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5510680" y="221107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5553835" y="229205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5599529" y="237644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5653149" y="246070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5605677" y="227961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5663080" y="236347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5706235" y="244445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5751929" y="252884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5805549" y="261310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5689551" y="227961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5746954" y="236347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5790109" y="244445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5835803" y="252884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5889423" y="261310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5841951" y="243201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5899354" y="251587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5942509" y="259685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5988203" y="268124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6041823" y="276550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5605676" y="202783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5663080" y="204594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5706235" y="212693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5751929" y="221132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5805549" y="229557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5758077" y="211448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5815480" y="219834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5858635" y="227933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5904329" y="236372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5957949" y="244797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5841951" y="211448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5899354" y="219834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5942509" y="227933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5988203" y="236372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6041823" y="244797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5994351" y="226688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6051754" y="235074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6094909" y="243173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6140603" y="251612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6194223" y="260037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5950024" y="205652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6038913" y="209577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6191313" y="224817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6172606" y="244065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6117768" y="275239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6067491" y="263748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6136475" y="224250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6084805" y="214382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5886512" y="200912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5829613" y="201659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5528955" y="203350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5467768" y="200912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5" name="Oval 174"/>
          <p:cNvSpPr/>
          <p:nvPr/>
        </p:nvSpPr>
        <p:spPr>
          <a:xfrm>
            <a:off x="5467769" y="215159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5474118" y="242359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5557205" y="289351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5597731" y="260037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5528626" y="252711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5470428" y="265686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1" name="Oval 180"/>
          <p:cNvSpPr/>
          <p:nvPr/>
        </p:nvSpPr>
        <p:spPr>
          <a:xfrm>
            <a:off x="5545853" y="274181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2" name="Oval 181"/>
          <p:cNvSpPr/>
          <p:nvPr/>
        </p:nvSpPr>
        <p:spPr>
          <a:xfrm>
            <a:off x="5653937" y="275952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3" name="Oval 182"/>
          <p:cNvSpPr/>
          <p:nvPr/>
        </p:nvSpPr>
        <p:spPr>
          <a:xfrm>
            <a:off x="5706236" y="276550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4" name="Oval 183"/>
          <p:cNvSpPr/>
          <p:nvPr/>
        </p:nvSpPr>
        <p:spPr>
          <a:xfrm>
            <a:off x="5491015" y="291004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5" name="Oval 184"/>
          <p:cNvSpPr/>
          <p:nvPr/>
        </p:nvSpPr>
        <p:spPr>
          <a:xfrm>
            <a:off x="5612043" y="286913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6033898" y="282083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6172606" y="284994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8" name="Oval 187"/>
          <p:cNvSpPr/>
          <p:nvPr/>
        </p:nvSpPr>
        <p:spPr>
          <a:xfrm>
            <a:off x="5867767" y="279408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5785496" y="279408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0" name="Oval 189"/>
          <p:cNvSpPr/>
          <p:nvPr/>
        </p:nvSpPr>
        <p:spPr>
          <a:xfrm>
            <a:off x="5922605" y="282771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1" name="Oval 190"/>
          <p:cNvSpPr/>
          <p:nvPr/>
        </p:nvSpPr>
        <p:spPr>
          <a:xfrm>
            <a:off x="5982958" y="282771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2" name="Oval 191"/>
          <p:cNvSpPr/>
          <p:nvPr/>
        </p:nvSpPr>
        <p:spPr>
          <a:xfrm>
            <a:off x="5923858" y="295573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6100755" y="293601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5846328" y="293727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5801711" y="292210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5754893" y="292210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5678817" y="291289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6172606" y="295573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6021770" y="293727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5449913" y="442522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5388483" y="45529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5431638" y="463397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5477332" y="471836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5530952" y="480262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5483479" y="462153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5540883" y="47053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5584038" y="478637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5629732" y="487076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5683352" y="495502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5567353" y="462153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5624757" y="47053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5667912" y="478637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5713606" y="487076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5767226" y="495502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5719753" y="477393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5777157" y="48577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5820312" y="493877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5866006" y="502316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5919626" y="510742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5483479" y="430400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5540883" y="438786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5584038" y="446885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5629732" y="455324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5683352" y="463749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5635879" y="445640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5693283" y="454026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5736438" y="462125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5782132" y="470564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5835752" y="478989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5719753" y="445640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5777157" y="454026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5820312" y="462125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5866006" y="470564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5919626" y="478989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5872153" y="460880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5929557" y="469266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5972712" y="477365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6018406" y="485804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6072026" y="494229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5827826" y="439844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5916715" y="443769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6069115" y="459009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6050408" y="478257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5995570" y="509431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5945293" y="497940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6014277" y="458442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5962607" y="448574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5764315" y="428529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5707416" y="42927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5406758" y="430967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5345571" y="428529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5345571" y="449351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5351920" y="476551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5435007" y="523543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5475533" y="49422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5406428" y="486903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5348230" y="499878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5423655" y="508373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5531739" y="510144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5584038" y="510742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5368817" y="525196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5489845" y="521105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5911700" y="516275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4" name="Oval 263"/>
          <p:cNvSpPr/>
          <p:nvPr/>
        </p:nvSpPr>
        <p:spPr>
          <a:xfrm>
            <a:off x="6050408" y="519186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5745569" y="513600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5663298" y="513600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5800407" y="516963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5860760" y="516963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5801660" y="529765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5978557" y="527793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5724130" y="527919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5679513" y="526402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5632695" y="526402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5556619" y="525481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6050408" y="529765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5899572" y="527919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690561" y="445640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629131" y="45841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672286" y="466516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717980" y="474954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771600" y="48338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24127" y="465271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3" name="Oval 282"/>
          <p:cNvSpPr/>
          <p:nvPr/>
        </p:nvSpPr>
        <p:spPr>
          <a:xfrm>
            <a:off x="4781531" y="47365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4" name="Oval 283"/>
          <p:cNvSpPr/>
          <p:nvPr/>
        </p:nvSpPr>
        <p:spPr>
          <a:xfrm>
            <a:off x="4824686" y="481756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5" name="Oval 284"/>
          <p:cNvSpPr/>
          <p:nvPr/>
        </p:nvSpPr>
        <p:spPr>
          <a:xfrm>
            <a:off x="4870380" y="490194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6" name="Oval 285"/>
          <p:cNvSpPr/>
          <p:nvPr/>
        </p:nvSpPr>
        <p:spPr>
          <a:xfrm>
            <a:off x="4924000" y="49862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7" name="Oval 286"/>
          <p:cNvSpPr/>
          <p:nvPr/>
        </p:nvSpPr>
        <p:spPr>
          <a:xfrm>
            <a:off x="4808001" y="465271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8" name="Oval 287"/>
          <p:cNvSpPr/>
          <p:nvPr/>
        </p:nvSpPr>
        <p:spPr>
          <a:xfrm>
            <a:off x="4865405" y="47365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9" name="Oval 288"/>
          <p:cNvSpPr/>
          <p:nvPr/>
        </p:nvSpPr>
        <p:spPr>
          <a:xfrm>
            <a:off x="4908560" y="481756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0" name="Oval 289"/>
          <p:cNvSpPr/>
          <p:nvPr/>
        </p:nvSpPr>
        <p:spPr>
          <a:xfrm>
            <a:off x="4954254" y="490194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1" name="Oval 290"/>
          <p:cNvSpPr/>
          <p:nvPr/>
        </p:nvSpPr>
        <p:spPr>
          <a:xfrm>
            <a:off x="5007874" y="49862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2" name="Oval 291"/>
          <p:cNvSpPr/>
          <p:nvPr/>
        </p:nvSpPr>
        <p:spPr>
          <a:xfrm>
            <a:off x="4960401" y="480511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3" name="Oval 292"/>
          <p:cNvSpPr/>
          <p:nvPr/>
        </p:nvSpPr>
        <p:spPr>
          <a:xfrm>
            <a:off x="5017805" y="48889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4" name="Oval 293"/>
          <p:cNvSpPr/>
          <p:nvPr/>
        </p:nvSpPr>
        <p:spPr>
          <a:xfrm>
            <a:off x="5060960" y="496996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5" name="Oval 294"/>
          <p:cNvSpPr/>
          <p:nvPr/>
        </p:nvSpPr>
        <p:spPr>
          <a:xfrm>
            <a:off x="5106654" y="505434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6" name="Oval 295"/>
          <p:cNvSpPr/>
          <p:nvPr/>
        </p:nvSpPr>
        <p:spPr>
          <a:xfrm>
            <a:off x="5160274" y="51386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7" name="Oval 296"/>
          <p:cNvSpPr/>
          <p:nvPr/>
        </p:nvSpPr>
        <p:spPr>
          <a:xfrm>
            <a:off x="4724127" y="433518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8" name="Oval 297"/>
          <p:cNvSpPr/>
          <p:nvPr/>
        </p:nvSpPr>
        <p:spPr>
          <a:xfrm>
            <a:off x="4781531" y="441904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9" name="Oval 298"/>
          <p:cNvSpPr/>
          <p:nvPr/>
        </p:nvSpPr>
        <p:spPr>
          <a:xfrm>
            <a:off x="4824686" y="450003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0" name="Oval 299"/>
          <p:cNvSpPr/>
          <p:nvPr/>
        </p:nvSpPr>
        <p:spPr>
          <a:xfrm>
            <a:off x="4870380" y="458442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1" name="Oval 300"/>
          <p:cNvSpPr/>
          <p:nvPr/>
        </p:nvSpPr>
        <p:spPr>
          <a:xfrm>
            <a:off x="4924000" y="466868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2" name="Oval 301"/>
          <p:cNvSpPr/>
          <p:nvPr/>
        </p:nvSpPr>
        <p:spPr>
          <a:xfrm>
            <a:off x="4876527" y="448758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3" name="Oval 302"/>
          <p:cNvSpPr/>
          <p:nvPr/>
        </p:nvSpPr>
        <p:spPr>
          <a:xfrm>
            <a:off x="4933931" y="457144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4" name="Oval 303"/>
          <p:cNvSpPr/>
          <p:nvPr/>
        </p:nvSpPr>
        <p:spPr>
          <a:xfrm>
            <a:off x="4977086" y="465243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5" name="Oval 304"/>
          <p:cNvSpPr/>
          <p:nvPr/>
        </p:nvSpPr>
        <p:spPr>
          <a:xfrm>
            <a:off x="5022780" y="473682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6" name="Oval 305"/>
          <p:cNvSpPr/>
          <p:nvPr/>
        </p:nvSpPr>
        <p:spPr>
          <a:xfrm>
            <a:off x="5076400" y="482108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7" name="Oval 306"/>
          <p:cNvSpPr/>
          <p:nvPr/>
        </p:nvSpPr>
        <p:spPr>
          <a:xfrm>
            <a:off x="4960401" y="448758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8" name="Oval 307"/>
          <p:cNvSpPr/>
          <p:nvPr/>
        </p:nvSpPr>
        <p:spPr>
          <a:xfrm>
            <a:off x="5017805" y="457144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9" name="Oval 308"/>
          <p:cNvSpPr/>
          <p:nvPr/>
        </p:nvSpPr>
        <p:spPr>
          <a:xfrm>
            <a:off x="5060960" y="465243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0" name="Oval 309"/>
          <p:cNvSpPr/>
          <p:nvPr/>
        </p:nvSpPr>
        <p:spPr>
          <a:xfrm>
            <a:off x="5106654" y="473682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1" name="Oval 310"/>
          <p:cNvSpPr/>
          <p:nvPr/>
        </p:nvSpPr>
        <p:spPr>
          <a:xfrm>
            <a:off x="5160274" y="482108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2" name="Oval 311"/>
          <p:cNvSpPr/>
          <p:nvPr/>
        </p:nvSpPr>
        <p:spPr>
          <a:xfrm>
            <a:off x="5112801" y="463998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3" name="Oval 312"/>
          <p:cNvSpPr/>
          <p:nvPr/>
        </p:nvSpPr>
        <p:spPr>
          <a:xfrm>
            <a:off x="5170205" y="472384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4" name="Oval 313"/>
          <p:cNvSpPr/>
          <p:nvPr/>
        </p:nvSpPr>
        <p:spPr>
          <a:xfrm>
            <a:off x="5213360" y="480483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5" name="Oval 314"/>
          <p:cNvSpPr/>
          <p:nvPr/>
        </p:nvSpPr>
        <p:spPr>
          <a:xfrm>
            <a:off x="5259054" y="488922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6" name="Oval 315"/>
          <p:cNvSpPr/>
          <p:nvPr/>
        </p:nvSpPr>
        <p:spPr>
          <a:xfrm>
            <a:off x="5312674" y="497348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7" name="Oval 316"/>
          <p:cNvSpPr/>
          <p:nvPr/>
        </p:nvSpPr>
        <p:spPr>
          <a:xfrm>
            <a:off x="5068474" y="442962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8" name="Oval 317"/>
          <p:cNvSpPr/>
          <p:nvPr/>
        </p:nvSpPr>
        <p:spPr>
          <a:xfrm>
            <a:off x="5157363" y="446887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9" name="Oval 318"/>
          <p:cNvSpPr/>
          <p:nvPr/>
        </p:nvSpPr>
        <p:spPr>
          <a:xfrm>
            <a:off x="5309763" y="462127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0" name="Oval 319"/>
          <p:cNvSpPr/>
          <p:nvPr/>
        </p:nvSpPr>
        <p:spPr>
          <a:xfrm>
            <a:off x="5291056" y="481375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1" name="Oval 320"/>
          <p:cNvSpPr/>
          <p:nvPr/>
        </p:nvSpPr>
        <p:spPr>
          <a:xfrm>
            <a:off x="5236218" y="512550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2" name="Oval 321"/>
          <p:cNvSpPr/>
          <p:nvPr/>
        </p:nvSpPr>
        <p:spPr>
          <a:xfrm>
            <a:off x="5185941" y="501058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3" name="Oval 322"/>
          <p:cNvSpPr/>
          <p:nvPr/>
        </p:nvSpPr>
        <p:spPr>
          <a:xfrm>
            <a:off x="5254925" y="461560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4" name="Oval 323"/>
          <p:cNvSpPr/>
          <p:nvPr/>
        </p:nvSpPr>
        <p:spPr>
          <a:xfrm>
            <a:off x="5203255" y="451693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5" name="Oval 324"/>
          <p:cNvSpPr/>
          <p:nvPr/>
        </p:nvSpPr>
        <p:spPr>
          <a:xfrm>
            <a:off x="5004963" y="431647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6" name="Oval 325"/>
          <p:cNvSpPr/>
          <p:nvPr/>
        </p:nvSpPr>
        <p:spPr>
          <a:xfrm>
            <a:off x="4948064" y="432394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7" name="Oval 326"/>
          <p:cNvSpPr/>
          <p:nvPr/>
        </p:nvSpPr>
        <p:spPr>
          <a:xfrm>
            <a:off x="4789875" y="429103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8" name="Oval 327"/>
          <p:cNvSpPr/>
          <p:nvPr/>
        </p:nvSpPr>
        <p:spPr>
          <a:xfrm>
            <a:off x="4647406" y="434085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9" name="Oval 328"/>
          <p:cNvSpPr/>
          <p:nvPr/>
        </p:nvSpPr>
        <p:spPr>
          <a:xfrm>
            <a:off x="4586219" y="431647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0" name="Oval 329"/>
          <p:cNvSpPr/>
          <p:nvPr/>
        </p:nvSpPr>
        <p:spPr>
          <a:xfrm>
            <a:off x="4586219" y="452469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1" name="Oval 330"/>
          <p:cNvSpPr/>
          <p:nvPr/>
        </p:nvSpPr>
        <p:spPr>
          <a:xfrm>
            <a:off x="4592568" y="479669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2" name="Oval 331"/>
          <p:cNvSpPr/>
          <p:nvPr/>
        </p:nvSpPr>
        <p:spPr>
          <a:xfrm>
            <a:off x="4675655" y="526661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3" name="Oval 332"/>
          <p:cNvSpPr/>
          <p:nvPr/>
        </p:nvSpPr>
        <p:spPr>
          <a:xfrm>
            <a:off x="4716181" y="497348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4" name="Oval 333"/>
          <p:cNvSpPr/>
          <p:nvPr/>
        </p:nvSpPr>
        <p:spPr>
          <a:xfrm>
            <a:off x="4647076" y="490021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5" name="Oval 334"/>
          <p:cNvSpPr/>
          <p:nvPr/>
        </p:nvSpPr>
        <p:spPr>
          <a:xfrm>
            <a:off x="4588878" y="502996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6" name="Oval 335"/>
          <p:cNvSpPr/>
          <p:nvPr/>
        </p:nvSpPr>
        <p:spPr>
          <a:xfrm>
            <a:off x="4664303" y="511491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7" name="Oval 336"/>
          <p:cNvSpPr/>
          <p:nvPr/>
        </p:nvSpPr>
        <p:spPr>
          <a:xfrm>
            <a:off x="4772387" y="513262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8" name="Oval 337"/>
          <p:cNvSpPr/>
          <p:nvPr/>
        </p:nvSpPr>
        <p:spPr>
          <a:xfrm>
            <a:off x="4824686" y="513860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9" name="Oval 338"/>
          <p:cNvSpPr/>
          <p:nvPr/>
        </p:nvSpPr>
        <p:spPr>
          <a:xfrm>
            <a:off x="4609465" y="528314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0" name="Oval 339"/>
          <p:cNvSpPr/>
          <p:nvPr/>
        </p:nvSpPr>
        <p:spPr>
          <a:xfrm>
            <a:off x="4730493" y="524223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1" name="Oval 340"/>
          <p:cNvSpPr/>
          <p:nvPr/>
        </p:nvSpPr>
        <p:spPr>
          <a:xfrm>
            <a:off x="5152348" y="519393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2" name="Oval 341"/>
          <p:cNvSpPr/>
          <p:nvPr/>
        </p:nvSpPr>
        <p:spPr>
          <a:xfrm>
            <a:off x="5291056" y="522304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3" name="Oval 342"/>
          <p:cNvSpPr/>
          <p:nvPr/>
        </p:nvSpPr>
        <p:spPr>
          <a:xfrm>
            <a:off x="4986217" y="516719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4" name="Oval 343"/>
          <p:cNvSpPr/>
          <p:nvPr/>
        </p:nvSpPr>
        <p:spPr>
          <a:xfrm>
            <a:off x="4903946" y="516719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5" name="Oval 344"/>
          <p:cNvSpPr/>
          <p:nvPr/>
        </p:nvSpPr>
        <p:spPr>
          <a:xfrm>
            <a:off x="5041055" y="520081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6" name="Oval 345"/>
          <p:cNvSpPr/>
          <p:nvPr/>
        </p:nvSpPr>
        <p:spPr>
          <a:xfrm>
            <a:off x="5101408" y="520081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7" name="Oval 346"/>
          <p:cNvSpPr/>
          <p:nvPr/>
        </p:nvSpPr>
        <p:spPr>
          <a:xfrm>
            <a:off x="5042308" y="532883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8" name="Oval 347"/>
          <p:cNvSpPr/>
          <p:nvPr/>
        </p:nvSpPr>
        <p:spPr>
          <a:xfrm>
            <a:off x="5219205" y="530911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9" name="Oval 348"/>
          <p:cNvSpPr/>
          <p:nvPr/>
        </p:nvSpPr>
        <p:spPr>
          <a:xfrm>
            <a:off x="4964778" y="53103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0" name="Oval 349"/>
          <p:cNvSpPr/>
          <p:nvPr/>
        </p:nvSpPr>
        <p:spPr>
          <a:xfrm>
            <a:off x="4920161" y="529520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1" name="Oval 350"/>
          <p:cNvSpPr/>
          <p:nvPr/>
        </p:nvSpPr>
        <p:spPr>
          <a:xfrm>
            <a:off x="4873343" y="529520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2" name="Oval 351"/>
          <p:cNvSpPr/>
          <p:nvPr/>
        </p:nvSpPr>
        <p:spPr>
          <a:xfrm>
            <a:off x="4797267" y="528599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3" name="Oval 352"/>
          <p:cNvSpPr/>
          <p:nvPr/>
        </p:nvSpPr>
        <p:spPr>
          <a:xfrm>
            <a:off x="5291056" y="532883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4" name="Oval 353"/>
          <p:cNvSpPr/>
          <p:nvPr/>
        </p:nvSpPr>
        <p:spPr>
          <a:xfrm>
            <a:off x="5140220" y="53103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5" name="Oval 354"/>
          <p:cNvSpPr/>
          <p:nvPr/>
        </p:nvSpPr>
        <p:spPr>
          <a:xfrm>
            <a:off x="5651314" y="562531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6" name="Oval 355"/>
          <p:cNvSpPr/>
          <p:nvPr/>
        </p:nvSpPr>
        <p:spPr>
          <a:xfrm>
            <a:off x="5589883" y="575307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7" name="Oval 356"/>
          <p:cNvSpPr/>
          <p:nvPr/>
        </p:nvSpPr>
        <p:spPr>
          <a:xfrm>
            <a:off x="5633038" y="583406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8" name="Oval 357"/>
          <p:cNvSpPr/>
          <p:nvPr/>
        </p:nvSpPr>
        <p:spPr>
          <a:xfrm>
            <a:off x="5678732" y="591845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9" name="Oval 358"/>
          <p:cNvSpPr/>
          <p:nvPr/>
        </p:nvSpPr>
        <p:spPr>
          <a:xfrm>
            <a:off x="5732352" y="600270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0" name="Oval 359"/>
          <p:cNvSpPr/>
          <p:nvPr/>
        </p:nvSpPr>
        <p:spPr>
          <a:xfrm>
            <a:off x="5684880" y="582161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1" name="Oval 360"/>
          <p:cNvSpPr/>
          <p:nvPr/>
        </p:nvSpPr>
        <p:spPr>
          <a:xfrm>
            <a:off x="5742283" y="590547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2" name="Oval 361"/>
          <p:cNvSpPr/>
          <p:nvPr/>
        </p:nvSpPr>
        <p:spPr>
          <a:xfrm>
            <a:off x="5785438" y="598646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3" name="Oval 362"/>
          <p:cNvSpPr/>
          <p:nvPr/>
        </p:nvSpPr>
        <p:spPr>
          <a:xfrm>
            <a:off x="5831132" y="607085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4" name="Oval 363"/>
          <p:cNvSpPr/>
          <p:nvPr/>
        </p:nvSpPr>
        <p:spPr>
          <a:xfrm>
            <a:off x="5884752" y="615510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5" name="Oval 364"/>
          <p:cNvSpPr/>
          <p:nvPr/>
        </p:nvSpPr>
        <p:spPr>
          <a:xfrm>
            <a:off x="5768754" y="582161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6" name="Oval 365"/>
          <p:cNvSpPr/>
          <p:nvPr/>
        </p:nvSpPr>
        <p:spPr>
          <a:xfrm>
            <a:off x="5826157" y="590547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7" name="Oval 366"/>
          <p:cNvSpPr/>
          <p:nvPr/>
        </p:nvSpPr>
        <p:spPr>
          <a:xfrm>
            <a:off x="5869312" y="598646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8" name="Oval 367"/>
          <p:cNvSpPr/>
          <p:nvPr/>
        </p:nvSpPr>
        <p:spPr>
          <a:xfrm>
            <a:off x="5915006" y="607085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9" name="Oval 368"/>
          <p:cNvSpPr/>
          <p:nvPr/>
        </p:nvSpPr>
        <p:spPr>
          <a:xfrm>
            <a:off x="5968626" y="615510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0" name="Oval 369"/>
          <p:cNvSpPr/>
          <p:nvPr/>
        </p:nvSpPr>
        <p:spPr>
          <a:xfrm>
            <a:off x="5921154" y="597401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1" name="Oval 370"/>
          <p:cNvSpPr/>
          <p:nvPr/>
        </p:nvSpPr>
        <p:spPr>
          <a:xfrm>
            <a:off x="5978557" y="605787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2" name="Oval 371"/>
          <p:cNvSpPr/>
          <p:nvPr/>
        </p:nvSpPr>
        <p:spPr>
          <a:xfrm>
            <a:off x="6021712" y="613886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3" name="Oval 372"/>
          <p:cNvSpPr/>
          <p:nvPr/>
        </p:nvSpPr>
        <p:spPr>
          <a:xfrm>
            <a:off x="6067406" y="622325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4" name="Oval 373"/>
          <p:cNvSpPr/>
          <p:nvPr/>
        </p:nvSpPr>
        <p:spPr>
          <a:xfrm>
            <a:off x="6121026" y="630750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5" name="Oval 374"/>
          <p:cNvSpPr/>
          <p:nvPr/>
        </p:nvSpPr>
        <p:spPr>
          <a:xfrm>
            <a:off x="5684879" y="556984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6" name="Oval 375"/>
          <p:cNvSpPr/>
          <p:nvPr/>
        </p:nvSpPr>
        <p:spPr>
          <a:xfrm>
            <a:off x="5742283" y="56537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7" name="Oval 376"/>
          <p:cNvSpPr/>
          <p:nvPr/>
        </p:nvSpPr>
        <p:spPr>
          <a:xfrm>
            <a:off x="5785438" y="566894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8" name="Oval 377"/>
          <p:cNvSpPr/>
          <p:nvPr/>
        </p:nvSpPr>
        <p:spPr>
          <a:xfrm>
            <a:off x="5831132" y="575332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9" name="Oval 378"/>
          <p:cNvSpPr/>
          <p:nvPr/>
        </p:nvSpPr>
        <p:spPr>
          <a:xfrm>
            <a:off x="5884752" y="583758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0" name="Oval 379"/>
          <p:cNvSpPr/>
          <p:nvPr/>
        </p:nvSpPr>
        <p:spPr>
          <a:xfrm>
            <a:off x="5837280" y="565649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1" name="Oval 380"/>
          <p:cNvSpPr/>
          <p:nvPr/>
        </p:nvSpPr>
        <p:spPr>
          <a:xfrm>
            <a:off x="5894683" y="574035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2" name="Oval 381"/>
          <p:cNvSpPr/>
          <p:nvPr/>
        </p:nvSpPr>
        <p:spPr>
          <a:xfrm>
            <a:off x="5937838" y="582134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3" name="Oval 382"/>
          <p:cNvSpPr/>
          <p:nvPr/>
        </p:nvSpPr>
        <p:spPr>
          <a:xfrm>
            <a:off x="5983532" y="590572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4" name="Oval 383"/>
          <p:cNvSpPr/>
          <p:nvPr/>
        </p:nvSpPr>
        <p:spPr>
          <a:xfrm>
            <a:off x="6037152" y="598998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5" name="Oval 384"/>
          <p:cNvSpPr/>
          <p:nvPr/>
        </p:nvSpPr>
        <p:spPr>
          <a:xfrm>
            <a:off x="5921154" y="565649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6" name="Oval 385"/>
          <p:cNvSpPr/>
          <p:nvPr/>
        </p:nvSpPr>
        <p:spPr>
          <a:xfrm>
            <a:off x="5978557" y="574035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7" name="Oval 386"/>
          <p:cNvSpPr/>
          <p:nvPr/>
        </p:nvSpPr>
        <p:spPr>
          <a:xfrm>
            <a:off x="6021712" y="582134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8" name="Oval 387"/>
          <p:cNvSpPr/>
          <p:nvPr/>
        </p:nvSpPr>
        <p:spPr>
          <a:xfrm>
            <a:off x="6067406" y="590572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9" name="Oval 388"/>
          <p:cNvSpPr/>
          <p:nvPr/>
        </p:nvSpPr>
        <p:spPr>
          <a:xfrm>
            <a:off x="6121026" y="598998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0" name="Oval 389"/>
          <p:cNvSpPr/>
          <p:nvPr/>
        </p:nvSpPr>
        <p:spPr>
          <a:xfrm>
            <a:off x="6073554" y="580889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1" name="Oval 390"/>
          <p:cNvSpPr/>
          <p:nvPr/>
        </p:nvSpPr>
        <p:spPr>
          <a:xfrm>
            <a:off x="6130957" y="589275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2" name="Oval 391"/>
          <p:cNvSpPr/>
          <p:nvPr/>
        </p:nvSpPr>
        <p:spPr>
          <a:xfrm>
            <a:off x="6174112" y="597374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3" name="Oval 392"/>
          <p:cNvSpPr/>
          <p:nvPr/>
        </p:nvSpPr>
        <p:spPr>
          <a:xfrm>
            <a:off x="6219806" y="605812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4" name="Oval 393"/>
          <p:cNvSpPr/>
          <p:nvPr/>
        </p:nvSpPr>
        <p:spPr>
          <a:xfrm>
            <a:off x="6273426" y="614238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5" name="Oval 394"/>
          <p:cNvSpPr/>
          <p:nvPr/>
        </p:nvSpPr>
        <p:spPr>
          <a:xfrm>
            <a:off x="6029227" y="559852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6" name="Oval 395"/>
          <p:cNvSpPr/>
          <p:nvPr/>
        </p:nvSpPr>
        <p:spPr>
          <a:xfrm>
            <a:off x="6118116" y="563778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7" name="Oval 396"/>
          <p:cNvSpPr/>
          <p:nvPr/>
        </p:nvSpPr>
        <p:spPr>
          <a:xfrm>
            <a:off x="6270516" y="579018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8" name="Oval 397"/>
          <p:cNvSpPr/>
          <p:nvPr/>
        </p:nvSpPr>
        <p:spPr>
          <a:xfrm>
            <a:off x="6251809" y="598266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9" name="Oval 398"/>
          <p:cNvSpPr/>
          <p:nvPr/>
        </p:nvSpPr>
        <p:spPr>
          <a:xfrm>
            <a:off x="6196971" y="629440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0" name="Oval 399"/>
          <p:cNvSpPr/>
          <p:nvPr/>
        </p:nvSpPr>
        <p:spPr>
          <a:xfrm>
            <a:off x="6146694" y="617949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1" name="Oval 400"/>
          <p:cNvSpPr/>
          <p:nvPr/>
        </p:nvSpPr>
        <p:spPr>
          <a:xfrm>
            <a:off x="6215678" y="578451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2" name="Oval 401"/>
          <p:cNvSpPr/>
          <p:nvPr/>
        </p:nvSpPr>
        <p:spPr>
          <a:xfrm>
            <a:off x="6164008" y="568583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3" name="Oval 402"/>
          <p:cNvSpPr/>
          <p:nvPr/>
        </p:nvSpPr>
        <p:spPr>
          <a:xfrm>
            <a:off x="5965715" y="555112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4" name="Oval 403"/>
          <p:cNvSpPr/>
          <p:nvPr/>
        </p:nvSpPr>
        <p:spPr>
          <a:xfrm>
            <a:off x="5908816" y="555860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5" name="Oval 404"/>
          <p:cNvSpPr/>
          <p:nvPr/>
        </p:nvSpPr>
        <p:spPr>
          <a:xfrm>
            <a:off x="5608158" y="557551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6" name="Oval 405"/>
          <p:cNvSpPr/>
          <p:nvPr/>
        </p:nvSpPr>
        <p:spPr>
          <a:xfrm>
            <a:off x="5546971" y="555112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7" name="Oval 406"/>
          <p:cNvSpPr/>
          <p:nvPr/>
        </p:nvSpPr>
        <p:spPr>
          <a:xfrm>
            <a:off x="5546972" y="569360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8" name="Oval 407"/>
          <p:cNvSpPr/>
          <p:nvPr/>
        </p:nvSpPr>
        <p:spPr>
          <a:xfrm>
            <a:off x="5553321" y="596560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9" name="Oval 408"/>
          <p:cNvSpPr/>
          <p:nvPr/>
        </p:nvSpPr>
        <p:spPr>
          <a:xfrm>
            <a:off x="5636408" y="643552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0" name="Oval 409"/>
          <p:cNvSpPr/>
          <p:nvPr/>
        </p:nvSpPr>
        <p:spPr>
          <a:xfrm>
            <a:off x="5676934" y="614238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1" name="Oval 410"/>
          <p:cNvSpPr/>
          <p:nvPr/>
        </p:nvSpPr>
        <p:spPr>
          <a:xfrm>
            <a:off x="5607829" y="606911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2" name="Oval 411"/>
          <p:cNvSpPr/>
          <p:nvPr/>
        </p:nvSpPr>
        <p:spPr>
          <a:xfrm>
            <a:off x="5549631" y="619886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3" name="Oval 412"/>
          <p:cNvSpPr/>
          <p:nvPr/>
        </p:nvSpPr>
        <p:spPr>
          <a:xfrm>
            <a:off x="5625056" y="628382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4" name="Oval 413"/>
          <p:cNvSpPr/>
          <p:nvPr/>
        </p:nvSpPr>
        <p:spPr>
          <a:xfrm>
            <a:off x="5733140" y="630152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5" name="Oval 414"/>
          <p:cNvSpPr/>
          <p:nvPr/>
        </p:nvSpPr>
        <p:spPr>
          <a:xfrm>
            <a:off x="5785439" y="630750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6" name="Oval 415"/>
          <p:cNvSpPr/>
          <p:nvPr/>
        </p:nvSpPr>
        <p:spPr>
          <a:xfrm>
            <a:off x="5570218" y="645205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7" name="Oval 416"/>
          <p:cNvSpPr/>
          <p:nvPr/>
        </p:nvSpPr>
        <p:spPr>
          <a:xfrm>
            <a:off x="5691246" y="641114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8" name="Oval 417"/>
          <p:cNvSpPr/>
          <p:nvPr/>
        </p:nvSpPr>
        <p:spPr>
          <a:xfrm>
            <a:off x="6113101" y="636284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9" name="Oval 418"/>
          <p:cNvSpPr/>
          <p:nvPr/>
        </p:nvSpPr>
        <p:spPr>
          <a:xfrm>
            <a:off x="6251809" y="639195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0" name="Oval 419"/>
          <p:cNvSpPr/>
          <p:nvPr/>
        </p:nvSpPr>
        <p:spPr>
          <a:xfrm>
            <a:off x="5946970" y="633609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1" name="Oval 420"/>
          <p:cNvSpPr/>
          <p:nvPr/>
        </p:nvSpPr>
        <p:spPr>
          <a:xfrm>
            <a:off x="5864699" y="633609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2" name="Oval 421"/>
          <p:cNvSpPr/>
          <p:nvPr/>
        </p:nvSpPr>
        <p:spPr>
          <a:xfrm>
            <a:off x="6001808" y="636972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3" name="Oval 422"/>
          <p:cNvSpPr/>
          <p:nvPr/>
        </p:nvSpPr>
        <p:spPr>
          <a:xfrm>
            <a:off x="6062161" y="636972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4" name="Oval 423"/>
          <p:cNvSpPr/>
          <p:nvPr/>
        </p:nvSpPr>
        <p:spPr>
          <a:xfrm>
            <a:off x="6003061" y="649774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5" name="Oval 424"/>
          <p:cNvSpPr/>
          <p:nvPr/>
        </p:nvSpPr>
        <p:spPr>
          <a:xfrm>
            <a:off x="6179958" y="647802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6" name="Oval 425"/>
          <p:cNvSpPr/>
          <p:nvPr/>
        </p:nvSpPr>
        <p:spPr>
          <a:xfrm>
            <a:off x="5925531" y="647928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7" name="Oval 426"/>
          <p:cNvSpPr/>
          <p:nvPr/>
        </p:nvSpPr>
        <p:spPr>
          <a:xfrm>
            <a:off x="5880914" y="646411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8" name="Oval 427"/>
          <p:cNvSpPr/>
          <p:nvPr/>
        </p:nvSpPr>
        <p:spPr>
          <a:xfrm>
            <a:off x="5834096" y="646411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9" name="Oval 428"/>
          <p:cNvSpPr/>
          <p:nvPr/>
        </p:nvSpPr>
        <p:spPr>
          <a:xfrm>
            <a:off x="5758020" y="645489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0" name="Oval 429"/>
          <p:cNvSpPr/>
          <p:nvPr/>
        </p:nvSpPr>
        <p:spPr>
          <a:xfrm>
            <a:off x="6251809" y="649774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1" name="Oval 430"/>
          <p:cNvSpPr/>
          <p:nvPr/>
        </p:nvSpPr>
        <p:spPr>
          <a:xfrm>
            <a:off x="6100973" y="647928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2" name="Oval 431"/>
          <p:cNvSpPr/>
          <p:nvPr/>
        </p:nvSpPr>
        <p:spPr>
          <a:xfrm>
            <a:off x="4891962" y="565649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3" name="Oval 432"/>
          <p:cNvSpPr/>
          <p:nvPr/>
        </p:nvSpPr>
        <p:spPr>
          <a:xfrm>
            <a:off x="4830531" y="578425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4" name="Oval 433"/>
          <p:cNvSpPr/>
          <p:nvPr/>
        </p:nvSpPr>
        <p:spPr>
          <a:xfrm>
            <a:off x="4873686" y="586524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5" name="Oval 434"/>
          <p:cNvSpPr/>
          <p:nvPr/>
        </p:nvSpPr>
        <p:spPr>
          <a:xfrm>
            <a:off x="4919380" y="594963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6" name="Oval 435"/>
          <p:cNvSpPr/>
          <p:nvPr/>
        </p:nvSpPr>
        <p:spPr>
          <a:xfrm>
            <a:off x="4973000" y="603389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7" name="Oval 436"/>
          <p:cNvSpPr/>
          <p:nvPr/>
        </p:nvSpPr>
        <p:spPr>
          <a:xfrm>
            <a:off x="4925528" y="585279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8" name="Oval 437"/>
          <p:cNvSpPr/>
          <p:nvPr/>
        </p:nvSpPr>
        <p:spPr>
          <a:xfrm>
            <a:off x="4982931" y="593665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9" name="Oval 438"/>
          <p:cNvSpPr/>
          <p:nvPr/>
        </p:nvSpPr>
        <p:spPr>
          <a:xfrm>
            <a:off x="5026086" y="601764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0" name="Oval 439"/>
          <p:cNvSpPr/>
          <p:nvPr/>
        </p:nvSpPr>
        <p:spPr>
          <a:xfrm>
            <a:off x="5071780" y="610203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1" name="Oval 440"/>
          <p:cNvSpPr/>
          <p:nvPr/>
        </p:nvSpPr>
        <p:spPr>
          <a:xfrm>
            <a:off x="5125400" y="618629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2" name="Oval 441"/>
          <p:cNvSpPr/>
          <p:nvPr/>
        </p:nvSpPr>
        <p:spPr>
          <a:xfrm>
            <a:off x="5009402" y="585279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3" name="Oval 442"/>
          <p:cNvSpPr/>
          <p:nvPr/>
        </p:nvSpPr>
        <p:spPr>
          <a:xfrm>
            <a:off x="5066805" y="593665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4" name="Oval 443"/>
          <p:cNvSpPr/>
          <p:nvPr/>
        </p:nvSpPr>
        <p:spPr>
          <a:xfrm>
            <a:off x="5109960" y="601764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5" name="Oval 444"/>
          <p:cNvSpPr/>
          <p:nvPr/>
        </p:nvSpPr>
        <p:spPr>
          <a:xfrm>
            <a:off x="5155654" y="610203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6" name="Oval 445"/>
          <p:cNvSpPr/>
          <p:nvPr/>
        </p:nvSpPr>
        <p:spPr>
          <a:xfrm>
            <a:off x="5209274" y="618629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7" name="Oval 446"/>
          <p:cNvSpPr/>
          <p:nvPr/>
        </p:nvSpPr>
        <p:spPr>
          <a:xfrm>
            <a:off x="5161802" y="600519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8" name="Oval 447"/>
          <p:cNvSpPr/>
          <p:nvPr/>
        </p:nvSpPr>
        <p:spPr>
          <a:xfrm>
            <a:off x="5219205" y="608905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9" name="Oval 448"/>
          <p:cNvSpPr/>
          <p:nvPr/>
        </p:nvSpPr>
        <p:spPr>
          <a:xfrm>
            <a:off x="5262360" y="617004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0" name="Oval 449"/>
          <p:cNvSpPr/>
          <p:nvPr/>
        </p:nvSpPr>
        <p:spPr>
          <a:xfrm>
            <a:off x="5308054" y="625443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1" name="Oval 450"/>
          <p:cNvSpPr/>
          <p:nvPr/>
        </p:nvSpPr>
        <p:spPr>
          <a:xfrm>
            <a:off x="5361674" y="633869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2" name="Oval 451"/>
          <p:cNvSpPr/>
          <p:nvPr/>
        </p:nvSpPr>
        <p:spPr>
          <a:xfrm>
            <a:off x="4925527" y="560102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3" name="Oval 452"/>
          <p:cNvSpPr/>
          <p:nvPr/>
        </p:nvSpPr>
        <p:spPr>
          <a:xfrm>
            <a:off x="4982931" y="561913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4" name="Oval 453"/>
          <p:cNvSpPr/>
          <p:nvPr/>
        </p:nvSpPr>
        <p:spPr>
          <a:xfrm>
            <a:off x="5026086" y="570012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5" name="Oval 454"/>
          <p:cNvSpPr/>
          <p:nvPr/>
        </p:nvSpPr>
        <p:spPr>
          <a:xfrm>
            <a:off x="5071780" y="578451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6" name="Oval 455"/>
          <p:cNvSpPr/>
          <p:nvPr/>
        </p:nvSpPr>
        <p:spPr>
          <a:xfrm>
            <a:off x="5125400" y="586876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7" name="Oval 456"/>
          <p:cNvSpPr/>
          <p:nvPr/>
        </p:nvSpPr>
        <p:spPr>
          <a:xfrm>
            <a:off x="5077928" y="568767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8" name="Oval 457"/>
          <p:cNvSpPr/>
          <p:nvPr/>
        </p:nvSpPr>
        <p:spPr>
          <a:xfrm>
            <a:off x="5135331" y="577153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9" name="Oval 458"/>
          <p:cNvSpPr/>
          <p:nvPr/>
        </p:nvSpPr>
        <p:spPr>
          <a:xfrm>
            <a:off x="5178486" y="585252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0" name="Oval 459"/>
          <p:cNvSpPr/>
          <p:nvPr/>
        </p:nvSpPr>
        <p:spPr>
          <a:xfrm>
            <a:off x="5224180" y="593691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1" name="Oval 460"/>
          <p:cNvSpPr/>
          <p:nvPr/>
        </p:nvSpPr>
        <p:spPr>
          <a:xfrm>
            <a:off x="5277800" y="602116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2" name="Oval 461"/>
          <p:cNvSpPr/>
          <p:nvPr/>
        </p:nvSpPr>
        <p:spPr>
          <a:xfrm>
            <a:off x="5161802" y="568767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3" name="Oval 462"/>
          <p:cNvSpPr/>
          <p:nvPr/>
        </p:nvSpPr>
        <p:spPr>
          <a:xfrm>
            <a:off x="5219205" y="577153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4" name="Oval 463"/>
          <p:cNvSpPr/>
          <p:nvPr/>
        </p:nvSpPr>
        <p:spPr>
          <a:xfrm>
            <a:off x="5262360" y="585252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5" name="Oval 464"/>
          <p:cNvSpPr/>
          <p:nvPr/>
        </p:nvSpPr>
        <p:spPr>
          <a:xfrm>
            <a:off x="5308054" y="593691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6" name="Oval 465"/>
          <p:cNvSpPr/>
          <p:nvPr/>
        </p:nvSpPr>
        <p:spPr>
          <a:xfrm>
            <a:off x="5361674" y="602116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7" name="Oval 466"/>
          <p:cNvSpPr/>
          <p:nvPr/>
        </p:nvSpPr>
        <p:spPr>
          <a:xfrm>
            <a:off x="5314202" y="584007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8" name="Oval 467"/>
          <p:cNvSpPr/>
          <p:nvPr/>
        </p:nvSpPr>
        <p:spPr>
          <a:xfrm>
            <a:off x="5371605" y="592393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9" name="Oval 468"/>
          <p:cNvSpPr/>
          <p:nvPr/>
        </p:nvSpPr>
        <p:spPr>
          <a:xfrm>
            <a:off x="5414760" y="600492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0" name="Oval 469"/>
          <p:cNvSpPr/>
          <p:nvPr/>
        </p:nvSpPr>
        <p:spPr>
          <a:xfrm>
            <a:off x="5460454" y="608931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1" name="Oval 470"/>
          <p:cNvSpPr/>
          <p:nvPr/>
        </p:nvSpPr>
        <p:spPr>
          <a:xfrm>
            <a:off x="5514074" y="617356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2" name="Oval 471"/>
          <p:cNvSpPr/>
          <p:nvPr/>
        </p:nvSpPr>
        <p:spPr>
          <a:xfrm>
            <a:off x="5269875" y="562970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3" name="Oval 472"/>
          <p:cNvSpPr/>
          <p:nvPr/>
        </p:nvSpPr>
        <p:spPr>
          <a:xfrm>
            <a:off x="5358764" y="566896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4" name="Oval 473"/>
          <p:cNvSpPr/>
          <p:nvPr/>
        </p:nvSpPr>
        <p:spPr>
          <a:xfrm>
            <a:off x="5511164" y="582136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5" name="Oval 474"/>
          <p:cNvSpPr/>
          <p:nvPr/>
        </p:nvSpPr>
        <p:spPr>
          <a:xfrm>
            <a:off x="5492457" y="601384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6" name="Oval 475"/>
          <p:cNvSpPr/>
          <p:nvPr/>
        </p:nvSpPr>
        <p:spPr>
          <a:xfrm>
            <a:off x="5437619" y="632558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7" name="Oval 476"/>
          <p:cNvSpPr/>
          <p:nvPr/>
        </p:nvSpPr>
        <p:spPr>
          <a:xfrm>
            <a:off x="5387342" y="621067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8" name="Oval 477"/>
          <p:cNvSpPr/>
          <p:nvPr/>
        </p:nvSpPr>
        <p:spPr>
          <a:xfrm>
            <a:off x="5456326" y="581569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9" name="Oval 478"/>
          <p:cNvSpPr/>
          <p:nvPr/>
        </p:nvSpPr>
        <p:spPr>
          <a:xfrm>
            <a:off x="5404656" y="571701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0" name="Oval 479"/>
          <p:cNvSpPr/>
          <p:nvPr/>
        </p:nvSpPr>
        <p:spPr>
          <a:xfrm>
            <a:off x="5206363" y="558231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1" name="Oval 480"/>
          <p:cNvSpPr/>
          <p:nvPr/>
        </p:nvSpPr>
        <p:spPr>
          <a:xfrm>
            <a:off x="5149464" y="558978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2" name="Oval 481"/>
          <p:cNvSpPr/>
          <p:nvPr/>
        </p:nvSpPr>
        <p:spPr>
          <a:xfrm>
            <a:off x="4991275" y="555686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3" name="Oval 482"/>
          <p:cNvSpPr/>
          <p:nvPr/>
        </p:nvSpPr>
        <p:spPr>
          <a:xfrm>
            <a:off x="4848806" y="560669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4" name="Oval 483"/>
          <p:cNvSpPr/>
          <p:nvPr/>
        </p:nvSpPr>
        <p:spPr>
          <a:xfrm>
            <a:off x="4787619" y="558231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5" name="Oval 484"/>
          <p:cNvSpPr/>
          <p:nvPr/>
        </p:nvSpPr>
        <p:spPr>
          <a:xfrm>
            <a:off x="4787620" y="572478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6" name="Oval 485"/>
          <p:cNvSpPr/>
          <p:nvPr/>
        </p:nvSpPr>
        <p:spPr>
          <a:xfrm>
            <a:off x="4793969" y="599678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7" name="Oval 486"/>
          <p:cNvSpPr/>
          <p:nvPr/>
        </p:nvSpPr>
        <p:spPr>
          <a:xfrm>
            <a:off x="4877056" y="646670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8" name="Oval 487"/>
          <p:cNvSpPr/>
          <p:nvPr/>
        </p:nvSpPr>
        <p:spPr>
          <a:xfrm>
            <a:off x="4917582" y="617356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9" name="Oval 488"/>
          <p:cNvSpPr/>
          <p:nvPr/>
        </p:nvSpPr>
        <p:spPr>
          <a:xfrm>
            <a:off x="4848477" y="610029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0" name="Oval 489"/>
          <p:cNvSpPr/>
          <p:nvPr/>
        </p:nvSpPr>
        <p:spPr>
          <a:xfrm>
            <a:off x="4790279" y="623004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1" name="Oval 490"/>
          <p:cNvSpPr/>
          <p:nvPr/>
        </p:nvSpPr>
        <p:spPr>
          <a:xfrm>
            <a:off x="4865704" y="631500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2" name="Oval 491"/>
          <p:cNvSpPr/>
          <p:nvPr/>
        </p:nvSpPr>
        <p:spPr>
          <a:xfrm>
            <a:off x="4973788" y="633271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3" name="Oval 492"/>
          <p:cNvSpPr/>
          <p:nvPr/>
        </p:nvSpPr>
        <p:spPr>
          <a:xfrm>
            <a:off x="5026087" y="633868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4" name="Oval 493"/>
          <p:cNvSpPr/>
          <p:nvPr/>
        </p:nvSpPr>
        <p:spPr>
          <a:xfrm>
            <a:off x="4810866" y="648323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5" name="Oval 494"/>
          <p:cNvSpPr/>
          <p:nvPr/>
        </p:nvSpPr>
        <p:spPr>
          <a:xfrm>
            <a:off x="4931894" y="644232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6" name="Oval 495"/>
          <p:cNvSpPr/>
          <p:nvPr/>
        </p:nvSpPr>
        <p:spPr>
          <a:xfrm>
            <a:off x="5353749" y="639402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7" name="Oval 496"/>
          <p:cNvSpPr/>
          <p:nvPr/>
        </p:nvSpPr>
        <p:spPr>
          <a:xfrm>
            <a:off x="5492457" y="642313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8" name="Oval 497"/>
          <p:cNvSpPr/>
          <p:nvPr/>
        </p:nvSpPr>
        <p:spPr>
          <a:xfrm>
            <a:off x="5187618" y="636727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9" name="Oval 498"/>
          <p:cNvSpPr/>
          <p:nvPr/>
        </p:nvSpPr>
        <p:spPr>
          <a:xfrm>
            <a:off x="5105347" y="636727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0" name="Oval 499"/>
          <p:cNvSpPr/>
          <p:nvPr/>
        </p:nvSpPr>
        <p:spPr>
          <a:xfrm>
            <a:off x="5242456" y="640090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1" name="Oval 500"/>
          <p:cNvSpPr/>
          <p:nvPr/>
        </p:nvSpPr>
        <p:spPr>
          <a:xfrm>
            <a:off x="5302809" y="640090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2" name="Oval 501"/>
          <p:cNvSpPr/>
          <p:nvPr/>
        </p:nvSpPr>
        <p:spPr>
          <a:xfrm>
            <a:off x="5243709" y="652892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3" name="Oval 502"/>
          <p:cNvSpPr/>
          <p:nvPr/>
        </p:nvSpPr>
        <p:spPr>
          <a:xfrm>
            <a:off x="5420606" y="650920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4" name="Oval 503"/>
          <p:cNvSpPr/>
          <p:nvPr/>
        </p:nvSpPr>
        <p:spPr>
          <a:xfrm>
            <a:off x="5166179" y="651046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5" name="Oval 504"/>
          <p:cNvSpPr/>
          <p:nvPr/>
        </p:nvSpPr>
        <p:spPr>
          <a:xfrm>
            <a:off x="5121562" y="649529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6" name="Oval 505"/>
          <p:cNvSpPr/>
          <p:nvPr/>
        </p:nvSpPr>
        <p:spPr>
          <a:xfrm>
            <a:off x="5074744" y="649529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7" name="Oval 506"/>
          <p:cNvSpPr/>
          <p:nvPr/>
        </p:nvSpPr>
        <p:spPr>
          <a:xfrm>
            <a:off x="4998668" y="648607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8" name="Oval 507"/>
          <p:cNvSpPr/>
          <p:nvPr/>
        </p:nvSpPr>
        <p:spPr>
          <a:xfrm>
            <a:off x="5492457" y="652892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9" name="Oval 508"/>
          <p:cNvSpPr/>
          <p:nvPr/>
        </p:nvSpPr>
        <p:spPr>
          <a:xfrm>
            <a:off x="5341621" y="651046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0" name="Oval 509"/>
          <p:cNvSpPr/>
          <p:nvPr/>
        </p:nvSpPr>
        <p:spPr>
          <a:xfrm>
            <a:off x="6792930" y="329509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1" name="Oval 510"/>
          <p:cNvSpPr/>
          <p:nvPr/>
        </p:nvSpPr>
        <p:spPr>
          <a:xfrm>
            <a:off x="6731500" y="342285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2" name="Oval 511"/>
          <p:cNvSpPr/>
          <p:nvPr/>
        </p:nvSpPr>
        <p:spPr>
          <a:xfrm>
            <a:off x="6774655" y="350384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3" name="Oval 512"/>
          <p:cNvSpPr/>
          <p:nvPr/>
        </p:nvSpPr>
        <p:spPr>
          <a:xfrm>
            <a:off x="6820349" y="358822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4" name="Oval 513"/>
          <p:cNvSpPr/>
          <p:nvPr/>
        </p:nvSpPr>
        <p:spPr>
          <a:xfrm>
            <a:off x="6873969" y="367248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5" name="Oval 514"/>
          <p:cNvSpPr/>
          <p:nvPr/>
        </p:nvSpPr>
        <p:spPr>
          <a:xfrm>
            <a:off x="6826496" y="349139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6" name="Oval 515"/>
          <p:cNvSpPr/>
          <p:nvPr/>
        </p:nvSpPr>
        <p:spPr>
          <a:xfrm>
            <a:off x="6883900" y="357525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7" name="Oval 516"/>
          <p:cNvSpPr/>
          <p:nvPr/>
        </p:nvSpPr>
        <p:spPr>
          <a:xfrm>
            <a:off x="6927055" y="365624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8" name="Oval 517"/>
          <p:cNvSpPr/>
          <p:nvPr/>
        </p:nvSpPr>
        <p:spPr>
          <a:xfrm>
            <a:off x="6972749" y="374062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9" name="Oval 518"/>
          <p:cNvSpPr/>
          <p:nvPr/>
        </p:nvSpPr>
        <p:spPr>
          <a:xfrm>
            <a:off x="7026369" y="382488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0" name="Oval 519"/>
          <p:cNvSpPr/>
          <p:nvPr/>
        </p:nvSpPr>
        <p:spPr>
          <a:xfrm>
            <a:off x="6910370" y="349139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1" name="Oval 520"/>
          <p:cNvSpPr/>
          <p:nvPr/>
        </p:nvSpPr>
        <p:spPr>
          <a:xfrm>
            <a:off x="6967774" y="357525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2" name="Oval 521"/>
          <p:cNvSpPr/>
          <p:nvPr/>
        </p:nvSpPr>
        <p:spPr>
          <a:xfrm>
            <a:off x="7010929" y="365624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3" name="Oval 522"/>
          <p:cNvSpPr/>
          <p:nvPr/>
        </p:nvSpPr>
        <p:spPr>
          <a:xfrm>
            <a:off x="7056623" y="374062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4" name="Oval 523"/>
          <p:cNvSpPr/>
          <p:nvPr/>
        </p:nvSpPr>
        <p:spPr>
          <a:xfrm>
            <a:off x="7110243" y="382488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5" name="Oval 524"/>
          <p:cNvSpPr/>
          <p:nvPr/>
        </p:nvSpPr>
        <p:spPr>
          <a:xfrm>
            <a:off x="7120174" y="372765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6" name="Oval 525"/>
          <p:cNvSpPr/>
          <p:nvPr/>
        </p:nvSpPr>
        <p:spPr>
          <a:xfrm>
            <a:off x="7163329" y="380864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7" name="Oval 526"/>
          <p:cNvSpPr/>
          <p:nvPr/>
        </p:nvSpPr>
        <p:spPr>
          <a:xfrm>
            <a:off x="7209023" y="389302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8" name="Oval 527"/>
          <p:cNvSpPr/>
          <p:nvPr/>
        </p:nvSpPr>
        <p:spPr>
          <a:xfrm>
            <a:off x="7262643" y="397728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9" name="Oval 528"/>
          <p:cNvSpPr/>
          <p:nvPr/>
        </p:nvSpPr>
        <p:spPr>
          <a:xfrm>
            <a:off x="6826496" y="317387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0" name="Oval 529"/>
          <p:cNvSpPr/>
          <p:nvPr/>
        </p:nvSpPr>
        <p:spPr>
          <a:xfrm>
            <a:off x="6883900" y="325773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1" name="Oval 530"/>
          <p:cNvSpPr/>
          <p:nvPr/>
        </p:nvSpPr>
        <p:spPr>
          <a:xfrm>
            <a:off x="6927055" y="333872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2" name="Oval 531"/>
          <p:cNvSpPr/>
          <p:nvPr/>
        </p:nvSpPr>
        <p:spPr>
          <a:xfrm>
            <a:off x="6972749" y="342310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3" name="Oval 532"/>
          <p:cNvSpPr/>
          <p:nvPr/>
        </p:nvSpPr>
        <p:spPr>
          <a:xfrm>
            <a:off x="7026369" y="350736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4" name="Oval 533"/>
          <p:cNvSpPr/>
          <p:nvPr/>
        </p:nvSpPr>
        <p:spPr>
          <a:xfrm>
            <a:off x="6978896" y="332627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5" name="Oval 534"/>
          <p:cNvSpPr/>
          <p:nvPr/>
        </p:nvSpPr>
        <p:spPr>
          <a:xfrm>
            <a:off x="7036300" y="341013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6" name="Oval 535"/>
          <p:cNvSpPr/>
          <p:nvPr/>
        </p:nvSpPr>
        <p:spPr>
          <a:xfrm>
            <a:off x="7079455" y="349112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7" name="Oval 536"/>
          <p:cNvSpPr/>
          <p:nvPr/>
        </p:nvSpPr>
        <p:spPr>
          <a:xfrm>
            <a:off x="7125149" y="357550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8" name="Oval 537"/>
          <p:cNvSpPr/>
          <p:nvPr/>
        </p:nvSpPr>
        <p:spPr>
          <a:xfrm>
            <a:off x="7178769" y="365976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9" name="Oval 538"/>
          <p:cNvSpPr/>
          <p:nvPr/>
        </p:nvSpPr>
        <p:spPr>
          <a:xfrm>
            <a:off x="7062770" y="332627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0" name="Oval 539"/>
          <p:cNvSpPr/>
          <p:nvPr/>
        </p:nvSpPr>
        <p:spPr>
          <a:xfrm>
            <a:off x="7262643" y="365976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1" name="Oval 540"/>
          <p:cNvSpPr/>
          <p:nvPr/>
        </p:nvSpPr>
        <p:spPr>
          <a:xfrm>
            <a:off x="7272574" y="356253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2" name="Oval 541"/>
          <p:cNvSpPr/>
          <p:nvPr/>
        </p:nvSpPr>
        <p:spPr>
          <a:xfrm>
            <a:off x="7315729" y="364352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3" name="Oval 542"/>
          <p:cNvSpPr/>
          <p:nvPr/>
        </p:nvSpPr>
        <p:spPr>
          <a:xfrm>
            <a:off x="7361423" y="372790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4" name="Oval 543"/>
          <p:cNvSpPr/>
          <p:nvPr/>
        </p:nvSpPr>
        <p:spPr>
          <a:xfrm>
            <a:off x="7415043" y="381216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5" name="Oval 544"/>
          <p:cNvSpPr/>
          <p:nvPr/>
        </p:nvSpPr>
        <p:spPr>
          <a:xfrm>
            <a:off x="7393425" y="365243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6" name="Oval 545"/>
          <p:cNvSpPr/>
          <p:nvPr/>
        </p:nvSpPr>
        <p:spPr>
          <a:xfrm>
            <a:off x="7338587" y="396418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7" name="Oval 546"/>
          <p:cNvSpPr/>
          <p:nvPr/>
        </p:nvSpPr>
        <p:spPr>
          <a:xfrm>
            <a:off x="7288310" y="384927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8" name="Oval 547"/>
          <p:cNvSpPr/>
          <p:nvPr/>
        </p:nvSpPr>
        <p:spPr>
          <a:xfrm>
            <a:off x="7357294" y="345428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9" name="Oval 548"/>
          <p:cNvSpPr/>
          <p:nvPr/>
        </p:nvSpPr>
        <p:spPr>
          <a:xfrm>
            <a:off x="7305624" y="335561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0" name="Oval 549"/>
          <p:cNvSpPr/>
          <p:nvPr/>
        </p:nvSpPr>
        <p:spPr>
          <a:xfrm>
            <a:off x="7050433" y="316262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1" name="Oval 550"/>
          <p:cNvSpPr/>
          <p:nvPr/>
        </p:nvSpPr>
        <p:spPr>
          <a:xfrm>
            <a:off x="6749775" y="317954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2" name="Oval 551"/>
          <p:cNvSpPr/>
          <p:nvPr/>
        </p:nvSpPr>
        <p:spPr>
          <a:xfrm>
            <a:off x="6688588" y="315515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3" name="Oval 552"/>
          <p:cNvSpPr/>
          <p:nvPr/>
        </p:nvSpPr>
        <p:spPr>
          <a:xfrm>
            <a:off x="6688588" y="336337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4" name="Oval 553"/>
          <p:cNvSpPr/>
          <p:nvPr/>
        </p:nvSpPr>
        <p:spPr>
          <a:xfrm>
            <a:off x="6694937" y="363537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5" name="Oval 554"/>
          <p:cNvSpPr/>
          <p:nvPr/>
        </p:nvSpPr>
        <p:spPr>
          <a:xfrm>
            <a:off x="6778024" y="410530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6" name="Oval 555"/>
          <p:cNvSpPr/>
          <p:nvPr/>
        </p:nvSpPr>
        <p:spPr>
          <a:xfrm>
            <a:off x="6818550" y="381216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7" name="Oval 556"/>
          <p:cNvSpPr/>
          <p:nvPr/>
        </p:nvSpPr>
        <p:spPr>
          <a:xfrm>
            <a:off x="6749445" y="373889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8" name="Oval 557"/>
          <p:cNvSpPr/>
          <p:nvPr/>
        </p:nvSpPr>
        <p:spPr>
          <a:xfrm>
            <a:off x="6691247" y="386864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9" name="Oval 558"/>
          <p:cNvSpPr/>
          <p:nvPr/>
        </p:nvSpPr>
        <p:spPr>
          <a:xfrm>
            <a:off x="6766672" y="395360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0" name="Oval 559"/>
          <p:cNvSpPr/>
          <p:nvPr/>
        </p:nvSpPr>
        <p:spPr>
          <a:xfrm>
            <a:off x="6874756" y="397130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1" name="Oval 560"/>
          <p:cNvSpPr/>
          <p:nvPr/>
        </p:nvSpPr>
        <p:spPr>
          <a:xfrm>
            <a:off x="6927055" y="397728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2" name="Oval 561"/>
          <p:cNvSpPr/>
          <p:nvPr/>
        </p:nvSpPr>
        <p:spPr>
          <a:xfrm>
            <a:off x="6711834" y="412182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3" name="Oval 562"/>
          <p:cNvSpPr/>
          <p:nvPr/>
        </p:nvSpPr>
        <p:spPr>
          <a:xfrm>
            <a:off x="6832862" y="408091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4" name="Oval 563"/>
          <p:cNvSpPr/>
          <p:nvPr/>
        </p:nvSpPr>
        <p:spPr>
          <a:xfrm>
            <a:off x="7254717" y="403261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5" name="Oval 564"/>
          <p:cNvSpPr/>
          <p:nvPr/>
        </p:nvSpPr>
        <p:spPr>
          <a:xfrm>
            <a:off x="7393425" y="406173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6" name="Oval 565"/>
          <p:cNvSpPr/>
          <p:nvPr/>
        </p:nvSpPr>
        <p:spPr>
          <a:xfrm>
            <a:off x="7088586" y="400587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7" name="Oval 566"/>
          <p:cNvSpPr/>
          <p:nvPr/>
        </p:nvSpPr>
        <p:spPr>
          <a:xfrm>
            <a:off x="7006315" y="400587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8" name="Oval 567"/>
          <p:cNvSpPr/>
          <p:nvPr/>
        </p:nvSpPr>
        <p:spPr>
          <a:xfrm>
            <a:off x="7143424" y="403950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9" name="Oval 568"/>
          <p:cNvSpPr/>
          <p:nvPr/>
        </p:nvSpPr>
        <p:spPr>
          <a:xfrm>
            <a:off x="7203777" y="403950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0" name="Oval 569"/>
          <p:cNvSpPr/>
          <p:nvPr/>
        </p:nvSpPr>
        <p:spPr>
          <a:xfrm>
            <a:off x="7144677" y="416751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1" name="Oval 570"/>
          <p:cNvSpPr/>
          <p:nvPr/>
        </p:nvSpPr>
        <p:spPr>
          <a:xfrm>
            <a:off x="7321574" y="414780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2" name="Oval 571"/>
          <p:cNvSpPr/>
          <p:nvPr/>
        </p:nvSpPr>
        <p:spPr>
          <a:xfrm>
            <a:off x="7067147" y="414906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3" name="Oval 572"/>
          <p:cNvSpPr/>
          <p:nvPr/>
        </p:nvSpPr>
        <p:spPr>
          <a:xfrm>
            <a:off x="7022530" y="413388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4" name="Oval 573"/>
          <p:cNvSpPr/>
          <p:nvPr/>
        </p:nvSpPr>
        <p:spPr>
          <a:xfrm>
            <a:off x="6975712" y="413388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5" name="Oval 574"/>
          <p:cNvSpPr/>
          <p:nvPr/>
        </p:nvSpPr>
        <p:spPr>
          <a:xfrm>
            <a:off x="6899636" y="412467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6" name="Oval 575"/>
          <p:cNvSpPr/>
          <p:nvPr/>
        </p:nvSpPr>
        <p:spPr>
          <a:xfrm>
            <a:off x="7393425" y="416751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7" name="Oval 576"/>
          <p:cNvSpPr/>
          <p:nvPr/>
        </p:nvSpPr>
        <p:spPr>
          <a:xfrm>
            <a:off x="7242589" y="414906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8" name="Oval 577"/>
          <p:cNvSpPr/>
          <p:nvPr/>
        </p:nvSpPr>
        <p:spPr>
          <a:xfrm>
            <a:off x="6033578" y="332627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9" name="Oval 578"/>
          <p:cNvSpPr/>
          <p:nvPr/>
        </p:nvSpPr>
        <p:spPr>
          <a:xfrm>
            <a:off x="5972148" y="345403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0" name="Oval 579"/>
          <p:cNvSpPr/>
          <p:nvPr/>
        </p:nvSpPr>
        <p:spPr>
          <a:xfrm>
            <a:off x="6015303" y="353502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1" name="Oval 580"/>
          <p:cNvSpPr/>
          <p:nvPr/>
        </p:nvSpPr>
        <p:spPr>
          <a:xfrm>
            <a:off x="6060997" y="361941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2" name="Oval 581"/>
          <p:cNvSpPr/>
          <p:nvPr/>
        </p:nvSpPr>
        <p:spPr>
          <a:xfrm>
            <a:off x="6114617" y="370366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3" name="Oval 582"/>
          <p:cNvSpPr/>
          <p:nvPr/>
        </p:nvSpPr>
        <p:spPr>
          <a:xfrm>
            <a:off x="6067144" y="352257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4" name="Oval 583"/>
          <p:cNvSpPr/>
          <p:nvPr/>
        </p:nvSpPr>
        <p:spPr>
          <a:xfrm>
            <a:off x="6124548" y="360643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5" name="Oval 584"/>
          <p:cNvSpPr/>
          <p:nvPr/>
        </p:nvSpPr>
        <p:spPr>
          <a:xfrm>
            <a:off x="6167703" y="368742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6" name="Oval 585"/>
          <p:cNvSpPr/>
          <p:nvPr/>
        </p:nvSpPr>
        <p:spPr>
          <a:xfrm>
            <a:off x="6213397" y="377181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7" name="Oval 586"/>
          <p:cNvSpPr/>
          <p:nvPr/>
        </p:nvSpPr>
        <p:spPr>
          <a:xfrm>
            <a:off x="6267017" y="385606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8" name="Oval 587"/>
          <p:cNvSpPr/>
          <p:nvPr/>
        </p:nvSpPr>
        <p:spPr>
          <a:xfrm>
            <a:off x="6151018" y="352257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9" name="Oval 588"/>
          <p:cNvSpPr/>
          <p:nvPr/>
        </p:nvSpPr>
        <p:spPr>
          <a:xfrm>
            <a:off x="6208422" y="360643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0" name="Oval 589"/>
          <p:cNvSpPr/>
          <p:nvPr/>
        </p:nvSpPr>
        <p:spPr>
          <a:xfrm>
            <a:off x="6251577" y="368742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1" name="Oval 590"/>
          <p:cNvSpPr/>
          <p:nvPr/>
        </p:nvSpPr>
        <p:spPr>
          <a:xfrm>
            <a:off x="6297271" y="377181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2" name="Oval 591"/>
          <p:cNvSpPr/>
          <p:nvPr/>
        </p:nvSpPr>
        <p:spPr>
          <a:xfrm>
            <a:off x="6350891" y="385606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3" name="Oval 592"/>
          <p:cNvSpPr/>
          <p:nvPr/>
        </p:nvSpPr>
        <p:spPr>
          <a:xfrm>
            <a:off x="6303418" y="367497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4" name="Oval 593"/>
          <p:cNvSpPr/>
          <p:nvPr/>
        </p:nvSpPr>
        <p:spPr>
          <a:xfrm>
            <a:off x="6360822" y="375883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5" name="Oval 594"/>
          <p:cNvSpPr/>
          <p:nvPr/>
        </p:nvSpPr>
        <p:spPr>
          <a:xfrm>
            <a:off x="6403977" y="383982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6" name="Oval 595"/>
          <p:cNvSpPr/>
          <p:nvPr/>
        </p:nvSpPr>
        <p:spPr>
          <a:xfrm>
            <a:off x="6449671" y="392421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7" name="Oval 596"/>
          <p:cNvSpPr/>
          <p:nvPr/>
        </p:nvSpPr>
        <p:spPr>
          <a:xfrm>
            <a:off x="6503291" y="400846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8" name="Oval 597"/>
          <p:cNvSpPr/>
          <p:nvPr/>
        </p:nvSpPr>
        <p:spPr>
          <a:xfrm>
            <a:off x="6067144" y="320505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9" name="Oval 598"/>
          <p:cNvSpPr/>
          <p:nvPr/>
        </p:nvSpPr>
        <p:spPr>
          <a:xfrm>
            <a:off x="6124548" y="328891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0" name="Oval 599"/>
          <p:cNvSpPr/>
          <p:nvPr/>
        </p:nvSpPr>
        <p:spPr>
          <a:xfrm>
            <a:off x="6167703" y="336990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1" name="Oval 600"/>
          <p:cNvSpPr/>
          <p:nvPr/>
        </p:nvSpPr>
        <p:spPr>
          <a:xfrm>
            <a:off x="6213397" y="345428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2" name="Oval 601"/>
          <p:cNvSpPr/>
          <p:nvPr/>
        </p:nvSpPr>
        <p:spPr>
          <a:xfrm>
            <a:off x="6267017" y="353854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3" name="Oval 602"/>
          <p:cNvSpPr/>
          <p:nvPr/>
        </p:nvSpPr>
        <p:spPr>
          <a:xfrm>
            <a:off x="6219544" y="335745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4" name="Oval 603"/>
          <p:cNvSpPr/>
          <p:nvPr/>
        </p:nvSpPr>
        <p:spPr>
          <a:xfrm>
            <a:off x="6276948" y="344131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5" name="Oval 604"/>
          <p:cNvSpPr/>
          <p:nvPr/>
        </p:nvSpPr>
        <p:spPr>
          <a:xfrm>
            <a:off x="6320103" y="352230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6" name="Oval 605"/>
          <p:cNvSpPr/>
          <p:nvPr/>
        </p:nvSpPr>
        <p:spPr>
          <a:xfrm>
            <a:off x="6365797" y="360668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7" name="Oval 606"/>
          <p:cNvSpPr/>
          <p:nvPr/>
        </p:nvSpPr>
        <p:spPr>
          <a:xfrm>
            <a:off x="6419417" y="369094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8" name="Oval 607"/>
          <p:cNvSpPr/>
          <p:nvPr/>
        </p:nvSpPr>
        <p:spPr>
          <a:xfrm>
            <a:off x="6303418" y="335745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9" name="Oval 608"/>
          <p:cNvSpPr/>
          <p:nvPr/>
        </p:nvSpPr>
        <p:spPr>
          <a:xfrm>
            <a:off x="6360822" y="344131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0" name="Oval 609"/>
          <p:cNvSpPr/>
          <p:nvPr/>
        </p:nvSpPr>
        <p:spPr>
          <a:xfrm>
            <a:off x="6403977" y="352230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1" name="Oval 610"/>
          <p:cNvSpPr/>
          <p:nvPr/>
        </p:nvSpPr>
        <p:spPr>
          <a:xfrm>
            <a:off x="6449671" y="360668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2" name="Oval 611"/>
          <p:cNvSpPr/>
          <p:nvPr/>
        </p:nvSpPr>
        <p:spPr>
          <a:xfrm>
            <a:off x="6503291" y="369094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3" name="Oval 612"/>
          <p:cNvSpPr/>
          <p:nvPr/>
        </p:nvSpPr>
        <p:spPr>
          <a:xfrm>
            <a:off x="6455818" y="350985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4" name="Oval 613"/>
          <p:cNvSpPr/>
          <p:nvPr/>
        </p:nvSpPr>
        <p:spPr>
          <a:xfrm>
            <a:off x="6513222" y="359371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5" name="Oval 614"/>
          <p:cNvSpPr/>
          <p:nvPr/>
        </p:nvSpPr>
        <p:spPr>
          <a:xfrm>
            <a:off x="6556377" y="367470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6" name="Oval 615"/>
          <p:cNvSpPr/>
          <p:nvPr/>
        </p:nvSpPr>
        <p:spPr>
          <a:xfrm>
            <a:off x="6602071" y="375908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7" name="Oval 616"/>
          <p:cNvSpPr/>
          <p:nvPr/>
        </p:nvSpPr>
        <p:spPr>
          <a:xfrm>
            <a:off x="6655691" y="384334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8" name="Oval 617"/>
          <p:cNvSpPr/>
          <p:nvPr/>
        </p:nvSpPr>
        <p:spPr>
          <a:xfrm>
            <a:off x="6411491" y="329948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9" name="Oval 618"/>
          <p:cNvSpPr/>
          <p:nvPr/>
        </p:nvSpPr>
        <p:spPr>
          <a:xfrm>
            <a:off x="6500380" y="333873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0" name="Oval 619"/>
          <p:cNvSpPr/>
          <p:nvPr/>
        </p:nvSpPr>
        <p:spPr>
          <a:xfrm>
            <a:off x="6652780" y="349113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1" name="Oval 620"/>
          <p:cNvSpPr/>
          <p:nvPr/>
        </p:nvSpPr>
        <p:spPr>
          <a:xfrm>
            <a:off x="6634073" y="368361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2" name="Oval 621"/>
          <p:cNvSpPr/>
          <p:nvPr/>
        </p:nvSpPr>
        <p:spPr>
          <a:xfrm>
            <a:off x="6579235" y="399536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3" name="Oval 622"/>
          <p:cNvSpPr/>
          <p:nvPr/>
        </p:nvSpPr>
        <p:spPr>
          <a:xfrm>
            <a:off x="6528958" y="388045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4" name="Oval 623"/>
          <p:cNvSpPr/>
          <p:nvPr/>
        </p:nvSpPr>
        <p:spPr>
          <a:xfrm>
            <a:off x="6597942" y="348546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5" name="Oval 624"/>
          <p:cNvSpPr/>
          <p:nvPr/>
        </p:nvSpPr>
        <p:spPr>
          <a:xfrm>
            <a:off x="6546272" y="338679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6" name="Oval 625"/>
          <p:cNvSpPr/>
          <p:nvPr/>
        </p:nvSpPr>
        <p:spPr>
          <a:xfrm>
            <a:off x="6347980" y="318633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7" name="Oval 626"/>
          <p:cNvSpPr/>
          <p:nvPr/>
        </p:nvSpPr>
        <p:spPr>
          <a:xfrm>
            <a:off x="6291081" y="319381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8" name="Oval 627"/>
          <p:cNvSpPr/>
          <p:nvPr/>
        </p:nvSpPr>
        <p:spPr>
          <a:xfrm>
            <a:off x="6132892" y="316089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9" name="Oval 628"/>
          <p:cNvSpPr/>
          <p:nvPr/>
        </p:nvSpPr>
        <p:spPr>
          <a:xfrm>
            <a:off x="5990423" y="321072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0" name="Oval 629"/>
          <p:cNvSpPr/>
          <p:nvPr/>
        </p:nvSpPr>
        <p:spPr>
          <a:xfrm>
            <a:off x="5929236" y="318633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1" name="Oval 630"/>
          <p:cNvSpPr/>
          <p:nvPr/>
        </p:nvSpPr>
        <p:spPr>
          <a:xfrm>
            <a:off x="5929236" y="339456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2" name="Oval 631"/>
          <p:cNvSpPr/>
          <p:nvPr/>
        </p:nvSpPr>
        <p:spPr>
          <a:xfrm>
            <a:off x="5935585" y="366655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3" name="Oval 632"/>
          <p:cNvSpPr/>
          <p:nvPr/>
        </p:nvSpPr>
        <p:spPr>
          <a:xfrm>
            <a:off x="6018672" y="413648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4" name="Oval 633"/>
          <p:cNvSpPr/>
          <p:nvPr/>
        </p:nvSpPr>
        <p:spPr>
          <a:xfrm>
            <a:off x="6059198" y="384334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5" name="Oval 634"/>
          <p:cNvSpPr/>
          <p:nvPr/>
        </p:nvSpPr>
        <p:spPr>
          <a:xfrm>
            <a:off x="5990093" y="377007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6" name="Oval 635"/>
          <p:cNvSpPr/>
          <p:nvPr/>
        </p:nvSpPr>
        <p:spPr>
          <a:xfrm>
            <a:off x="5931895" y="389982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7" name="Oval 636"/>
          <p:cNvSpPr/>
          <p:nvPr/>
        </p:nvSpPr>
        <p:spPr>
          <a:xfrm>
            <a:off x="6007320" y="398478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8" name="Oval 637"/>
          <p:cNvSpPr/>
          <p:nvPr/>
        </p:nvSpPr>
        <p:spPr>
          <a:xfrm>
            <a:off x="6115404" y="400248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9" name="Oval 638"/>
          <p:cNvSpPr/>
          <p:nvPr/>
        </p:nvSpPr>
        <p:spPr>
          <a:xfrm>
            <a:off x="6167703" y="400846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0" name="Oval 639"/>
          <p:cNvSpPr/>
          <p:nvPr/>
        </p:nvSpPr>
        <p:spPr>
          <a:xfrm>
            <a:off x="5952482" y="415300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1" name="Oval 640"/>
          <p:cNvSpPr/>
          <p:nvPr/>
        </p:nvSpPr>
        <p:spPr>
          <a:xfrm>
            <a:off x="6073510" y="411209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2" name="Oval 641"/>
          <p:cNvSpPr/>
          <p:nvPr/>
        </p:nvSpPr>
        <p:spPr>
          <a:xfrm>
            <a:off x="6495365" y="40637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3" name="Oval 642"/>
          <p:cNvSpPr/>
          <p:nvPr/>
        </p:nvSpPr>
        <p:spPr>
          <a:xfrm>
            <a:off x="6634073" y="409291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4" name="Oval 643"/>
          <p:cNvSpPr/>
          <p:nvPr/>
        </p:nvSpPr>
        <p:spPr>
          <a:xfrm>
            <a:off x="6329234" y="403705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5" name="Oval 644"/>
          <p:cNvSpPr/>
          <p:nvPr/>
        </p:nvSpPr>
        <p:spPr>
          <a:xfrm>
            <a:off x="6246963" y="403705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6" name="Oval 645"/>
          <p:cNvSpPr/>
          <p:nvPr/>
        </p:nvSpPr>
        <p:spPr>
          <a:xfrm>
            <a:off x="6384072" y="407068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7" name="Oval 646"/>
          <p:cNvSpPr/>
          <p:nvPr/>
        </p:nvSpPr>
        <p:spPr>
          <a:xfrm>
            <a:off x="6444425" y="407068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8" name="Oval 647"/>
          <p:cNvSpPr/>
          <p:nvPr/>
        </p:nvSpPr>
        <p:spPr>
          <a:xfrm>
            <a:off x="6385325" y="419869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9" name="Oval 648"/>
          <p:cNvSpPr/>
          <p:nvPr/>
        </p:nvSpPr>
        <p:spPr>
          <a:xfrm>
            <a:off x="6562222" y="417898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0" name="Oval 649"/>
          <p:cNvSpPr/>
          <p:nvPr/>
        </p:nvSpPr>
        <p:spPr>
          <a:xfrm>
            <a:off x="6307795" y="418024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1" name="Oval 650"/>
          <p:cNvSpPr/>
          <p:nvPr/>
        </p:nvSpPr>
        <p:spPr>
          <a:xfrm>
            <a:off x="6263178" y="416506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2" name="Oval 651"/>
          <p:cNvSpPr/>
          <p:nvPr/>
        </p:nvSpPr>
        <p:spPr>
          <a:xfrm>
            <a:off x="6216360" y="416506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3" name="Oval 652"/>
          <p:cNvSpPr/>
          <p:nvPr/>
        </p:nvSpPr>
        <p:spPr>
          <a:xfrm>
            <a:off x="6140284" y="415585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4" name="Oval 653"/>
          <p:cNvSpPr/>
          <p:nvPr/>
        </p:nvSpPr>
        <p:spPr>
          <a:xfrm>
            <a:off x="6634073" y="41986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5" name="Oval 654"/>
          <p:cNvSpPr/>
          <p:nvPr/>
        </p:nvSpPr>
        <p:spPr>
          <a:xfrm>
            <a:off x="6483237" y="418024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6" name="Oval 655"/>
          <p:cNvSpPr/>
          <p:nvPr/>
        </p:nvSpPr>
        <p:spPr>
          <a:xfrm>
            <a:off x="6994331" y="449517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7" name="Oval 656"/>
          <p:cNvSpPr/>
          <p:nvPr/>
        </p:nvSpPr>
        <p:spPr>
          <a:xfrm>
            <a:off x="6932900" y="462294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8" name="Oval 657"/>
          <p:cNvSpPr/>
          <p:nvPr/>
        </p:nvSpPr>
        <p:spPr>
          <a:xfrm>
            <a:off x="6976055" y="470393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9" name="Oval 658"/>
          <p:cNvSpPr/>
          <p:nvPr/>
        </p:nvSpPr>
        <p:spPr>
          <a:xfrm>
            <a:off x="7021749" y="478831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0" name="Oval 659"/>
          <p:cNvSpPr/>
          <p:nvPr/>
        </p:nvSpPr>
        <p:spPr>
          <a:xfrm>
            <a:off x="7075369" y="487257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1" name="Oval 660"/>
          <p:cNvSpPr/>
          <p:nvPr/>
        </p:nvSpPr>
        <p:spPr>
          <a:xfrm>
            <a:off x="7027897" y="469148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2" name="Oval 661"/>
          <p:cNvSpPr/>
          <p:nvPr/>
        </p:nvSpPr>
        <p:spPr>
          <a:xfrm>
            <a:off x="7085300" y="477534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3" name="Oval 662"/>
          <p:cNvSpPr/>
          <p:nvPr/>
        </p:nvSpPr>
        <p:spPr>
          <a:xfrm>
            <a:off x="7128455" y="485633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4" name="Oval 663"/>
          <p:cNvSpPr/>
          <p:nvPr/>
        </p:nvSpPr>
        <p:spPr>
          <a:xfrm>
            <a:off x="7174149" y="494071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5" name="Oval 664"/>
          <p:cNvSpPr/>
          <p:nvPr/>
        </p:nvSpPr>
        <p:spPr>
          <a:xfrm>
            <a:off x="7227769" y="502497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6" name="Oval 665"/>
          <p:cNvSpPr/>
          <p:nvPr/>
        </p:nvSpPr>
        <p:spPr>
          <a:xfrm>
            <a:off x="7111771" y="469148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7" name="Oval 666"/>
          <p:cNvSpPr/>
          <p:nvPr/>
        </p:nvSpPr>
        <p:spPr>
          <a:xfrm>
            <a:off x="7169174" y="477534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8" name="Oval 667"/>
          <p:cNvSpPr/>
          <p:nvPr/>
        </p:nvSpPr>
        <p:spPr>
          <a:xfrm>
            <a:off x="7212329" y="485633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9" name="Oval 668"/>
          <p:cNvSpPr/>
          <p:nvPr/>
        </p:nvSpPr>
        <p:spPr>
          <a:xfrm>
            <a:off x="7258023" y="494071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0" name="Oval 669"/>
          <p:cNvSpPr/>
          <p:nvPr/>
        </p:nvSpPr>
        <p:spPr>
          <a:xfrm>
            <a:off x="7311643" y="502497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1" name="Oval 670"/>
          <p:cNvSpPr/>
          <p:nvPr/>
        </p:nvSpPr>
        <p:spPr>
          <a:xfrm>
            <a:off x="7264171" y="484388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2" name="Oval 671"/>
          <p:cNvSpPr/>
          <p:nvPr/>
        </p:nvSpPr>
        <p:spPr>
          <a:xfrm>
            <a:off x="7321574" y="492774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3" name="Oval 672"/>
          <p:cNvSpPr/>
          <p:nvPr/>
        </p:nvSpPr>
        <p:spPr>
          <a:xfrm>
            <a:off x="7364729" y="500873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4" name="Oval 673"/>
          <p:cNvSpPr/>
          <p:nvPr/>
        </p:nvSpPr>
        <p:spPr>
          <a:xfrm>
            <a:off x="7410423" y="509311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5" name="Oval 674"/>
          <p:cNvSpPr/>
          <p:nvPr/>
        </p:nvSpPr>
        <p:spPr>
          <a:xfrm>
            <a:off x="7464043" y="517737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6" name="Oval 675"/>
          <p:cNvSpPr/>
          <p:nvPr/>
        </p:nvSpPr>
        <p:spPr>
          <a:xfrm>
            <a:off x="7027896" y="443970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7" name="Oval 676"/>
          <p:cNvSpPr/>
          <p:nvPr/>
        </p:nvSpPr>
        <p:spPr>
          <a:xfrm>
            <a:off x="7085300" y="452356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8" name="Oval 677"/>
          <p:cNvSpPr/>
          <p:nvPr/>
        </p:nvSpPr>
        <p:spPr>
          <a:xfrm>
            <a:off x="7128455" y="453880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9" name="Oval 678"/>
          <p:cNvSpPr/>
          <p:nvPr/>
        </p:nvSpPr>
        <p:spPr>
          <a:xfrm>
            <a:off x="7174149" y="462319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0" name="Oval 679"/>
          <p:cNvSpPr/>
          <p:nvPr/>
        </p:nvSpPr>
        <p:spPr>
          <a:xfrm>
            <a:off x="7227769" y="470745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1" name="Oval 680"/>
          <p:cNvSpPr/>
          <p:nvPr/>
        </p:nvSpPr>
        <p:spPr>
          <a:xfrm>
            <a:off x="7180297" y="452635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2" name="Oval 681"/>
          <p:cNvSpPr/>
          <p:nvPr/>
        </p:nvSpPr>
        <p:spPr>
          <a:xfrm>
            <a:off x="7237700" y="461021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3" name="Oval 682"/>
          <p:cNvSpPr/>
          <p:nvPr/>
        </p:nvSpPr>
        <p:spPr>
          <a:xfrm>
            <a:off x="7280855" y="469120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4" name="Oval 683"/>
          <p:cNvSpPr/>
          <p:nvPr/>
        </p:nvSpPr>
        <p:spPr>
          <a:xfrm>
            <a:off x="7326549" y="477559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5" name="Oval 684"/>
          <p:cNvSpPr/>
          <p:nvPr/>
        </p:nvSpPr>
        <p:spPr>
          <a:xfrm>
            <a:off x="7380169" y="485985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6" name="Oval 685"/>
          <p:cNvSpPr/>
          <p:nvPr/>
        </p:nvSpPr>
        <p:spPr>
          <a:xfrm>
            <a:off x="7264171" y="452635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7" name="Oval 686"/>
          <p:cNvSpPr/>
          <p:nvPr/>
        </p:nvSpPr>
        <p:spPr>
          <a:xfrm>
            <a:off x="7321574" y="461021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8" name="Oval 687"/>
          <p:cNvSpPr/>
          <p:nvPr/>
        </p:nvSpPr>
        <p:spPr>
          <a:xfrm>
            <a:off x="7364729" y="469120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9" name="Oval 688"/>
          <p:cNvSpPr/>
          <p:nvPr/>
        </p:nvSpPr>
        <p:spPr>
          <a:xfrm>
            <a:off x="7410423" y="477559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0" name="Oval 689"/>
          <p:cNvSpPr/>
          <p:nvPr/>
        </p:nvSpPr>
        <p:spPr>
          <a:xfrm>
            <a:off x="7464043" y="485985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1" name="Oval 690"/>
          <p:cNvSpPr/>
          <p:nvPr/>
        </p:nvSpPr>
        <p:spPr>
          <a:xfrm>
            <a:off x="7517129" y="484360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2" name="Oval 691"/>
          <p:cNvSpPr/>
          <p:nvPr/>
        </p:nvSpPr>
        <p:spPr>
          <a:xfrm>
            <a:off x="7562823" y="492799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3" name="Oval 692"/>
          <p:cNvSpPr/>
          <p:nvPr/>
        </p:nvSpPr>
        <p:spPr>
          <a:xfrm>
            <a:off x="7616443" y="501225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4" name="Oval 693"/>
          <p:cNvSpPr/>
          <p:nvPr/>
        </p:nvSpPr>
        <p:spPr>
          <a:xfrm>
            <a:off x="7372244" y="446839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5" name="Oval 694"/>
          <p:cNvSpPr/>
          <p:nvPr/>
        </p:nvSpPr>
        <p:spPr>
          <a:xfrm>
            <a:off x="7613533" y="466004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6" name="Oval 695"/>
          <p:cNvSpPr/>
          <p:nvPr/>
        </p:nvSpPr>
        <p:spPr>
          <a:xfrm>
            <a:off x="7594826" y="485252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7" name="Oval 696"/>
          <p:cNvSpPr/>
          <p:nvPr/>
        </p:nvSpPr>
        <p:spPr>
          <a:xfrm>
            <a:off x="7539988" y="516427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8" name="Oval 697"/>
          <p:cNvSpPr/>
          <p:nvPr/>
        </p:nvSpPr>
        <p:spPr>
          <a:xfrm>
            <a:off x="7489711" y="504935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9" name="Oval 698"/>
          <p:cNvSpPr/>
          <p:nvPr/>
        </p:nvSpPr>
        <p:spPr>
          <a:xfrm>
            <a:off x="7558695" y="465437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0" name="Oval 699"/>
          <p:cNvSpPr/>
          <p:nvPr/>
        </p:nvSpPr>
        <p:spPr>
          <a:xfrm>
            <a:off x="7308732" y="442099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1" name="Oval 700"/>
          <p:cNvSpPr/>
          <p:nvPr/>
        </p:nvSpPr>
        <p:spPr>
          <a:xfrm>
            <a:off x="7251833" y="442846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2" name="Oval 701"/>
          <p:cNvSpPr/>
          <p:nvPr/>
        </p:nvSpPr>
        <p:spPr>
          <a:xfrm>
            <a:off x="6951175" y="44453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3" name="Oval 702"/>
          <p:cNvSpPr/>
          <p:nvPr/>
        </p:nvSpPr>
        <p:spPr>
          <a:xfrm>
            <a:off x="6889988" y="442099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4" name="Oval 703"/>
          <p:cNvSpPr/>
          <p:nvPr/>
        </p:nvSpPr>
        <p:spPr>
          <a:xfrm>
            <a:off x="6889989" y="456346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5" name="Oval 704"/>
          <p:cNvSpPr/>
          <p:nvPr/>
        </p:nvSpPr>
        <p:spPr>
          <a:xfrm>
            <a:off x="6896338" y="483546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6" name="Oval 705"/>
          <p:cNvSpPr/>
          <p:nvPr/>
        </p:nvSpPr>
        <p:spPr>
          <a:xfrm>
            <a:off x="6979425" y="530538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7" name="Oval 706"/>
          <p:cNvSpPr/>
          <p:nvPr/>
        </p:nvSpPr>
        <p:spPr>
          <a:xfrm>
            <a:off x="7019951" y="501225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8" name="Oval 707"/>
          <p:cNvSpPr/>
          <p:nvPr/>
        </p:nvSpPr>
        <p:spPr>
          <a:xfrm>
            <a:off x="6950846" y="493898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9" name="Oval 708"/>
          <p:cNvSpPr/>
          <p:nvPr/>
        </p:nvSpPr>
        <p:spPr>
          <a:xfrm>
            <a:off x="6892648" y="506873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0" name="Oval 709"/>
          <p:cNvSpPr/>
          <p:nvPr/>
        </p:nvSpPr>
        <p:spPr>
          <a:xfrm>
            <a:off x="6968073" y="515368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1" name="Oval 710"/>
          <p:cNvSpPr/>
          <p:nvPr/>
        </p:nvSpPr>
        <p:spPr>
          <a:xfrm>
            <a:off x="7076157" y="517139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2" name="Oval 711"/>
          <p:cNvSpPr/>
          <p:nvPr/>
        </p:nvSpPr>
        <p:spPr>
          <a:xfrm>
            <a:off x="7128456" y="517737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3" name="Oval 712"/>
          <p:cNvSpPr/>
          <p:nvPr/>
        </p:nvSpPr>
        <p:spPr>
          <a:xfrm>
            <a:off x="6913235" y="532191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4" name="Oval 713"/>
          <p:cNvSpPr/>
          <p:nvPr/>
        </p:nvSpPr>
        <p:spPr>
          <a:xfrm>
            <a:off x="7034263" y="528100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5" name="Oval 714"/>
          <p:cNvSpPr/>
          <p:nvPr/>
        </p:nvSpPr>
        <p:spPr>
          <a:xfrm>
            <a:off x="7456118" y="523270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6" name="Oval 715"/>
          <p:cNvSpPr/>
          <p:nvPr/>
        </p:nvSpPr>
        <p:spPr>
          <a:xfrm>
            <a:off x="7594826" y="526181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7" name="Oval 716"/>
          <p:cNvSpPr/>
          <p:nvPr/>
        </p:nvSpPr>
        <p:spPr>
          <a:xfrm>
            <a:off x="7289987" y="520596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8" name="Oval 717"/>
          <p:cNvSpPr/>
          <p:nvPr/>
        </p:nvSpPr>
        <p:spPr>
          <a:xfrm>
            <a:off x="7207716" y="520596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9" name="Oval 718"/>
          <p:cNvSpPr/>
          <p:nvPr/>
        </p:nvSpPr>
        <p:spPr>
          <a:xfrm>
            <a:off x="7344825" y="523958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0" name="Oval 719"/>
          <p:cNvSpPr/>
          <p:nvPr/>
        </p:nvSpPr>
        <p:spPr>
          <a:xfrm>
            <a:off x="7405178" y="523958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1" name="Oval 720"/>
          <p:cNvSpPr/>
          <p:nvPr/>
        </p:nvSpPr>
        <p:spPr>
          <a:xfrm>
            <a:off x="7346078" y="536760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2" name="Oval 721"/>
          <p:cNvSpPr/>
          <p:nvPr/>
        </p:nvSpPr>
        <p:spPr>
          <a:xfrm>
            <a:off x="7522975" y="534788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3" name="Oval 722"/>
          <p:cNvSpPr/>
          <p:nvPr/>
        </p:nvSpPr>
        <p:spPr>
          <a:xfrm>
            <a:off x="7268548" y="534914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4" name="Oval 723"/>
          <p:cNvSpPr/>
          <p:nvPr/>
        </p:nvSpPr>
        <p:spPr>
          <a:xfrm>
            <a:off x="7223931" y="533397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5" name="Oval 724"/>
          <p:cNvSpPr/>
          <p:nvPr/>
        </p:nvSpPr>
        <p:spPr>
          <a:xfrm>
            <a:off x="7177113" y="533397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6" name="Oval 725"/>
          <p:cNvSpPr/>
          <p:nvPr/>
        </p:nvSpPr>
        <p:spPr>
          <a:xfrm>
            <a:off x="7101037" y="532476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7" name="Oval 726"/>
          <p:cNvSpPr/>
          <p:nvPr/>
        </p:nvSpPr>
        <p:spPr>
          <a:xfrm>
            <a:off x="7594826" y="536760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8" name="Oval 727"/>
          <p:cNvSpPr/>
          <p:nvPr/>
        </p:nvSpPr>
        <p:spPr>
          <a:xfrm>
            <a:off x="7443990" y="534914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9" name="Oval 728"/>
          <p:cNvSpPr/>
          <p:nvPr/>
        </p:nvSpPr>
        <p:spPr>
          <a:xfrm>
            <a:off x="6234979" y="452635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0" name="Oval 729"/>
          <p:cNvSpPr/>
          <p:nvPr/>
        </p:nvSpPr>
        <p:spPr>
          <a:xfrm>
            <a:off x="6173548" y="465412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1" name="Oval 730"/>
          <p:cNvSpPr/>
          <p:nvPr/>
        </p:nvSpPr>
        <p:spPr>
          <a:xfrm>
            <a:off x="6216703" y="473511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2" name="Oval 731"/>
          <p:cNvSpPr/>
          <p:nvPr/>
        </p:nvSpPr>
        <p:spPr>
          <a:xfrm>
            <a:off x="6262397" y="481949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3" name="Oval 732"/>
          <p:cNvSpPr/>
          <p:nvPr/>
        </p:nvSpPr>
        <p:spPr>
          <a:xfrm>
            <a:off x="6316017" y="490375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4" name="Oval 733"/>
          <p:cNvSpPr/>
          <p:nvPr/>
        </p:nvSpPr>
        <p:spPr>
          <a:xfrm>
            <a:off x="6268545" y="472266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5" name="Oval 734"/>
          <p:cNvSpPr/>
          <p:nvPr/>
        </p:nvSpPr>
        <p:spPr>
          <a:xfrm>
            <a:off x="6325948" y="480652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6" name="Oval 735"/>
          <p:cNvSpPr/>
          <p:nvPr/>
        </p:nvSpPr>
        <p:spPr>
          <a:xfrm>
            <a:off x="6369103" y="488751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7" name="Oval 736"/>
          <p:cNvSpPr/>
          <p:nvPr/>
        </p:nvSpPr>
        <p:spPr>
          <a:xfrm>
            <a:off x="6414797" y="497189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8" name="Oval 737"/>
          <p:cNvSpPr/>
          <p:nvPr/>
        </p:nvSpPr>
        <p:spPr>
          <a:xfrm>
            <a:off x="6468417" y="505615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9" name="Oval 738"/>
          <p:cNvSpPr/>
          <p:nvPr/>
        </p:nvSpPr>
        <p:spPr>
          <a:xfrm>
            <a:off x="6352419" y="472266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0" name="Oval 739"/>
          <p:cNvSpPr/>
          <p:nvPr/>
        </p:nvSpPr>
        <p:spPr>
          <a:xfrm>
            <a:off x="6409822" y="480652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1" name="Oval 740"/>
          <p:cNvSpPr/>
          <p:nvPr/>
        </p:nvSpPr>
        <p:spPr>
          <a:xfrm>
            <a:off x="6452977" y="488751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2" name="Oval 741"/>
          <p:cNvSpPr/>
          <p:nvPr/>
        </p:nvSpPr>
        <p:spPr>
          <a:xfrm>
            <a:off x="6498671" y="497189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3" name="Oval 742"/>
          <p:cNvSpPr/>
          <p:nvPr/>
        </p:nvSpPr>
        <p:spPr>
          <a:xfrm>
            <a:off x="6552291" y="505615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4" name="Oval 743"/>
          <p:cNvSpPr/>
          <p:nvPr/>
        </p:nvSpPr>
        <p:spPr>
          <a:xfrm>
            <a:off x="6504819" y="487506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5" name="Oval 744"/>
          <p:cNvSpPr/>
          <p:nvPr/>
        </p:nvSpPr>
        <p:spPr>
          <a:xfrm>
            <a:off x="6562222" y="495892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6" name="Oval 745"/>
          <p:cNvSpPr/>
          <p:nvPr/>
        </p:nvSpPr>
        <p:spPr>
          <a:xfrm>
            <a:off x="6605377" y="503991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7" name="Oval 746"/>
          <p:cNvSpPr/>
          <p:nvPr/>
        </p:nvSpPr>
        <p:spPr>
          <a:xfrm>
            <a:off x="6651071" y="512429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8" name="Oval 747"/>
          <p:cNvSpPr/>
          <p:nvPr/>
        </p:nvSpPr>
        <p:spPr>
          <a:xfrm>
            <a:off x="6704691" y="520855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9" name="Oval 748"/>
          <p:cNvSpPr/>
          <p:nvPr/>
        </p:nvSpPr>
        <p:spPr>
          <a:xfrm>
            <a:off x="6268544" y="447088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0" name="Oval 749"/>
          <p:cNvSpPr/>
          <p:nvPr/>
        </p:nvSpPr>
        <p:spPr>
          <a:xfrm>
            <a:off x="6325948" y="448900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1" name="Oval 750"/>
          <p:cNvSpPr/>
          <p:nvPr/>
        </p:nvSpPr>
        <p:spPr>
          <a:xfrm>
            <a:off x="6369103" y="456998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2" name="Oval 751"/>
          <p:cNvSpPr/>
          <p:nvPr/>
        </p:nvSpPr>
        <p:spPr>
          <a:xfrm>
            <a:off x="6414797" y="465437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3" name="Oval 752"/>
          <p:cNvSpPr/>
          <p:nvPr/>
        </p:nvSpPr>
        <p:spPr>
          <a:xfrm>
            <a:off x="6468417" y="473863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4" name="Oval 753"/>
          <p:cNvSpPr/>
          <p:nvPr/>
        </p:nvSpPr>
        <p:spPr>
          <a:xfrm>
            <a:off x="6420945" y="455754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5" name="Oval 754"/>
          <p:cNvSpPr/>
          <p:nvPr/>
        </p:nvSpPr>
        <p:spPr>
          <a:xfrm>
            <a:off x="6478348" y="464140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6" name="Oval 755"/>
          <p:cNvSpPr/>
          <p:nvPr/>
        </p:nvSpPr>
        <p:spPr>
          <a:xfrm>
            <a:off x="6521503" y="472238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7" name="Oval 756"/>
          <p:cNvSpPr/>
          <p:nvPr/>
        </p:nvSpPr>
        <p:spPr>
          <a:xfrm>
            <a:off x="6567197" y="480677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8" name="Oval 757"/>
          <p:cNvSpPr/>
          <p:nvPr/>
        </p:nvSpPr>
        <p:spPr>
          <a:xfrm>
            <a:off x="6620817" y="489103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9" name="Oval 758"/>
          <p:cNvSpPr/>
          <p:nvPr/>
        </p:nvSpPr>
        <p:spPr>
          <a:xfrm>
            <a:off x="6504819" y="455754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0" name="Oval 759"/>
          <p:cNvSpPr/>
          <p:nvPr/>
        </p:nvSpPr>
        <p:spPr>
          <a:xfrm>
            <a:off x="6562222" y="464140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1" name="Oval 760"/>
          <p:cNvSpPr/>
          <p:nvPr/>
        </p:nvSpPr>
        <p:spPr>
          <a:xfrm>
            <a:off x="6605377" y="472238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2" name="Oval 761"/>
          <p:cNvSpPr/>
          <p:nvPr/>
        </p:nvSpPr>
        <p:spPr>
          <a:xfrm>
            <a:off x="6651071" y="480677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3" name="Oval 762"/>
          <p:cNvSpPr/>
          <p:nvPr/>
        </p:nvSpPr>
        <p:spPr>
          <a:xfrm>
            <a:off x="6704691" y="489103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4" name="Oval 763"/>
          <p:cNvSpPr/>
          <p:nvPr/>
        </p:nvSpPr>
        <p:spPr>
          <a:xfrm>
            <a:off x="6657219" y="470994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5" name="Oval 764"/>
          <p:cNvSpPr/>
          <p:nvPr/>
        </p:nvSpPr>
        <p:spPr>
          <a:xfrm>
            <a:off x="6714622" y="479380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6" name="Oval 765"/>
          <p:cNvSpPr/>
          <p:nvPr/>
        </p:nvSpPr>
        <p:spPr>
          <a:xfrm>
            <a:off x="6757777" y="487478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7" name="Oval 766"/>
          <p:cNvSpPr/>
          <p:nvPr/>
        </p:nvSpPr>
        <p:spPr>
          <a:xfrm>
            <a:off x="6803471" y="495917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8" name="Oval 767"/>
          <p:cNvSpPr/>
          <p:nvPr/>
        </p:nvSpPr>
        <p:spPr>
          <a:xfrm>
            <a:off x="6857091" y="504343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9" name="Oval 768"/>
          <p:cNvSpPr/>
          <p:nvPr/>
        </p:nvSpPr>
        <p:spPr>
          <a:xfrm>
            <a:off x="6612892" y="449957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0" name="Oval 769"/>
          <p:cNvSpPr/>
          <p:nvPr/>
        </p:nvSpPr>
        <p:spPr>
          <a:xfrm>
            <a:off x="6701781" y="453882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1" name="Oval 770"/>
          <p:cNvSpPr/>
          <p:nvPr/>
        </p:nvSpPr>
        <p:spPr>
          <a:xfrm>
            <a:off x="6854181" y="469122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2" name="Oval 771"/>
          <p:cNvSpPr/>
          <p:nvPr/>
        </p:nvSpPr>
        <p:spPr>
          <a:xfrm>
            <a:off x="6835474" y="488370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3" name="Oval 772"/>
          <p:cNvSpPr/>
          <p:nvPr/>
        </p:nvSpPr>
        <p:spPr>
          <a:xfrm>
            <a:off x="6780636" y="519545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4" name="Oval 773"/>
          <p:cNvSpPr/>
          <p:nvPr/>
        </p:nvSpPr>
        <p:spPr>
          <a:xfrm>
            <a:off x="6730359" y="508053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5" name="Oval 774"/>
          <p:cNvSpPr/>
          <p:nvPr/>
        </p:nvSpPr>
        <p:spPr>
          <a:xfrm>
            <a:off x="6799343" y="468555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6" name="Oval 775"/>
          <p:cNvSpPr/>
          <p:nvPr/>
        </p:nvSpPr>
        <p:spPr>
          <a:xfrm>
            <a:off x="6747673" y="458688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7" name="Oval 776"/>
          <p:cNvSpPr/>
          <p:nvPr/>
        </p:nvSpPr>
        <p:spPr>
          <a:xfrm>
            <a:off x="6549380" y="445217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8" name="Oval 777"/>
          <p:cNvSpPr/>
          <p:nvPr/>
        </p:nvSpPr>
        <p:spPr>
          <a:xfrm>
            <a:off x="6492481" y="445964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9" name="Oval 778"/>
          <p:cNvSpPr/>
          <p:nvPr/>
        </p:nvSpPr>
        <p:spPr>
          <a:xfrm>
            <a:off x="6334292" y="442673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0" name="Oval 779"/>
          <p:cNvSpPr/>
          <p:nvPr/>
        </p:nvSpPr>
        <p:spPr>
          <a:xfrm>
            <a:off x="6191823" y="447655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1" name="Oval 780"/>
          <p:cNvSpPr/>
          <p:nvPr/>
        </p:nvSpPr>
        <p:spPr>
          <a:xfrm>
            <a:off x="6130636" y="445217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2" name="Oval 781"/>
          <p:cNvSpPr/>
          <p:nvPr/>
        </p:nvSpPr>
        <p:spPr>
          <a:xfrm>
            <a:off x="6130637" y="459464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3" name="Oval 782"/>
          <p:cNvSpPr/>
          <p:nvPr/>
        </p:nvSpPr>
        <p:spPr>
          <a:xfrm>
            <a:off x="6136986" y="486664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4" name="Oval 783"/>
          <p:cNvSpPr/>
          <p:nvPr/>
        </p:nvSpPr>
        <p:spPr>
          <a:xfrm>
            <a:off x="6220073" y="533656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5" name="Oval 784"/>
          <p:cNvSpPr/>
          <p:nvPr/>
        </p:nvSpPr>
        <p:spPr>
          <a:xfrm>
            <a:off x="6260599" y="504343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6" name="Oval 785"/>
          <p:cNvSpPr/>
          <p:nvPr/>
        </p:nvSpPr>
        <p:spPr>
          <a:xfrm>
            <a:off x="6191494" y="497016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7" name="Oval 786"/>
          <p:cNvSpPr/>
          <p:nvPr/>
        </p:nvSpPr>
        <p:spPr>
          <a:xfrm>
            <a:off x="6133296" y="509991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8" name="Oval 787"/>
          <p:cNvSpPr/>
          <p:nvPr/>
        </p:nvSpPr>
        <p:spPr>
          <a:xfrm>
            <a:off x="6208721" y="518486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9" name="Oval 788"/>
          <p:cNvSpPr/>
          <p:nvPr/>
        </p:nvSpPr>
        <p:spPr>
          <a:xfrm>
            <a:off x="6316805" y="520257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0" name="Oval 789"/>
          <p:cNvSpPr/>
          <p:nvPr/>
        </p:nvSpPr>
        <p:spPr>
          <a:xfrm>
            <a:off x="6369104" y="520855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1" name="Oval 790"/>
          <p:cNvSpPr/>
          <p:nvPr/>
        </p:nvSpPr>
        <p:spPr>
          <a:xfrm>
            <a:off x="6153883" y="535309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2" name="Oval 791"/>
          <p:cNvSpPr/>
          <p:nvPr/>
        </p:nvSpPr>
        <p:spPr>
          <a:xfrm>
            <a:off x="6274911" y="531218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3" name="Oval 792"/>
          <p:cNvSpPr/>
          <p:nvPr/>
        </p:nvSpPr>
        <p:spPr>
          <a:xfrm>
            <a:off x="6696766" y="526388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4" name="Oval 793"/>
          <p:cNvSpPr/>
          <p:nvPr/>
        </p:nvSpPr>
        <p:spPr>
          <a:xfrm>
            <a:off x="6835474" y="529300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5" name="Oval 794"/>
          <p:cNvSpPr/>
          <p:nvPr/>
        </p:nvSpPr>
        <p:spPr>
          <a:xfrm>
            <a:off x="6530635" y="523714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6" name="Oval 795"/>
          <p:cNvSpPr/>
          <p:nvPr/>
        </p:nvSpPr>
        <p:spPr>
          <a:xfrm>
            <a:off x="6448364" y="523714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7" name="Oval 796"/>
          <p:cNvSpPr/>
          <p:nvPr/>
        </p:nvSpPr>
        <p:spPr>
          <a:xfrm>
            <a:off x="6585473" y="527077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8" name="Oval 797"/>
          <p:cNvSpPr/>
          <p:nvPr/>
        </p:nvSpPr>
        <p:spPr>
          <a:xfrm>
            <a:off x="6645826" y="527077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9" name="Oval 798"/>
          <p:cNvSpPr/>
          <p:nvPr/>
        </p:nvSpPr>
        <p:spPr>
          <a:xfrm>
            <a:off x="6586726" y="539878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0" name="Oval 799"/>
          <p:cNvSpPr/>
          <p:nvPr/>
        </p:nvSpPr>
        <p:spPr>
          <a:xfrm>
            <a:off x="6763623" y="537906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1" name="Oval 800"/>
          <p:cNvSpPr/>
          <p:nvPr/>
        </p:nvSpPr>
        <p:spPr>
          <a:xfrm>
            <a:off x="6509196" y="538032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2" name="Oval 801"/>
          <p:cNvSpPr/>
          <p:nvPr/>
        </p:nvSpPr>
        <p:spPr>
          <a:xfrm>
            <a:off x="6464579" y="536515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3" name="Oval 802"/>
          <p:cNvSpPr/>
          <p:nvPr/>
        </p:nvSpPr>
        <p:spPr>
          <a:xfrm>
            <a:off x="6417761" y="536515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4" name="Oval 803"/>
          <p:cNvSpPr/>
          <p:nvPr/>
        </p:nvSpPr>
        <p:spPr>
          <a:xfrm>
            <a:off x="6341685" y="535594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5" name="Oval 804"/>
          <p:cNvSpPr/>
          <p:nvPr/>
        </p:nvSpPr>
        <p:spPr>
          <a:xfrm>
            <a:off x="6835474" y="539878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6" name="Oval 805"/>
          <p:cNvSpPr/>
          <p:nvPr/>
        </p:nvSpPr>
        <p:spPr>
          <a:xfrm>
            <a:off x="6684638" y="538032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7" name="Oval 806"/>
          <p:cNvSpPr/>
          <p:nvPr/>
        </p:nvSpPr>
        <p:spPr>
          <a:xfrm>
            <a:off x="6224426" y="606078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8" name="Oval 807"/>
          <p:cNvSpPr/>
          <p:nvPr/>
        </p:nvSpPr>
        <p:spPr>
          <a:xfrm>
            <a:off x="6221515" y="570857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9" name="Oval 808"/>
          <p:cNvSpPr/>
          <p:nvPr/>
        </p:nvSpPr>
        <p:spPr>
          <a:xfrm>
            <a:off x="6202808" y="590105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0" name="Oval 809"/>
          <p:cNvSpPr/>
          <p:nvPr/>
        </p:nvSpPr>
        <p:spPr>
          <a:xfrm>
            <a:off x="6202808" y="631035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1" name="Oval 810"/>
          <p:cNvSpPr/>
          <p:nvPr/>
        </p:nvSpPr>
        <p:spPr>
          <a:xfrm>
            <a:off x="6202808" y="641613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2" name="Oval 811"/>
          <p:cNvSpPr/>
          <p:nvPr/>
        </p:nvSpPr>
        <p:spPr>
          <a:xfrm>
            <a:off x="7146731" y="561366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3" name="Oval 812"/>
          <p:cNvSpPr/>
          <p:nvPr/>
        </p:nvSpPr>
        <p:spPr>
          <a:xfrm>
            <a:off x="7085300" y="574142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4" name="Oval 813"/>
          <p:cNvSpPr/>
          <p:nvPr/>
        </p:nvSpPr>
        <p:spPr>
          <a:xfrm>
            <a:off x="7128455" y="582241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5" name="Oval 814"/>
          <p:cNvSpPr/>
          <p:nvPr/>
        </p:nvSpPr>
        <p:spPr>
          <a:xfrm>
            <a:off x="7174149" y="590680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6" name="Oval 815"/>
          <p:cNvSpPr/>
          <p:nvPr/>
        </p:nvSpPr>
        <p:spPr>
          <a:xfrm>
            <a:off x="7227769" y="599105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7" name="Oval 816"/>
          <p:cNvSpPr/>
          <p:nvPr/>
        </p:nvSpPr>
        <p:spPr>
          <a:xfrm>
            <a:off x="7180297" y="580996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18" name="Oval 817"/>
          <p:cNvSpPr/>
          <p:nvPr/>
        </p:nvSpPr>
        <p:spPr>
          <a:xfrm>
            <a:off x="7237700" y="589382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9" name="Oval 818"/>
          <p:cNvSpPr/>
          <p:nvPr/>
        </p:nvSpPr>
        <p:spPr>
          <a:xfrm>
            <a:off x="7280855" y="597481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0" name="Oval 819"/>
          <p:cNvSpPr/>
          <p:nvPr/>
        </p:nvSpPr>
        <p:spPr>
          <a:xfrm>
            <a:off x="7326549" y="605920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1" name="Oval 820"/>
          <p:cNvSpPr/>
          <p:nvPr/>
        </p:nvSpPr>
        <p:spPr>
          <a:xfrm>
            <a:off x="7380169" y="614345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2" name="Oval 821"/>
          <p:cNvSpPr/>
          <p:nvPr/>
        </p:nvSpPr>
        <p:spPr>
          <a:xfrm>
            <a:off x="7264171" y="580996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3" name="Oval 822"/>
          <p:cNvSpPr/>
          <p:nvPr/>
        </p:nvSpPr>
        <p:spPr>
          <a:xfrm>
            <a:off x="7321574" y="589382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4" name="Oval 823"/>
          <p:cNvSpPr/>
          <p:nvPr/>
        </p:nvSpPr>
        <p:spPr>
          <a:xfrm>
            <a:off x="7364729" y="597481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5" name="Oval 824"/>
          <p:cNvSpPr/>
          <p:nvPr/>
        </p:nvSpPr>
        <p:spPr>
          <a:xfrm>
            <a:off x="7410423" y="605920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6" name="Oval 825"/>
          <p:cNvSpPr/>
          <p:nvPr/>
        </p:nvSpPr>
        <p:spPr>
          <a:xfrm>
            <a:off x="7464043" y="614345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7" name="Oval 826"/>
          <p:cNvSpPr/>
          <p:nvPr/>
        </p:nvSpPr>
        <p:spPr>
          <a:xfrm>
            <a:off x="7416571" y="596236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8" name="Oval 827"/>
          <p:cNvSpPr/>
          <p:nvPr/>
        </p:nvSpPr>
        <p:spPr>
          <a:xfrm>
            <a:off x="7473974" y="604622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9" name="Oval 828"/>
          <p:cNvSpPr/>
          <p:nvPr/>
        </p:nvSpPr>
        <p:spPr>
          <a:xfrm>
            <a:off x="7517129" y="612721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0" name="Oval 829"/>
          <p:cNvSpPr/>
          <p:nvPr/>
        </p:nvSpPr>
        <p:spPr>
          <a:xfrm>
            <a:off x="7562823" y="621160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1" name="Oval 830"/>
          <p:cNvSpPr/>
          <p:nvPr/>
        </p:nvSpPr>
        <p:spPr>
          <a:xfrm>
            <a:off x="7616443" y="629585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2" name="Oval 831"/>
          <p:cNvSpPr/>
          <p:nvPr/>
        </p:nvSpPr>
        <p:spPr>
          <a:xfrm>
            <a:off x="7237700" y="564205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3" name="Oval 832"/>
          <p:cNvSpPr/>
          <p:nvPr/>
        </p:nvSpPr>
        <p:spPr>
          <a:xfrm>
            <a:off x="7280855" y="565729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4" name="Oval 833"/>
          <p:cNvSpPr/>
          <p:nvPr/>
        </p:nvSpPr>
        <p:spPr>
          <a:xfrm>
            <a:off x="7326549" y="574167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5" name="Oval 834"/>
          <p:cNvSpPr/>
          <p:nvPr/>
        </p:nvSpPr>
        <p:spPr>
          <a:xfrm>
            <a:off x="7380169" y="582593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6" name="Oval 835"/>
          <p:cNvSpPr/>
          <p:nvPr/>
        </p:nvSpPr>
        <p:spPr>
          <a:xfrm>
            <a:off x="7332697" y="564484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7" name="Oval 836"/>
          <p:cNvSpPr/>
          <p:nvPr/>
        </p:nvSpPr>
        <p:spPr>
          <a:xfrm>
            <a:off x="7390100" y="572870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8" name="Oval 837"/>
          <p:cNvSpPr/>
          <p:nvPr/>
        </p:nvSpPr>
        <p:spPr>
          <a:xfrm>
            <a:off x="7433255" y="580969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9" name="Oval 838"/>
          <p:cNvSpPr/>
          <p:nvPr/>
        </p:nvSpPr>
        <p:spPr>
          <a:xfrm>
            <a:off x="7478949" y="589407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0" name="Oval 839"/>
          <p:cNvSpPr/>
          <p:nvPr/>
        </p:nvSpPr>
        <p:spPr>
          <a:xfrm>
            <a:off x="7532569" y="597833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1" name="Oval 840"/>
          <p:cNvSpPr/>
          <p:nvPr/>
        </p:nvSpPr>
        <p:spPr>
          <a:xfrm>
            <a:off x="7416571" y="564484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2" name="Oval 841"/>
          <p:cNvSpPr/>
          <p:nvPr/>
        </p:nvSpPr>
        <p:spPr>
          <a:xfrm>
            <a:off x="7473974" y="572870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3" name="Oval 842"/>
          <p:cNvSpPr/>
          <p:nvPr/>
        </p:nvSpPr>
        <p:spPr>
          <a:xfrm>
            <a:off x="7517129" y="580969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4" name="Oval 843"/>
          <p:cNvSpPr/>
          <p:nvPr/>
        </p:nvSpPr>
        <p:spPr>
          <a:xfrm>
            <a:off x="7562823" y="589407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5" name="Oval 844"/>
          <p:cNvSpPr/>
          <p:nvPr/>
        </p:nvSpPr>
        <p:spPr>
          <a:xfrm>
            <a:off x="7616443" y="597833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6" name="Oval 845"/>
          <p:cNvSpPr/>
          <p:nvPr/>
        </p:nvSpPr>
        <p:spPr>
          <a:xfrm>
            <a:off x="7568971" y="579724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7" name="Oval 846"/>
          <p:cNvSpPr/>
          <p:nvPr/>
        </p:nvSpPr>
        <p:spPr>
          <a:xfrm>
            <a:off x="7626374" y="588110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8" name="Oval 847"/>
          <p:cNvSpPr/>
          <p:nvPr/>
        </p:nvSpPr>
        <p:spPr>
          <a:xfrm>
            <a:off x="7669529" y="596209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9" name="Oval 848"/>
          <p:cNvSpPr/>
          <p:nvPr/>
        </p:nvSpPr>
        <p:spPr>
          <a:xfrm>
            <a:off x="7715223" y="604647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0" name="Oval 849"/>
          <p:cNvSpPr/>
          <p:nvPr/>
        </p:nvSpPr>
        <p:spPr>
          <a:xfrm>
            <a:off x="7768843" y="613073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1" name="Oval 850"/>
          <p:cNvSpPr/>
          <p:nvPr/>
        </p:nvSpPr>
        <p:spPr>
          <a:xfrm>
            <a:off x="7613533" y="562612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2" name="Oval 851"/>
          <p:cNvSpPr/>
          <p:nvPr/>
        </p:nvSpPr>
        <p:spPr>
          <a:xfrm>
            <a:off x="7765933" y="577852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3" name="Oval 852"/>
          <p:cNvSpPr/>
          <p:nvPr/>
        </p:nvSpPr>
        <p:spPr>
          <a:xfrm>
            <a:off x="7747226" y="597100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4" name="Oval 853"/>
          <p:cNvSpPr/>
          <p:nvPr/>
        </p:nvSpPr>
        <p:spPr>
          <a:xfrm>
            <a:off x="7692388" y="628275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5" name="Oval 854"/>
          <p:cNvSpPr/>
          <p:nvPr/>
        </p:nvSpPr>
        <p:spPr>
          <a:xfrm>
            <a:off x="7642111" y="616784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6" name="Oval 855"/>
          <p:cNvSpPr/>
          <p:nvPr/>
        </p:nvSpPr>
        <p:spPr>
          <a:xfrm>
            <a:off x="7711095" y="577285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7" name="Oval 856"/>
          <p:cNvSpPr/>
          <p:nvPr/>
        </p:nvSpPr>
        <p:spPr>
          <a:xfrm>
            <a:off x="7659425" y="567418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8" name="Oval 857"/>
          <p:cNvSpPr/>
          <p:nvPr/>
        </p:nvSpPr>
        <p:spPr>
          <a:xfrm>
            <a:off x="7042389" y="568195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9" name="Oval 858"/>
          <p:cNvSpPr/>
          <p:nvPr/>
        </p:nvSpPr>
        <p:spPr>
          <a:xfrm>
            <a:off x="7048738" y="595394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60" name="Oval 859"/>
          <p:cNvSpPr/>
          <p:nvPr/>
        </p:nvSpPr>
        <p:spPr>
          <a:xfrm>
            <a:off x="7131825" y="642387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61" name="Oval 860"/>
          <p:cNvSpPr/>
          <p:nvPr/>
        </p:nvSpPr>
        <p:spPr>
          <a:xfrm>
            <a:off x="7172351" y="613073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62" name="Oval 861"/>
          <p:cNvSpPr/>
          <p:nvPr/>
        </p:nvSpPr>
        <p:spPr>
          <a:xfrm>
            <a:off x="7103246" y="605746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63" name="Oval 862"/>
          <p:cNvSpPr/>
          <p:nvPr/>
        </p:nvSpPr>
        <p:spPr>
          <a:xfrm>
            <a:off x="7045048" y="618721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64" name="Oval 863"/>
          <p:cNvSpPr/>
          <p:nvPr/>
        </p:nvSpPr>
        <p:spPr>
          <a:xfrm>
            <a:off x="7120473" y="627217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65" name="Oval 864"/>
          <p:cNvSpPr/>
          <p:nvPr/>
        </p:nvSpPr>
        <p:spPr>
          <a:xfrm>
            <a:off x="7228557" y="628987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66" name="Oval 865"/>
          <p:cNvSpPr/>
          <p:nvPr/>
        </p:nvSpPr>
        <p:spPr>
          <a:xfrm>
            <a:off x="7280856" y="629585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67" name="Oval 866"/>
          <p:cNvSpPr/>
          <p:nvPr/>
        </p:nvSpPr>
        <p:spPr>
          <a:xfrm>
            <a:off x="7065635" y="644039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68" name="Oval 867"/>
          <p:cNvSpPr/>
          <p:nvPr/>
        </p:nvSpPr>
        <p:spPr>
          <a:xfrm>
            <a:off x="7186663" y="639948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69" name="Oval 868"/>
          <p:cNvSpPr/>
          <p:nvPr/>
        </p:nvSpPr>
        <p:spPr>
          <a:xfrm>
            <a:off x="7608518" y="635118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0" name="Oval 869"/>
          <p:cNvSpPr/>
          <p:nvPr/>
        </p:nvSpPr>
        <p:spPr>
          <a:xfrm>
            <a:off x="7747226" y="638030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1" name="Oval 870"/>
          <p:cNvSpPr/>
          <p:nvPr/>
        </p:nvSpPr>
        <p:spPr>
          <a:xfrm>
            <a:off x="7442387" y="632444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2" name="Oval 871"/>
          <p:cNvSpPr/>
          <p:nvPr/>
        </p:nvSpPr>
        <p:spPr>
          <a:xfrm>
            <a:off x="7360116" y="632444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3" name="Oval 872"/>
          <p:cNvSpPr/>
          <p:nvPr/>
        </p:nvSpPr>
        <p:spPr>
          <a:xfrm>
            <a:off x="7497225" y="635807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4" name="Oval 873"/>
          <p:cNvSpPr/>
          <p:nvPr/>
        </p:nvSpPr>
        <p:spPr>
          <a:xfrm>
            <a:off x="7557578" y="635807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5" name="Oval 874"/>
          <p:cNvSpPr/>
          <p:nvPr/>
        </p:nvSpPr>
        <p:spPr>
          <a:xfrm>
            <a:off x="7498478" y="648608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6" name="Oval 875"/>
          <p:cNvSpPr/>
          <p:nvPr/>
        </p:nvSpPr>
        <p:spPr>
          <a:xfrm>
            <a:off x="7675375" y="646637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7" name="Oval 876"/>
          <p:cNvSpPr/>
          <p:nvPr/>
        </p:nvSpPr>
        <p:spPr>
          <a:xfrm>
            <a:off x="7420948" y="646763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8" name="Oval 877"/>
          <p:cNvSpPr/>
          <p:nvPr/>
        </p:nvSpPr>
        <p:spPr>
          <a:xfrm>
            <a:off x="7376331" y="645245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9" name="Oval 878"/>
          <p:cNvSpPr/>
          <p:nvPr/>
        </p:nvSpPr>
        <p:spPr>
          <a:xfrm>
            <a:off x="7329513" y="645245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0" name="Oval 879"/>
          <p:cNvSpPr/>
          <p:nvPr/>
        </p:nvSpPr>
        <p:spPr>
          <a:xfrm>
            <a:off x="7253437" y="644324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1" name="Oval 880"/>
          <p:cNvSpPr/>
          <p:nvPr/>
        </p:nvSpPr>
        <p:spPr>
          <a:xfrm>
            <a:off x="7747226" y="648608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2" name="Oval 881"/>
          <p:cNvSpPr/>
          <p:nvPr/>
        </p:nvSpPr>
        <p:spPr>
          <a:xfrm>
            <a:off x="7596390" y="646763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3" name="Oval 882"/>
          <p:cNvSpPr/>
          <p:nvPr/>
        </p:nvSpPr>
        <p:spPr>
          <a:xfrm>
            <a:off x="6387379" y="564484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4" name="Oval 883"/>
          <p:cNvSpPr/>
          <p:nvPr/>
        </p:nvSpPr>
        <p:spPr>
          <a:xfrm>
            <a:off x="6325948" y="577260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5" name="Oval 884"/>
          <p:cNvSpPr/>
          <p:nvPr/>
        </p:nvSpPr>
        <p:spPr>
          <a:xfrm>
            <a:off x="6369103" y="585359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6" name="Oval 885"/>
          <p:cNvSpPr/>
          <p:nvPr/>
        </p:nvSpPr>
        <p:spPr>
          <a:xfrm>
            <a:off x="6414797" y="593798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7" name="Oval 886"/>
          <p:cNvSpPr/>
          <p:nvPr/>
        </p:nvSpPr>
        <p:spPr>
          <a:xfrm>
            <a:off x="6468417" y="602223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8" name="Oval 887"/>
          <p:cNvSpPr/>
          <p:nvPr/>
        </p:nvSpPr>
        <p:spPr>
          <a:xfrm>
            <a:off x="6420945" y="584114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9" name="Oval 888"/>
          <p:cNvSpPr/>
          <p:nvPr/>
        </p:nvSpPr>
        <p:spPr>
          <a:xfrm>
            <a:off x="6478348" y="592500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0" name="Oval 889"/>
          <p:cNvSpPr/>
          <p:nvPr/>
        </p:nvSpPr>
        <p:spPr>
          <a:xfrm>
            <a:off x="6521503" y="600599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1" name="Oval 890"/>
          <p:cNvSpPr/>
          <p:nvPr/>
        </p:nvSpPr>
        <p:spPr>
          <a:xfrm>
            <a:off x="6567197" y="609038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2" name="Oval 891"/>
          <p:cNvSpPr/>
          <p:nvPr/>
        </p:nvSpPr>
        <p:spPr>
          <a:xfrm>
            <a:off x="6620817" y="617463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3" name="Oval 892"/>
          <p:cNvSpPr/>
          <p:nvPr/>
        </p:nvSpPr>
        <p:spPr>
          <a:xfrm>
            <a:off x="6504819" y="584114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4" name="Oval 893"/>
          <p:cNvSpPr/>
          <p:nvPr/>
        </p:nvSpPr>
        <p:spPr>
          <a:xfrm>
            <a:off x="6562222" y="592500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5" name="Oval 894"/>
          <p:cNvSpPr/>
          <p:nvPr/>
        </p:nvSpPr>
        <p:spPr>
          <a:xfrm>
            <a:off x="6605377" y="600599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6" name="Oval 895"/>
          <p:cNvSpPr/>
          <p:nvPr/>
        </p:nvSpPr>
        <p:spPr>
          <a:xfrm>
            <a:off x="6651071" y="609038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7" name="Oval 896"/>
          <p:cNvSpPr/>
          <p:nvPr/>
        </p:nvSpPr>
        <p:spPr>
          <a:xfrm>
            <a:off x="6704691" y="617463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8" name="Oval 897"/>
          <p:cNvSpPr/>
          <p:nvPr/>
        </p:nvSpPr>
        <p:spPr>
          <a:xfrm>
            <a:off x="6657219" y="599354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9" name="Oval 898"/>
          <p:cNvSpPr/>
          <p:nvPr/>
        </p:nvSpPr>
        <p:spPr>
          <a:xfrm>
            <a:off x="6714622" y="607740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0" name="Oval 899"/>
          <p:cNvSpPr/>
          <p:nvPr/>
        </p:nvSpPr>
        <p:spPr>
          <a:xfrm>
            <a:off x="6757777" y="615839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1" name="Oval 900"/>
          <p:cNvSpPr/>
          <p:nvPr/>
        </p:nvSpPr>
        <p:spPr>
          <a:xfrm>
            <a:off x="6803471" y="624278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2" name="Oval 901"/>
          <p:cNvSpPr/>
          <p:nvPr/>
        </p:nvSpPr>
        <p:spPr>
          <a:xfrm>
            <a:off x="6857091" y="632703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3" name="Oval 902"/>
          <p:cNvSpPr/>
          <p:nvPr/>
        </p:nvSpPr>
        <p:spPr>
          <a:xfrm>
            <a:off x="6478348" y="560748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4" name="Oval 903"/>
          <p:cNvSpPr/>
          <p:nvPr/>
        </p:nvSpPr>
        <p:spPr>
          <a:xfrm>
            <a:off x="6521503" y="568847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5" name="Oval 904"/>
          <p:cNvSpPr/>
          <p:nvPr/>
        </p:nvSpPr>
        <p:spPr>
          <a:xfrm>
            <a:off x="6567197" y="577285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6" name="Oval 905"/>
          <p:cNvSpPr/>
          <p:nvPr/>
        </p:nvSpPr>
        <p:spPr>
          <a:xfrm>
            <a:off x="6620817" y="585711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7" name="Oval 906"/>
          <p:cNvSpPr/>
          <p:nvPr/>
        </p:nvSpPr>
        <p:spPr>
          <a:xfrm>
            <a:off x="6573345" y="567602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8" name="Oval 907"/>
          <p:cNvSpPr/>
          <p:nvPr/>
        </p:nvSpPr>
        <p:spPr>
          <a:xfrm>
            <a:off x="6630748" y="575988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9" name="Oval 908"/>
          <p:cNvSpPr/>
          <p:nvPr/>
        </p:nvSpPr>
        <p:spPr>
          <a:xfrm>
            <a:off x="6673903" y="584087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0" name="Oval 909"/>
          <p:cNvSpPr/>
          <p:nvPr/>
        </p:nvSpPr>
        <p:spPr>
          <a:xfrm>
            <a:off x="6719597" y="592525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1" name="Oval 910"/>
          <p:cNvSpPr/>
          <p:nvPr/>
        </p:nvSpPr>
        <p:spPr>
          <a:xfrm>
            <a:off x="6773217" y="600951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2" name="Oval 911"/>
          <p:cNvSpPr/>
          <p:nvPr/>
        </p:nvSpPr>
        <p:spPr>
          <a:xfrm>
            <a:off x="6657219" y="567602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3" name="Oval 912"/>
          <p:cNvSpPr/>
          <p:nvPr/>
        </p:nvSpPr>
        <p:spPr>
          <a:xfrm>
            <a:off x="6714622" y="575988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4" name="Oval 913"/>
          <p:cNvSpPr/>
          <p:nvPr/>
        </p:nvSpPr>
        <p:spPr>
          <a:xfrm>
            <a:off x="6757777" y="584087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5" name="Oval 914"/>
          <p:cNvSpPr/>
          <p:nvPr/>
        </p:nvSpPr>
        <p:spPr>
          <a:xfrm>
            <a:off x="6803471" y="592525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6" name="Oval 915"/>
          <p:cNvSpPr/>
          <p:nvPr/>
        </p:nvSpPr>
        <p:spPr>
          <a:xfrm>
            <a:off x="6857091" y="600951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7" name="Oval 916"/>
          <p:cNvSpPr/>
          <p:nvPr/>
        </p:nvSpPr>
        <p:spPr>
          <a:xfrm>
            <a:off x="6809619" y="582842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8" name="Oval 917"/>
          <p:cNvSpPr/>
          <p:nvPr/>
        </p:nvSpPr>
        <p:spPr>
          <a:xfrm>
            <a:off x="6867022" y="591228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9" name="Oval 918"/>
          <p:cNvSpPr/>
          <p:nvPr/>
        </p:nvSpPr>
        <p:spPr>
          <a:xfrm>
            <a:off x="6910177" y="599327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0" name="Oval 919"/>
          <p:cNvSpPr/>
          <p:nvPr/>
        </p:nvSpPr>
        <p:spPr>
          <a:xfrm>
            <a:off x="6955871" y="607765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1" name="Oval 920"/>
          <p:cNvSpPr/>
          <p:nvPr/>
        </p:nvSpPr>
        <p:spPr>
          <a:xfrm>
            <a:off x="7009491" y="616191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2" name="Oval 921"/>
          <p:cNvSpPr/>
          <p:nvPr/>
        </p:nvSpPr>
        <p:spPr>
          <a:xfrm>
            <a:off x="6765292" y="561805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3" name="Oval 922"/>
          <p:cNvSpPr/>
          <p:nvPr/>
        </p:nvSpPr>
        <p:spPr>
          <a:xfrm>
            <a:off x="6854181" y="565731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4" name="Oval 923"/>
          <p:cNvSpPr/>
          <p:nvPr/>
        </p:nvSpPr>
        <p:spPr>
          <a:xfrm>
            <a:off x="7006581" y="580971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5" name="Oval 924"/>
          <p:cNvSpPr/>
          <p:nvPr/>
        </p:nvSpPr>
        <p:spPr>
          <a:xfrm>
            <a:off x="6987874" y="600219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6" name="Oval 925"/>
          <p:cNvSpPr/>
          <p:nvPr/>
        </p:nvSpPr>
        <p:spPr>
          <a:xfrm>
            <a:off x="6933036" y="631393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7" name="Oval 926"/>
          <p:cNvSpPr/>
          <p:nvPr/>
        </p:nvSpPr>
        <p:spPr>
          <a:xfrm>
            <a:off x="6882759" y="619902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8" name="Oval 927"/>
          <p:cNvSpPr/>
          <p:nvPr/>
        </p:nvSpPr>
        <p:spPr>
          <a:xfrm>
            <a:off x="6951743" y="580403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9" name="Oval 928"/>
          <p:cNvSpPr/>
          <p:nvPr/>
        </p:nvSpPr>
        <p:spPr>
          <a:xfrm>
            <a:off x="6900073" y="570536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0" name="Oval 929"/>
          <p:cNvSpPr/>
          <p:nvPr/>
        </p:nvSpPr>
        <p:spPr>
          <a:xfrm>
            <a:off x="6283037" y="571313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1" name="Oval 930"/>
          <p:cNvSpPr/>
          <p:nvPr/>
        </p:nvSpPr>
        <p:spPr>
          <a:xfrm>
            <a:off x="6289386" y="598513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2" name="Oval 931"/>
          <p:cNvSpPr/>
          <p:nvPr/>
        </p:nvSpPr>
        <p:spPr>
          <a:xfrm>
            <a:off x="6372473" y="645505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3" name="Oval 932"/>
          <p:cNvSpPr/>
          <p:nvPr/>
        </p:nvSpPr>
        <p:spPr>
          <a:xfrm>
            <a:off x="6412999" y="616191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4" name="Oval 933"/>
          <p:cNvSpPr/>
          <p:nvPr/>
        </p:nvSpPr>
        <p:spPr>
          <a:xfrm>
            <a:off x="6343894" y="608864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5" name="Oval 934"/>
          <p:cNvSpPr/>
          <p:nvPr/>
        </p:nvSpPr>
        <p:spPr>
          <a:xfrm>
            <a:off x="6285696" y="621839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6" name="Oval 935"/>
          <p:cNvSpPr/>
          <p:nvPr/>
        </p:nvSpPr>
        <p:spPr>
          <a:xfrm>
            <a:off x="6361121" y="630335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7" name="Oval 936"/>
          <p:cNvSpPr/>
          <p:nvPr/>
        </p:nvSpPr>
        <p:spPr>
          <a:xfrm>
            <a:off x="6469205" y="632105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8" name="Oval 937"/>
          <p:cNvSpPr/>
          <p:nvPr/>
        </p:nvSpPr>
        <p:spPr>
          <a:xfrm>
            <a:off x="6521504" y="632703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9" name="Oval 938"/>
          <p:cNvSpPr/>
          <p:nvPr/>
        </p:nvSpPr>
        <p:spPr>
          <a:xfrm>
            <a:off x="6306283" y="647158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0" name="Oval 939"/>
          <p:cNvSpPr/>
          <p:nvPr/>
        </p:nvSpPr>
        <p:spPr>
          <a:xfrm>
            <a:off x="6427311" y="643066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1" name="Oval 940"/>
          <p:cNvSpPr/>
          <p:nvPr/>
        </p:nvSpPr>
        <p:spPr>
          <a:xfrm>
            <a:off x="6849166" y="638237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2" name="Oval 941"/>
          <p:cNvSpPr/>
          <p:nvPr/>
        </p:nvSpPr>
        <p:spPr>
          <a:xfrm>
            <a:off x="6987874" y="641148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3" name="Oval 942"/>
          <p:cNvSpPr/>
          <p:nvPr/>
        </p:nvSpPr>
        <p:spPr>
          <a:xfrm>
            <a:off x="6683035" y="635562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4" name="Oval 943"/>
          <p:cNvSpPr/>
          <p:nvPr/>
        </p:nvSpPr>
        <p:spPr>
          <a:xfrm>
            <a:off x="6600764" y="635562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5" name="Oval 944"/>
          <p:cNvSpPr/>
          <p:nvPr/>
        </p:nvSpPr>
        <p:spPr>
          <a:xfrm>
            <a:off x="6737873" y="638925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6" name="Oval 945"/>
          <p:cNvSpPr/>
          <p:nvPr/>
        </p:nvSpPr>
        <p:spPr>
          <a:xfrm>
            <a:off x="6798226" y="638925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7" name="Oval 946"/>
          <p:cNvSpPr/>
          <p:nvPr/>
        </p:nvSpPr>
        <p:spPr>
          <a:xfrm>
            <a:off x="6739126" y="651726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8" name="Oval 947"/>
          <p:cNvSpPr/>
          <p:nvPr/>
        </p:nvSpPr>
        <p:spPr>
          <a:xfrm>
            <a:off x="6916023" y="649755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9" name="Oval 948"/>
          <p:cNvSpPr/>
          <p:nvPr/>
        </p:nvSpPr>
        <p:spPr>
          <a:xfrm>
            <a:off x="6661596" y="649881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0" name="Oval 949"/>
          <p:cNvSpPr/>
          <p:nvPr/>
        </p:nvSpPr>
        <p:spPr>
          <a:xfrm>
            <a:off x="6616979" y="648364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1" name="Oval 950"/>
          <p:cNvSpPr/>
          <p:nvPr/>
        </p:nvSpPr>
        <p:spPr>
          <a:xfrm>
            <a:off x="6570161" y="648364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2" name="Oval 951"/>
          <p:cNvSpPr/>
          <p:nvPr/>
        </p:nvSpPr>
        <p:spPr>
          <a:xfrm>
            <a:off x="6494085" y="647442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3" name="Oval 952"/>
          <p:cNvSpPr/>
          <p:nvPr/>
        </p:nvSpPr>
        <p:spPr>
          <a:xfrm>
            <a:off x="6987874" y="651727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4" name="Oval 953"/>
          <p:cNvSpPr/>
          <p:nvPr/>
        </p:nvSpPr>
        <p:spPr>
          <a:xfrm>
            <a:off x="6837038" y="649881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5" name="Oval 954"/>
          <p:cNvSpPr/>
          <p:nvPr/>
        </p:nvSpPr>
        <p:spPr>
          <a:xfrm>
            <a:off x="4459837" y="571383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6" name="Oval 955"/>
          <p:cNvSpPr/>
          <p:nvPr/>
        </p:nvSpPr>
        <p:spPr>
          <a:xfrm>
            <a:off x="4398407" y="58416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7" name="Oval 956"/>
          <p:cNvSpPr/>
          <p:nvPr/>
        </p:nvSpPr>
        <p:spPr>
          <a:xfrm>
            <a:off x="4441562" y="59225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8" name="Oval 957"/>
          <p:cNvSpPr/>
          <p:nvPr/>
        </p:nvSpPr>
        <p:spPr>
          <a:xfrm>
            <a:off x="4487256" y="600697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9" name="Oval 958"/>
          <p:cNvSpPr/>
          <p:nvPr/>
        </p:nvSpPr>
        <p:spPr>
          <a:xfrm>
            <a:off x="4540876" y="609123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0" name="Oval 959"/>
          <p:cNvSpPr/>
          <p:nvPr/>
        </p:nvSpPr>
        <p:spPr>
          <a:xfrm>
            <a:off x="4493403" y="591014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1" name="Oval 960"/>
          <p:cNvSpPr/>
          <p:nvPr/>
        </p:nvSpPr>
        <p:spPr>
          <a:xfrm>
            <a:off x="4550807" y="59940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2" name="Oval 961"/>
          <p:cNvSpPr/>
          <p:nvPr/>
        </p:nvSpPr>
        <p:spPr>
          <a:xfrm>
            <a:off x="4593962" y="60749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3" name="Oval 962"/>
          <p:cNvSpPr/>
          <p:nvPr/>
        </p:nvSpPr>
        <p:spPr>
          <a:xfrm>
            <a:off x="4639656" y="615937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4" name="Oval 963"/>
          <p:cNvSpPr/>
          <p:nvPr/>
        </p:nvSpPr>
        <p:spPr>
          <a:xfrm>
            <a:off x="4693276" y="624363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5" name="Oval 964"/>
          <p:cNvSpPr/>
          <p:nvPr/>
        </p:nvSpPr>
        <p:spPr>
          <a:xfrm>
            <a:off x="4577277" y="591014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6" name="Oval 965"/>
          <p:cNvSpPr/>
          <p:nvPr/>
        </p:nvSpPr>
        <p:spPr>
          <a:xfrm>
            <a:off x="4634681" y="59940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7" name="Oval 966"/>
          <p:cNvSpPr/>
          <p:nvPr/>
        </p:nvSpPr>
        <p:spPr>
          <a:xfrm>
            <a:off x="4677836" y="60749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8" name="Oval 967"/>
          <p:cNvSpPr/>
          <p:nvPr/>
        </p:nvSpPr>
        <p:spPr>
          <a:xfrm>
            <a:off x="4723530" y="615937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9" name="Oval 968"/>
          <p:cNvSpPr/>
          <p:nvPr/>
        </p:nvSpPr>
        <p:spPr>
          <a:xfrm>
            <a:off x="4729677" y="606254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0" name="Oval 969"/>
          <p:cNvSpPr/>
          <p:nvPr/>
        </p:nvSpPr>
        <p:spPr>
          <a:xfrm>
            <a:off x="4493403" y="559262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1" name="Oval 970"/>
          <p:cNvSpPr/>
          <p:nvPr/>
        </p:nvSpPr>
        <p:spPr>
          <a:xfrm>
            <a:off x="4550807" y="567648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2" name="Oval 971"/>
          <p:cNvSpPr/>
          <p:nvPr/>
        </p:nvSpPr>
        <p:spPr>
          <a:xfrm>
            <a:off x="4593962" y="575746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3" name="Oval 972"/>
          <p:cNvSpPr/>
          <p:nvPr/>
        </p:nvSpPr>
        <p:spPr>
          <a:xfrm>
            <a:off x="4639656" y="584185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4" name="Oval 973"/>
          <p:cNvSpPr/>
          <p:nvPr/>
        </p:nvSpPr>
        <p:spPr>
          <a:xfrm>
            <a:off x="4693276" y="592611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5" name="Oval 974"/>
          <p:cNvSpPr/>
          <p:nvPr/>
        </p:nvSpPr>
        <p:spPr>
          <a:xfrm>
            <a:off x="4645803" y="574502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6" name="Oval 975"/>
          <p:cNvSpPr/>
          <p:nvPr/>
        </p:nvSpPr>
        <p:spPr>
          <a:xfrm>
            <a:off x="4703207" y="582888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7" name="Oval 976"/>
          <p:cNvSpPr/>
          <p:nvPr/>
        </p:nvSpPr>
        <p:spPr>
          <a:xfrm>
            <a:off x="4746362" y="590986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8" name="Oval 977"/>
          <p:cNvSpPr/>
          <p:nvPr/>
        </p:nvSpPr>
        <p:spPr>
          <a:xfrm>
            <a:off x="4729677" y="574502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9" name="Oval 978"/>
          <p:cNvSpPr/>
          <p:nvPr/>
        </p:nvSpPr>
        <p:spPr>
          <a:xfrm>
            <a:off x="4717340" y="55813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0" name="Oval 979"/>
          <p:cNvSpPr/>
          <p:nvPr/>
        </p:nvSpPr>
        <p:spPr>
          <a:xfrm>
            <a:off x="4416682" y="559829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1" name="Oval 980"/>
          <p:cNvSpPr/>
          <p:nvPr/>
        </p:nvSpPr>
        <p:spPr>
          <a:xfrm>
            <a:off x="4355495" y="557390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2" name="Oval 981"/>
          <p:cNvSpPr/>
          <p:nvPr/>
        </p:nvSpPr>
        <p:spPr>
          <a:xfrm>
            <a:off x="4355495" y="578212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3" name="Oval 982"/>
          <p:cNvSpPr/>
          <p:nvPr/>
        </p:nvSpPr>
        <p:spPr>
          <a:xfrm>
            <a:off x="4361844" y="605412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4" name="Oval 983"/>
          <p:cNvSpPr/>
          <p:nvPr/>
        </p:nvSpPr>
        <p:spPr>
          <a:xfrm>
            <a:off x="4444931" y="652404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5" name="Oval 984"/>
          <p:cNvSpPr/>
          <p:nvPr/>
        </p:nvSpPr>
        <p:spPr>
          <a:xfrm>
            <a:off x="4485457" y="623091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6" name="Oval 985"/>
          <p:cNvSpPr/>
          <p:nvPr/>
        </p:nvSpPr>
        <p:spPr>
          <a:xfrm>
            <a:off x="4416352" y="615764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7" name="Oval 986"/>
          <p:cNvSpPr/>
          <p:nvPr/>
        </p:nvSpPr>
        <p:spPr>
          <a:xfrm>
            <a:off x="4358154" y="628739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8" name="Oval 987"/>
          <p:cNvSpPr/>
          <p:nvPr/>
        </p:nvSpPr>
        <p:spPr>
          <a:xfrm>
            <a:off x="4433579" y="637234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9" name="Oval 988"/>
          <p:cNvSpPr/>
          <p:nvPr/>
        </p:nvSpPr>
        <p:spPr>
          <a:xfrm>
            <a:off x="4541663" y="639005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0" name="Oval 989"/>
          <p:cNvSpPr/>
          <p:nvPr/>
        </p:nvSpPr>
        <p:spPr>
          <a:xfrm>
            <a:off x="4593962" y="639603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1" name="Oval 990"/>
          <p:cNvSpPr/>
          <p:nvPr/>
        </p:nvSpPr>
        <p:spPr>
          <a:xfrm>
            <a:off x="4378741" y="654057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2" name="Oval 991"/>
          <p:cNvSpPr/>
          <p:nvPr/>
        </p:nvSpPr>
        <p:spPr>
          <a:xfrm>
            <a:off x="4499769" y="64996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3" name="Oval 992"/>
          <p:cNvSpPr/>
          <p:nvPr/>
        </p:nvSpPr>
        <p:spPr>
          <a:xfrm>
            <a:off x="4673222" y="642462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4" name="Oval 993"/>
          <p:cNvSpPr/>
          <p:nvPr/>
        </p:nvSpPr>
        <p:spPr>
          <a:xfrm>
            <a:off x="4734054" y="656780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5" name="Oval 994"/>
          <p:cNvSpPr/>
          <p:nvPr/>
        </p:nvSpPr>
        <p:spPr>
          <a:xfrm>
            <a:off x="4689437" y="655263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6" name="Oval 995"/>
          <p:cNvSpPr/>
          <p:nvPr/>
        </p:nvSpPr>
        <p:spPr>
          <a:xfrm>
            <a:off x="4642619" y="655263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7" name="Oval 996"/>
          <p:cNvSpPr/>
          <p:nvPr/>
        </p:nvSpPr>
        <p:spPr>
          <a:xfrm>
            <a:off x="4566543" y="654342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8" name="Oval 997"/>
          <p:cNvSpPr/>
          <p:nvPr/>
        </p:nvSpPr>
        <p:spPr>
          <a:xfrm>
            <a:off x="3700485" y="574501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9" name="Oval 998"/>
          <p:cNvSpPr/>
          <p:nvPr/>
        </p:nvSpPr>
        <p:spPr>
          <a:xfrm>
            <a:off x="3639055" y="587278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0" name="Oval 999"/>
          <p:cNvSpPr/>
          <p:nvPr/>
        </p:nvSpPr>
        <p:spPr>
          <a:xfrm>
            <a:off x="3682210" y="59537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1" name="Oval 1000"/>
          <p:cNvSpPr/>
          <p:nvPr/>
        </p:nvSpPr>
        <p:spPr>
          <a:xfrm>
            <a:off x="3727904" y="603815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2" name="Oval 1001"/>
          <p:cNvSpPr/>
          <p:nvPr/>
        </p:nvSpPr>
        <p:spPr>
          <a:xfrm>
            <a:off x="3781524" y="61224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3" name="Oval 1002"/>
          <p:cNvSpPr/>
          <p:nvPr/>
        </p:nvSpPr>
        <p:spPr>
          <a:xfrm>
            <a:off x="3734051" y="594132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4" name="Oval 1003"/>
          <p:cNvSpPr/>
          <p:nvPr/>
        </p:nvSpPr>
        <p:spPr>
          <a:xfrm>
            <a:off x="3791455" y="602518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5" name="Oval 1004"/>
          <p:cNvSpPr/>
          <p:nvPr/>
        </p:nvSpPr>
        <p:spPr>
          <a:xfrm>
            <a:off x="3834610" y="61061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6" name="Oval 1005"/>
          <p:cNvSpPr/>
          <p:nvPr/>
        </p:nvSpPr>
        <p:spPr>
          <a:xfrm>
            <a:off x="3880304" y="619055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7" name="Oval 1006"/>
          <p:cNvSpPr/>
          <p:nvPr/>
        </p:nvSpPr>
        <p:spPr>
          <a:xfrm>
            <a:off x="3933924" y="62748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8" name="Oval 1007"/>
          <p:cNvSpPr/>
          <p:nvPr/>
        </p:nvSpPr>
        <p:spPr>
          <a:xfrm>
            <a:off x="3817925" y="594132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9" name="Oval 1008"/>
          <p:cNvSpPr/>
          <p:nvPr/>
        </p:nvSpPr>
        <p:spPr>
          <a:xfrm>
            <a:off x="3875329" y="602518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0" name="Oval 1009"/>
          <p:cNvSpPr/>
          <p:nvPr/>
        </p:nvSpPr>
        <p:spPr>
          <a:xfrm>
            <a:off x="3918484" y="61061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1" name="Oval 1010"/>
          <p:cNvSpPr/>
          <p:nvPr/>
        </p:nvSpPr>
        <p:spPr>
          <a:xfrm>
            <a:off x="3964178" y="619055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2" name="Oval 1011"/>
          <p:cNvSpPr/>
          <p:nvPr/>
        </p:nvSpPr>
        <p:spPr>
          <a:xfrm>
            <a:off x="4017798" y="62748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3" name="Oval 1012"/>
          <p:cNvSpPr/>
          <p:nvPr/>
        </p:nvSpPr>
        <p:spPr>
          <a:xfrm>
            <a:off x="3970325" y="609372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4" name="Oval 1013"/>
          <p:cNvSpPr/>
          <p:nvPr/>
        </p:nvSpPr>
        <p:spPr>
          <a:xfrm>
            <a:off x="4027729" y="617758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5" name="Oval 1014"/>
          <p:cNvSpPr/>
          <p:nvPr/>
        </p:nvSpPr>
        <p:spPr>
          <a:xfrm>
            <a:off x="4070884" y="62585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6" name="Oval 1015"/>
          <p:cNvSpPr/>
          <p:nvPr/>
        </p:nvSpPr>
        <p:spPr>
          <a:xfrm>
            <a:off x="4116578" y="634295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7" name="Oval 1016"/>
          <p:cNvSpPr/>
          <p:nvPr/>
        </p:nvSpPr>
        <p:spPr>
          <a:xfrm>
            <a:off x="4170198" y="64272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8" name="Oval 1017"/>
          <p:cNvSpPr/>
          <p:nvPr/>
        </p:nvSpPr>
        <p:spPr>
          <a:xfrm>
            <a:off x="3734051" y="562380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9" name="Oval 1018"/>
          <p:cNvSpPr/>
          <p:nvPr/>
        </p:nvSpPr>
        <p:spPr>
          <a:xfrm>
            <a:off x="3791455" y="570766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0" name="Oval 1019"/>
          <p:cNvSpPr/>
          <p:nvPr/>
        </p:nvSpPr>
        <p:spPr>
          <a:xfrm>
            <a:off x="3834610" y="578864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1" name="Oval 1020"/>
          <p:cNvSpPr/>
          <p:nvPr/>
        </p:nvSpPr>
        <p:spPr>
          <a:xfrm>
            <a:off x="3880304" y="587303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2" name="Oval 1021"/>
          <p:cNvSpPr/>
          <p:nvPr/>
        </p:nvSpPr>
        <p:spPr>
          <a:xfrm>
            <a:off x="3933924" y="595729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3" name="Oval 1022"/>
          <p:cNvSpPr/>
          <p:nvPr/>
        </p:nvSpPr>
        <p:spPr>
          <a:xfrm>
            <a:off x="3886451" y="577620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4" name="Oval 1023"/>
          <p:cNvSpPr/>
          <p:nvPr/>
        </p:nvSpPr>
        <p:spPr>
          <a:xfrm>
            <a:off x="3943855" y="586006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5" name="Oval 1024"/>
          <p:cNvSpPr/>
          <p:nvPr/>
        </p:nvSpPr>
        <p:spPr>
          <a:xfrm>
            <a:off x="3987010" y="594104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6" name="Oval 1025"/>
          <p:cNvSpPr/>
          <p:nvPr/>
        </p:nvSpPr>
        <p:spPr>
          <a:xfrm>
            <a:off x="4032704" y="602543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7" name="Oval 1026"/>
          <p:cNvSpPr/>
          <p:nvPr/>
        </p:nvSpPr>
        <p:spPr>
          <a:xfrm>
            <a:off x="4086324" y="610969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8" name="Oval 1027"/>
          <p:cNvSpPr/>
          <p:nvPr/>
        </p:nvSpPr>
        <p:spPr>
          <a:xfrm>
            <a:off x="3970325" y="577620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9" name="Oval 1028"/>
          <p:cNvSpPr/>
          <p:nvPr/>
        </p:nvSpPr>
        <p:spPr>
          <a:xfrm>
            <a:off x="4027729" y="586006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0" name="Oval 1029"/>
          <p:cNvSpPr/>
          <p:nvPr/>
        </p:nvSpPr>
        <p:spPr>
          <a:xfrm>
            <a:off x="4070884" y="594104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1" name="Oval 1030"/>
          <p:cNvSpPr/>
          <p:nvPr/>
        </p:nvSpPr>
        <p:spPr>
          <a:xfrm>
            <a:off x="4116578" y="602543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2" name="Oval 1031"/>
          <p:cNvSpPr/>
          <p:nvPr/>
        </p:nvSpPr>
        <p:spPr>
          <a:xfrm>
            <a:off x="4170198" y="610969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3" name="Oval 1032"/>
          <p:cNvSpPr/>
          <p:nvPr/>
        </p:nvSpPr>
        <p:spPr>
          <a:xfrm>
            <a:off x="4122725" y="592860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4" name="Oval 1033"/>
          <p:cNvSpPr/>
          <p:nvPr/>
        </p:nvSpPr>
        <p:spPr>
          <a:xfrm>
            <a:off x="4180129" y="601246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5" name="Oval 1034"/>
          <p:cNvSpPr/>
          <p:nvPr/>
        </p:nvSpPr>
        <p:spPr>
          <a:xfrm>
            <a:off x="4223284" y="609344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6" name="Oval 1035"/>
          <p:cNvSpPr/>
          <p:nvPr/>
        </p:nvSpPr>
        <p:spPr>
          <a:xfrm>
            <a:off x="4268978" y="617783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7" name="Oval 1036"/>
          <p:cNvSpPr/>
          <p:nvPr/>
        </p:nvSpPr>
        <p:spPr>
          <a:xfrm>
            <a:off x="4322598" y="626209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8" name="Oval 1037"/>
          <p:cNvSpPr/>
          <p:nvPr/>
        </p:nvSpPr>
        <p:spPr>
          <a:xfrm>
            <a:off x="4078398" y="571823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9" name="Oval 1038"/>
          <p:cNvSpPr/>
          <p:nvPr/>
        </p:nvSpPr>
        <p:spPr>
          <a:xfrm>
            <a:off x="4167287" y="575748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0" name="Oval 1039"/>
          <p:cNvSpPr/>
          <p:nvPr/>
        </p:nvSpPr>
        <p:spPr>
          <a:xfrm>
            <a:off x="4319687" y="590988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1" name="Oval 1040"/>
          <p:cNvSpPr/>
          <p:nvPr/>
        </p:nvSpPr>
        <p:spPr>
          <a:xfrm>
            <a:off x="4300980" y="610236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2" name="Oval 1041"/>
          <p:cNvSpPr/>
          <p:nvPr/>
        </p:nvSpPr>
        <p:spPr>
          <a:xfrm>
            <a:off x="4246142" y="641411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3" name="Oval 1042"/>
          <p:cNvSpPr/>
          <p:nvPr/>
        </p:nvSpPr>
        <p:spPr>
          <a:xfrm>
            <a:off x="4195865" y="62991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4" name="Oval 1043"/>
          <p:cNvSpPr/>
          <p:nvPr/>
        </p:nvSpPr>
        <p:spPr>
          <a:xfrm>
            <a:off x="4264849" y="590421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5" name="Oval 1044"/>
          <p:cNvSpPr/>
          <p:nvPr/>
        </p:nvSpPr>
        <p:spPr>
          <a:xfrm>
            <a:off x="4213179" y="580554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6" name="Oval 1045"/>
          <p:cNvSpPr/>
          <p:nvPr/>
        </p:nvSpPr>
        <p:spPr>
          <a:xfrm>
            <a:off x="4014887" y="560508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7" name="Oval 1046"/>
          <p:cNvSpPr/>
          <p:nvPr/>
        </p:nvSpPr>
        <p:spPr>
          <a:xfrm>
            <a:off x="3957988" y="561255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8" name="Oval 1047"/>
          <p:cNvSpPr/>
          <p:nvPr/>
        </p:nvSpPr>
        <p:spPr>
          <a:xfrm>
            <a:off x="3799799" y="557964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9" name="Oval 1048"/>
          <p:cNvSpPr/>
          <p:nvPr/>
        </p:nvSpPr>
        <p:spPr>
          <a:xfrm>
            <a:off x="3657330" y="562947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0" name="Oval 1049"/>
          <p:cNvSpPr/>
          <p:nvPr/>
        </p:nvSpPr>
        <p:spPr>
          <a:xfrm>
            <a:off x="3596143" y="560508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1" name="Oval 1050"/>
          <p:cNvSpPr/>
          <p:nvPr/>
        </p:nvSpPr>
        <p:spPr>
          <a:xfrm>
            <a:off x="3596143" y="581330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2" name="Oval 1051"/>
          <p:cNvSpPr/>
          <p:nvPr/>
        </p:nvSpPr>
        <p:spPr>
          <a:xfrm>
            <a:off x="3602492" y="608530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3" name="Oval 1052"/>
          <p:cNvSpPr/>
          <p:nvPr/>
        </p:nvSpPr>
        <p:spPr>
          <a:xfrm>
            <a:off x="3685579" y="655523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4" name="Oval 1053"/>
          <p:cNvSpPr/>
          <p:nvPr/>
        </p:nvSpPr>
        <p:spPr>
          <a:xfrm>
            <a:off x="3726105" y="626209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5" name="Oval 1054"/>
          <p:cNvSpPr/>
          <p:nvPr/>
        </p:nvSpPr>
        <p:spPr>
          <a:xfrm>
            <a:off x="3657000" y="618882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6" name="Oval 1055"/>
          <p:cNvSpPr/>
          <p:nvPr/>
        </p:nvSpPr>
        <p:spPr>
          <a:xfrm>
            <a:off x="3598802" y="631857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7" name="Oval 1056"/>
          <p:cNvSpPr/>
          <p:nvPr/>
        </p:nvSpPr>
        <p:spPr>
          <a:xfrm>
            <a:off x="3674227" y="640353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8" name="Oval 1057"/>
          <p:cNvSpPr/>
          <p:nvPr/>
        </p:nvSpPr>
        <p:spPr>
          <a:xfrm>
            <a:off x="3782311" y="642123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9" name="Oval 1058"/>
          <p:cNvSpPr/>
          <p:nvPr/>
        </p:nvSpPr>
        <p:spPr>
          <a:xfrm>
            <a:off x="3834610" y="642721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0" name="Oval 1059"/>
          <p:cNvSpPr/>
          <p:nvPr/>
        </p:nvSpPr>
        <p:spPr>
          <a:xfrm>
            <a:off x="3619389" y="657175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1" name="Oval 1060"/>
          <p:cNvSpPr/>
          <p:nvPr/>
        </p:nvSpPr>
        <p:spPr>
          <a:xfrm>
            <a:off x="3740417" y="653084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2" name="Oval 1061"/>
          <p:cNvSpPr/>
          <p:nvPr/>
        </p:nvSpPr>
        <p:spPr>
          <a:xfrm>
            <a:off x="4162272" y="648254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3" name="Oval 1062"/>
          <p:cNvSpPr/>
          <p:nvPr/>
        </p:nvSpPr>
        <p:spPr>
          <a:xfrm>
            <a:off x="4300980" y="651166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4" name="Oval 1063"/>
          <p:cNvSpPr/>
          <p:nvPr/>
        </p:nvSpPr>
        <p:spPr>
          <a:xfrm>
            <a:off x="3996141" y="645580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5" name="Oval 1064"/>
          <p:cNvSpPr/>
          <p:nvPr/>
        </p:nvSpPr>
        <p:spPr>
          <a:xfrm>
            <a:off x="3913870" y="645580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6" name="Oval 1065"/>
          <p:cNvSpPr/>
          <p:nvPr/>
        </p:nvSpPr>
        <p:spPr>
          <a:xfrm>
            <a:off x="4050979" y="648943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7" name="Oval 1066"/>
          <p:cNvSpPr/>
          <p:nvPr/>
        </p:nvSpPr>
        <p:spPr>
          <a:xfrm>
            <a:off x="4111332" y="648943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8" name="Oval 1067"/>
          <p:cNvSpPr/>
          <p:nvPr/>
        </p:nvSpPr>
        <p:spPr>
          <a:xfrm>
            <a:off x="4229129" y="659772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9" name="Oval 1068"/>
          <p:cNvSpPr/>
          <p:nvPr/>
        </p:nvSpPr>
        <p:spPr>
          <a:xfrm>
            <a:off x="3974702" y="659898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0" name="Oval 1069"/>
          <p:cNvSpPr/>
          <p:nvPr/>
        </p:nvSpPr>
        <p:spPr>
          <a:xfrm>
            <a:off x="3930085" y="658381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1" name="Oval 1070"/>
          <p:cNvSpPr/>
          <p:nvPr/>
        </p:nvSpPr>
        <p:spPr>
          <a:xfrm>
            <a:off x="3883267" y="658381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2" name="Oval 1071"/>
          <p:cNvSpPr/>
          <p:nvPr/>
        </p:nvSpPr>
        <p:spPr>
          <a:xfrm>
            <a:off x="3807191" y="657460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3" name="Oval 1072"/>
          <p:cNvSpPr/>
          <p:nvPr/>
        </p:nvSpPr>
        <p:spPr>
          <a:xfrm>
            <a:off x="4150144" y="659898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4" name="Oval 1073"/>
          <p:cNvSpPr/>
          <p:nvPr/>
        </p:nvSpPr>
        <p:spPr>
          <a:xfrm>
            <a:off x="5596711" y="331431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5" name="Oval 1074"/>
          <p:cNvSpPr/>
          <p:nvPr/>
        </p:nvSpPr>
        <p:spPr>
          <a:xfrm>
            <a:off x="5535281" y="344208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6" name="Oval 1075"/>
          <p:cNvSpPr/>
          <p:nvPr/>
        </p:nvSpPr>
        <p:spPr>
          <a:xfrm>
            <a:off x="5578436" y="352307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7" name="Oval 1076"/>
          <p:cNvSpPr/>
          <p:nvPr/>
        </p:nvSpPr>
        <p:spPr>
          <a:xfrm>
            <a:off x="5624130" y="360745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8" name="Oval 1077"/>
          <p:cNvSpPr/>
          <p:nvPr/>
        </p:nvSpPr>
        <p:spPr>
          <a:xfrm>
            <a:off x="5677750" y="369171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9" name="Oval 1078"/>
          <p:cNvSpPr/>
          <p:nvPr/>
        </p:nvSpPr>
        <p:spPr>
          <a:xfrm>
            <a:off x="5630277" y="351062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0" name="Oval 1079"/>
          <p:cNvSpPr/>
          <p:nvPr/>
        </p:nvSpPr>
        <p:spPr>
          <a:xfrm>
            <a:off x="5687681" y="359448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1" name="Oval 1080"/>
          <p:cNvSpPr/>
          <p:nvPr/>
        </p:nvSpPr>
        <p:spPr>
          <a:xfrm>
            <a:off x="5730836" y="367547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2" name="Oval 1081"/>
          <p:cNvSpPr/>
          <p:nvPr/>
        </p:nvSpPr>
        <p:spPr>
          <a:xfrm>
            <a:off x="5776530" y="375985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3" name="Oval 1082"/>
          <p:cNvSpPr/>
          <p:nvPr/>
        </p:nvSpPr>
        <p:spPr>
          <a:xfrm>
            <a:off x="5830150" y="384411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4" name="Oval 1083"/>
          <p:cNvSpPr/>
          <p:nvPr/>
        </p:nvSpPr>
        <p:spPr>
          <a:xfrm>
            <a:off x="5714151" y="351062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5" name="Oval 1084"/>
          <p:cNvSpPr/>
          <p:nvPr/>
        </p:nvSpPr>
        <p:spPr>
          <a:xfrm>
            <a:off x="5771555" y="359448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6" name="Oval 1085"/>
          <p:cNvSpPr/>
          <p:nvPr/>
        </p:nvSpPr>
        <p:spPr>
          <a:xfrm>
            <a:off x="5814710" y="367547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7" name="Oval 1086"/>
          <p:cNvSpPr/>
          <p:nvPr/>
        </p:nvSpPr>
        <p:spPr>
          <a:xfrm>
            <a:off x="5860404" y="375985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8" name="Oval 1087"/>
          <p:cNvSpPr/>
          <p:nvPr/>
        </p:nvSpPr>
        <p:spPr>
          <a:xfrm>
            <a:off x="5866551" y="366302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9" name="Oval 1088"/>
          <p:cNvSpPr/>
          <p:nvPr/>
        </p:nvSpPr>
        <p:spPr>
          <a:xfrm>
            <a:off x="5630277" y="319310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0" name="Oval 1089"/>
          <p:cNvSpPr/>
          <p:nvPr/>
        </p:nvSpPr>
        <p:spPr>
          <a:xfrm>
            <a:off x="5687681" y="327696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1" name="Oval 1090"/>
          <p:cNvSpPr/>
          <p:nvPr/>
        </p:nvSpPr>
        <p:spPr>
          <a:xfrm>
            <a:off x="5730836" y="335794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2" name="Oval 1091"/>
          <p:cNvSpPr/>
          <p:nvPr/>
        </p:nvSpPr>
        <p:spPr>
          <a:xfrm>
            <a:off x="5776530" y="344233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3" name="Oval 1092"/>
          <p:cNvSpPr/>
          <p:nvPr/>
        </p:nvSpPr>
        <p:spPr>
          <a:xfrm>
            <a:off x="5830150" y="35265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4" name="Oval 1093"/>
          <p:cNvSpPr/>
          <p:nvPr/>
        </p:nvSpPr>
        <p:spPr>
          <a:xfrm>
            <a:off x="5782677" y="334550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5" name="Oval 1094"/>
          <p:cNvSpPr/>
          <p:nvPr/>
        </p:nvSpPr>
        <p:spPr>
          <a:xfrm>
            <a:off x="5840081" y="342936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6" name="Oval 1095"/>
          <p:cNvSpPr/>
          <p:nvPr/>
        </p:nvSpPr>
        <p:spPr>
          <a:xfrm>
            <a:off x="5883236" y="351034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7" name="Oval 1096"/>
          <p:cNvSpPr/>
          <p:nvPr/>
        </p:nvSpPr>
        <p:spPr>
          <a:xfrm>
            <a:off x="5866551" y="334550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8" name="Oval 1097"/>
          <p:cNvSpPr/>
          <p:nvPr/>
        </p:nvSpPr>
        <p:spPr>
          <a:xfrm>
            <a:off x="5854214" y="318185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9" name="Oval 1098"/>
          <p:cNvSpPr/>
          <p:nvPr/>
        </p:nvSpPr>
        <p:spPr>
          <a:xfrm>
            <a:off x="5553556" y="319877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0" name="Oval 1099"/>
          <p:cNvSpPr/>
          <p:nvPr/>
        </p:nvSpPr>
        <p:spPr>
          <a:xfrm>
            <a:off x="5492369" y="317438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1" name="Oval 1100"/>
          <p:cNvSpPr/>
          <p:nvPr/>
        </p:nvSpPr>
        <p:spPr>
          <a:xfrm>
            <a:off x="5492369" y="338260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2" name="Oval 1101"/>
          <p:cNvSpPr/>
          <p:nvPr/>
        </p:nvSpPr>
        <p:spPr>
          <a:xfrm>
            <a:off x="5498718" y="365460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3" name="Oval 1102"/>
          <p:cNvSpPr/>
          <p:nvPr/>
        </p:nvSpPr>
        <p:spPr>
          <a:xfrm>
            <a:off x="5581805" y="412452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4" name="Oval 1103"/>
          <p:cNvSpPr/>
          <p:nvPr/>
        </p:nvSpPr>
        <p:spPr>
          <a:xfrm>
            <a:off x="5622331" y="383139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5" name="Oval 1104"/>
          <p:cNvSpPr/>
          <p:nvPr/>
        </p:nvSpPr>
        <p:spPr>
          <a:xfrm>
            <a:off x="5553226" y="375812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6" name="Oval 1105"/>
          <p:cNvSpPr/>
          <p:nvPr/>
        </p:nvSpPr>
        <p:spPr>
          <a:xfrm>
            <a:off x="5495028" y="388787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7" name="Oval 1106"/>
          <p:cNvSpPr/>
          <p:nvPr/>
        </p:nvSpPr>
        <p:spPr>
          <a:xfrm>
            <a:off x="5570453" y="397282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8" name="Oval 1107"/>
          <p:cNvSpPr/>
          <p:nvPr/>
        </p:nvSpPr>
        <p:spPr>
          <a:xfrm>
            <a:off x="5678537" y="399053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9" name="Oval 1108"/>
          <p:cNvSpPr/>
          <p:nvPr/>
        </p:nvSpPr>
        <p:spPr>
          <a:xfrm>
            <a:off x="5730836" y="399651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0" name="Oval 1109"/>
          <p:cNvSpPr/>
          <p:nvPr/>
        </p:nvSpPr>
        <p:spPr>
          <a:xfrm>
            <a:off x="5515615" y="414105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1" name="Oval 1110"/>
          <p:cNvSpPr/>
          <p:nvPr/>
        </p:nvSpPr>
        <p:spPr>
          <a:xfrm>
            <a:off x="5636643" y="410014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2" name="Oval 1111"/>
          <p:cNvSpPr/>
          <p:nvPr/>
        </p:nvSpPr>
        <p:spPr>
          <a:xfrm>
            <a:off x="5810096" y="402510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3" name="Oval 1112"/>
          <p:cNvSpPr/>
          <p:nvPr/>
        </p:nvSpPr>
        <p:spPr>
          <a:xfrm>
            <a:off x="5870928" y="416828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4" name="Oval 1113"/>
          <p:cNvSpPr/>
          <p:nvPr/>
        </p:nvSpPr>
        <p:spPr>
          <a:xfrm>
            <a:off x="5826311" y="415311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5" name="Oval 1114"/>
          <p:cNvSpPr/>
          <p:nvPr/>
        </p:nvSpPr>
        <p:spPr>
          <a:xfrm>
            <a:off x="5779493" y="415311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6" name="Oval 1115"/>
          <p:cNvSpPr/>
          <p:nvPr/>
        </p:nvSpPr>
        <p:spPr>
          <a:xfrm>
            <a:off x="5703417" y="414390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7" name="Oval 1116"/>
          <p:cNvSpPr/>
          <p:nvPr/>
        </p:nvSpPr>
        <p:spPr>
          <a:xfrm>
            <a:off x="4837359" y="33454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8" name="Oval 1117"/>
          <p:cNvSpPr/>
          <p:nvPr/>
        </p:nvSpPr>
        <p:spPr>
          <a:xfrm>
            <a:off x="4775929" y="347326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9" name="Oval 1118"/>
          <p:cNvSpPr/>
          <p:nvPr/>
        </p:nvSpPr>
        <p:spPr>
          <a:xfrm>
            <a:off x="4819084" y="355425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0" name="Oval 1119"/>
          <p:cNvSpPr/>
          <p:nvPr/>
        </p:nvSpPr>
        <p:spPr>
          <a:xfrm>
            <a:off x="4864778" y="363863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1" name="Oval 1120"/>
          <p:cNvSpPr/>
          <p:nvPr/>
        </p:nvSpPr>
        <p:spPr>
          <a:xfrm>
            <a:off x="4918398" y="372289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2" name="Oval 1121"/>
          <p:cNvSpPr/>
          <p:nvPr/>
        </p:nvSpPr>
        <p:spPr>
          <a:xfrm>
            <a:off x="4870925" y="354180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3" name="Oval 1122"/>
          <p:cNvSpPr/>
          <p:nvPr/>
        </p:nvSpPr>
        <p:spPr>
          <a:xfrm>
            <a:off x="4928329" y="362566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4" name="Oval 1123"/>
          <p:cNvSpPr/>
          <p:nvPr/>
        </p:nvSpPr>
        <p:spPr>
          <a:xfrm>
            <a:off x="4971484" y="370665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5" name="Oval 1124"/>
          <p:cNvSpPr/>
          <p:nvPr/>
        </p:nvSpPr>
        <p:spPr>
          <a:xfrm>
            <a:off x="5017178" y="379103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6" name="Oval 1125"/>
          <p:cNvSpPr/>
          <p:nvPr/>
        </p:nvSpPr>
        <p:spPr>
          <a:xfrm>
            <a:off x="5070798" y="387529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7" name="Oval 1126"/>
          <p:cNvSpPr/>
          <p:nvPr/>
        </p:nvSpPr>
        <p:spPr>
          <a:xfrm>
            <a:off x="4954799" y="354180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8" name="Oval 1127"/>
          <p:cNvSpPr/>
          <p:nvPr/>
        </p:nvSpPr>
        <p:spPr>
          <a:xfrm>
            <a:off x="5012203" y="362566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9" name="Oval 1128"/>
          <p:cNvSpPr/>
          <p:nvPr/>
        </p:nvSpPr>
        <p:spPr>
          <a:xfrm>
            <a:off x="5055358" y="370665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0" name="Oval 1129"/>
          <p:cNvSpPr/>
          <p:nvPr/>
        </p:nvSpPr>
        <p:spPr>
          <a:xfrm>
            <a:off x="5101052" y="379103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1" name="Oval 1130"/>
          <p:cNvSpPr/>
          <p:nvPr/>
        </p:nvSpPr>
        <p:spPr>
          <a:xfrm>
            <a:off x="5154672" y="387529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2" name="Oval 1131"/>
          <p:cNvSpPr/>
          <p:nvPr/>
        </p:nvSpPr>
        <p:spPr>
          <a:xfrm>
            <a:off x="5107199" y="369420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3" name="Oval 1132"/>
          <p:cNvSpPr/>
          <p:nvPr/>
        </p:nvSpPr>
        <p:spPr>
          <a:xfrm>
            <a:off x="5164603" y="377806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4" name="Oval 1133"/>
          <p:cNvSpPr/>
          <p:nvPr/>
        </p:nvSpPr>
        <p:spPr>
          <a:xfrm>
            <a:off x="5207758" y="385905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5" name="Oval 1134"/>
          <p:cNvSpPr/>
          <p:nvPr/>
        </p:nvSpPr>
        <p:spPr>
          <a:xfrm>
            <a:off x="5253452" y="394343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6" name="Oval 1135"/>
          <p:cNvSpPr/>
          <p:nvPr/>
        </p:nvSpPr>
        <p:spPr>
          <a:xfrm>
            <a:off x="5307072" y="402769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7" name="Oval 1136"/>
          <p:cNvSpPr/>
          <p:nvPr/>
        </p:nvSpPr>
        <p:spPr>
          <a:xfrm>
            <a:off x="4870925" y="322428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8" name="Oval 1137"/>
          <p:cNvSpPr/>
          <p:nvPr/>
        </p:nvSpPr>
        <p:spPr>
          <a:xfrm>
            <a:off x="4928329" y="330814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9" name="Oval 1138"/>
          <p:cNvSpPr/>
          <p:nvPr/>
        </p:nvSpPr>
        <p:spPr>
          <a:xfrm>
            <a:off x="4971484" y="338912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0" name="Oval 1139"/>
          <p:cNvSpPr/>
          <p:nvPr/>
        </p:nvSpPr>
        <p:spPr>
          <a:xfrm>
            <a:off x="5017178" y="34735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1" name="Oval 1140"/>
          <p:cNvSpPr/>
          <p:nvPr/>
        </p:nvSpPr>
        <p:spPr>
          <a:xfrm>
            <a:off x="5070798" y="35577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2" name="Oval 1141"/>
          <p:cNvSpPr/>
          <p:nvPr/>
        </p:nvSpPr>
        <p:spPr>
          <a:xfrm>
            <a:off x="5023325" y="337668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3" name="Oval 1142"/>
          <p:cNvSpPr/>
          <p:nvPr/>
        </p:nvSpPr>
        <p:spPr>
          <a:xfrm>
            <a:off x="5080729" y="346054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4" name="Oval 1143"/>
          <p:cNvSpPr/>
          <p:nvPr/>
        </p:nvSpPr>
        <p:spPr>
          <a:xfrm>
            <a:off x="5123884" y="354152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5" name="Oval 1144"/>
          <p:cNvSpPr/>
          <p:nvPr/>
        </p:nvSpPr>
        <p:spPr>
          <a:xfrm>
            <a:off x="5169578" y="36259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6" name="Oval 1145"/>
          <p:cNvSpPr/>
          <p:nvPr/>
        </p:nvSpPr>
        <p:spPr>
          <a:xfrm>
            <a:off x="5223198" y="37101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7" name="Oval 1146"/>
          <p:cNvSpPr/>
          <p:nvPr/>
        </p:nvSpPr>
        <p:spPr>
          <a:xfrm>
            <a:off x="5107199" y="337668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8" name="Oval 1147"/>
          <p:cNvSpPr/>
          <p:nvPr/>
        </p:nvSpPr>
        <p:spPr>
          <a:xfrm>
            <a:off x="5164603" y="346054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9" name="Oval 1148"/>
          <p:cNvSpPr/>
          <p:nvPr/>
        </p:nvSpPr>
        <p:spPr>
          <a:xfrm>
            <a:off x="5207758" y="354152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0" name="Oval 1149"/>
          <p:cNvSpPr/>
          <p:nvPr/>
        </p:nvSpPr>
        <p:spPr>
          <a:xfrm>
            <a:off x="5253452" y="36259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1" name="Oval 1150"/>
          <p:cNvSpPr/>
          <p:nvPr/>
        </p:nvSpPr>
        <p:spPr>
          <a:xfrm>
            <a:off x="5307072" y="37101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2" name="Oval 1151"/>
          <p:cNvSpPr/>
          <p:nvPr/>
        </p:nvSpPr>
        <p:spPr>
          <a:xfrm>
            <a:off x="5259599" y="352908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3" name="Oval 1152"/>
          <p:cNvSpPr/>
          <p:nvPr/>
        </p:nvSpPr>
        <p:spPr>
          <a:xfrm>
            <a:off x="5317003" y="361294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4" name="Oval 1153"/>
          <p:cNvSpPr/>
          <p:nvPr/>
        </p:nvSpPr>
        <p:spPr>
          <a:xfrm>
            <a:off x="5360158" y="369392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5" name="Oval 1154"/>
          <p:cNvSpPr/>
          <p:nvPr/>
        </p:nvSpPr>
        <p:spPr>
          <a:xfrm>
            <a:off x="5405852" y="37783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6" name="Oval 1155"/>
          <p:cNvSpPr/>
          <p:nvPr/>
        </p:nvSpPr>
        <p:spPr>
          <a:xfrm>
            <a:off x="5459472" y="38625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7" name="Oval 1156"/>
          <p:cNvSpPr/>
          <p:nvPr/>
        </p:nvSpPr>
        <p:spPr>
          <a:xfrm>
            <a:off x="5215272" y="331871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8" name="Oval 1157"/>
          <p:cNvSpPr/>
          <p:nvPr/>
        </p:nvSpPr>
        <p:spPr>
          <a:xfrm>
            <a:off x="5304161" y="335796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9" name="Oval 1158"/>
          <p:cNvSpPr/>
          <p:nvPr/>
        </p:nvSpPr>
        <p:spPr>
          <a:xfrm>
            <a:off x="5456561" y="351036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0" name="Oval 1159"/>
          <p:cNvSpPr/>
          <p:nvPr/>
        </p:nvSpPr>
        <p:spPr>
          <a:xfrm>
            <a:off x="5437854" y="370284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1" name="Oval 1160"/>
          <p:cNvSpPr/>
          <p:nvPr/>
        </p:nvSpPr>
        <p:spPr>
          <a:xfrm>
            <a:off x="5383016" y="401459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2" name="Oval 1161"/>
          <p:cNvSpPr/>
          <p:nvPr/>
        </p:nvSpPr>
        <p:spPr>
          <a:xfrm>
            <a:off x="5332739" y="389967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3" name="Oval 1162"/>
          <p:cNvSpPr/>
          <p:nvPr/>
        </p:nvSpPr>
        <p:spPr>
          <a:xfrm>
            <a:off x="5401723" y="350469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4" name="Oval 1163"/>
          <p:cNvSpPr/>
          <p:nvPr/>
        </p:nvSpPr>
        <p:spPr>
          <a:xfrm>
            <a:off x="5350053" y="340602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5" name="Oval 1164"/>
          <p:cNvSpPr/>
          <p:nvPr/>
        </p:nvSpPr>
        <p:spPr>
          <a:xfrm>
            <a:off x="5151761" y="320556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6" name="Oval 1165"/>
          <p:cNvSpPr/>
          <p:nvPr/>
        </p:nvSpPr>
        <p:spPr>
          <a:xfrm>
            <a:off x="5094862" y="321303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7" name="Oval 1166"/>
          <p:cNvSpPr/>
          <p:nvPr/>
        </p:nvSpPr>
        <p:spPr>
          <a:xfrm>
            <a:off x="4936673" y="318012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8" name="Oval 1167"/>
          <p:cNvSpPr/>
          <p:nvPr/>
        </p:nvSpPr>
        <p:spPr>
          <a:xfrm>
            <a:off x="4794204" y="322995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9" name="Oval 1168"/>
          <p:cNvSpPr/>
          <p:nvPr/>
        </p:nvSpPr>
        <p:spPr>
          <a:xfrm>
            <a:off x="4733017" y="320556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0" name="Oval 1169"/>
          <p:cNvSpPr/>
          <p:nvPr/>
        </p:nvSpPr>
        <p:spPr>
          <a:xfrm>
            <a:off x="4733017" y="341378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1" name="Oval 1170"/>
          <p:cNvSpPr/>
          <p:nvPr/>
        </p:nvSpPr>
        <p:spPr>
          <a:xfrm>
            <a:off x="4739366" y="368578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2" name="Oval 1171"/>
          <p:cNvSpPr/>
          <p:nvPr/>
        </p:nvSpPr>
        <p:spPr>
          <a:xfrm>
            <a:off x="4822453" y="415571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3" name="Oval 1172"/>
          <p:cNvSpPr/>
          <p:nvPr/>
        </p:nvSpPr>
        <p:spPr>
          <a:xfrm>
            <a:off x="4862979" y="386257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4" name="Oval 1173"/>
          <p:cNvSpPr/>
          <p:nvPr/>
        </p:nvSpPr>
        <p:spPr>
          <a:xfrm>
            <a:off x="4793874" y="378930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5" name="Oval 1174"/>
          <p:cNvSpPr/>
          <p:nvPr/>
        </p:nvSpPr>
        <p:spPr>
          <a:xfrm>
            <a:off x="4735676" y="391905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6" name="Oval 1175"/>
          <p:cNvSpPr/>
          <p:nvPr/>
        </p:nvSpPr>
        <p:spPr>
          <a:xfrm>
            <a:off x="4811101" y="400401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7" name="Oval 1176"/>
          <p:cNvSpPr/>
          <p:nvPr/>
        </p:nvSpPr>
        <p:spPr>
          <a:xfrm>
            <a:off x="4919185" y="402171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8" name="Oval 1177"/>
          <p:cNvSpPr/>
          <p:nvPr/>
        </p:nvSpPr>
        <p:spPr>
          <a:xfrm>
            <a:off x="4971484" y="402769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9" name="Oval 1178"/>
          <p:cNvSpPr/>
          <p:nvPr/>
        </p:nvSpPr>
        <p:spPr>
          <a:xfrm>
            <a:off x="4756263" y="417223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0" name="Oval 1179"/>
          <p:cNvSpPr/>
          <p:nvPr/>
        </p:nvSpPr>
        <p:spPr>
          <a:xfrm>
            <a:off x="4877291" y="413132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1" name="Oval 1180"/>
          <p:cNvSpPr/>
          <p:nvPr/>
        </p:nvSpPr>
        <p:spPr>
          <a:xfrm>
            <a:off x="5299146" y="408302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2" name="Oval 1181"/>
          <p:cNvSpPr/>
          <p:nvPr/>
        </p:nvSpPr>
        <p:spPr>
          <a:xfrm>
            <a:off x="5437854" y="411214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3" name="Oval 1182"/>
          <p:cNvSpPr/>
          <p:nvPr/>
        </p:nvSpPr>
        <p:spPr>
          <a:xfrm>
            <a:off x="5133015" y="405628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4" name="Oval 1183"/>
          <p:cNvSpPr/>
          <p:nvPr/>
        </p:nvSpPr>
        <p:spPr>
          <a:xfrm>
            <a:off x="5050744" y="405628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5" name="Oval 1184"/>
          <p:cNvSpPr/>
          <p:nvPr/>
        </p:nvSpPr>
        <p:spPr>
          <a:xfrm>
            <a:off x="5187853" y="408991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6" name="Oval 1185"/>
          <p:cNvSpPr/>
          <p:nvPr/>
        </p:nvSpPr>
        <p:spPr>
          <a:xfrm>
            <a:off x="5248206" y="408991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7" name="Oval 1186"/>
          <p:cNvSpPr/>
          <p:nvPr/>
        </p:nvSpPr>
        <p:spPr>
          <a:xfrm>
            <a:off x="5366003" y="419820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8" name="Oval 1187"/>
          <p:cNvSpPr/>
          <p:nvPr/>
        </p:nvSpPr>
        <p:spPr>
          <a:xfrm>
            <a:off x="5111576" y="419946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9" name="Oval 1188"/>
          <p:cNvSpPr/>
          <p:nvPr/>
        </p:nvSpPr>
        <p:spPr>
          <a:xfrm>
            <a:off x="5066959" y="418429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0" name="Oval 1189"/>
          <p:cNvSpPr/>
          <p:nvPr/>
        </p:nvSpPr>
        <p:spPr>
          <a:xfrm>
            <a:off x="5020141" y="418429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1" name="Oval 1190"/>
          <p:cNvSpPr/>
          <p:nvPr/>
        </p:nvSpPr>
        <p:spPr>
          <a:xfrm>
            <a:off x="4944065" y="417508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2" name="Oval 1191"/>
          <p:cNvSpPr/>
          <p:nvPr/>
        </p:nvSpPr>
        <p:spPr>
          <a:xfrm>
            <a:off x="5287018" y="419946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3" name="Oval 1192"/>
          <p:cNvSpPr/>
          <p:nvPr/>
        </p:nvSpPr>
        <p:spPr>
          <a:xfrm>
            <a:off x="3852885" y="45606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4" name="Oval 1193"/>
          <p:cNvSpPr/>
          <p:nvPr/>
        </p:nvSpPr>
        <p:spPr>
          <a:xfrm>
            <a:off x="3791455" y="468846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5" name="Oval 1194"/>
          <p:cNvSpPr/>
          <p:nvPr/>
        </p:nvSpPr>
        <p:spPr>
          <a:xfrm>
            <a:off x="3834610" y="476945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6" name="Oval 1195"/>
          <p:cNvSpPr/>
          <p:nvPr/>
        </p:nvSpPr>
        <p:spPr>
          <a:xfrm>
            <a:off x="3880304" y="485383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7" name="Oval 1196"/>
          <p:cNvSpPr/>
          <p:nvPr/>
        </p:nvSpPr>
        <p:spPr>
          <a:xfrm>
            <a:off x="3933924" y="493809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8" name="Oval 1197"/>
          <p:cNvSpPr/>
          <p:nvPr/>
        </p:nvSpPr>
        <p:spPr>
          <a:xfrm>
            <a:off x="3886451" y="475700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9" name="Oval 1198"/>
          <p:cNvSpPr/>
          <p:nvPr/>
        </p:nvSpPr>
        <p:spPr>
          <a:xfrm>
            <a:off x="3943855" y="484086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0" name="Oval 1199"/>
          <p:cNvSpPr/>
          <p:nvPr/>
        </p:nvSpPr>
        <p:spPr>
          <a:xfrm>
            <a:off x="3987010" y="492185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1" name="Oval 1200"/>
          <p:cNvSpPr/>
          <p:nvPr/>
        </p:nvSpPr>
        <p:spPr>
          <a:xfrm>
            <a:off x="4032704" y="500623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2" name="Oval 1201"/>
          <p:cNvSpPr/>
          <p:nvPr/>
        </p:nvSpPr>
        <p:spPr>
          <a:xfrm>
            <a:off x="4086324" y="509049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3" name="Oval 1202"/>
          <p:cNvSpPr/>
          <p:nvPr/>
        </p:nvSpPr>
        <p:spPr>
          <a:xfrm>
            <a:off x="3970325" y="475700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4" name="Oval 1203"/>
          <p:cNvSpPr/>
          <p:nvPr/>
        </p:nvSpPr>
        <p:spPr>
          <a:xfrm>
            <a:off x="4027729" y="484086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5" name="Oval 1204"/>
          <p:cNvSpPr/>
          <p:nvPr/>
        </p:nvSpPr>
        <p:spPr>
          <a:xfrm>
            <a:off x="4070884" y="492185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6" name="Oval 1205"/>
          <p:cNvSpPr/>
          <p:nvPr/>
        </p:nvSpPr>
        <p:spPr>
          <a:xfrm>
            <a:off x="4116578" y="500623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7" name="Oval 1206"/>
          <p:cNvSpPr/>
          <p:nvPr/>
        </p:nvSpPr>
        <p:spPr>
          <a:xfrm>
            <a:off x="4170198" y="509049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8" name="Oval 1207"/>
          <p:cNvSpPr/>
          <p:nvPr/>
        </p:nvSpPr>
        <p:spPr>
          <a:xfrm>
            <a:off x="4122725" y="490940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9" name="Oval 1208"/>
          <p:cNvSpPr/>
          <p:nvPr/>
        </p:nvSpPr>
        <p:spPr>
          <a:xfrm>
            <a:off x="4180129" y="499326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0" name="Oval 1209"/>
          <p:cNvSpPr/>
          <p:nvPr/>
        </p:nvSpPr>
        <p:spPr>
          <a:xfrm>
            <a:off x="4223284" y="507425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1" name="Oval 1210"/>
          <p:cNvSpPr/>
          <p:nvPr/>
        </p:nvSpPr>
        <p:spPr>
          <a:xfrm>
            <a:off x="4268978" y="515863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2" name="Oval 1211"/>
          <p:cNvSpPr/>
          <p:nvPr/>
        </p:nvSpPr>
        <p:spPr>
          <a:xfrm>
            <a:off x="4322598" y="524289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3" name="Oval 1212"/>
          <p:cNvSpPr/>
          <p:nvPr/>
        </p:nvSpPr>
        <p:spPr>
          <a:xfrm>
            <a:off x="3886451" y="443948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4" name="Oval 1213"/>
          <p:cNvSpPr/>
          <p:nvPr/>
        </p:nvSpPr>
        <p:spPr>
          <a:xfrm>
            <a:off x="3943855" y="452334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5" name="Oval 1214"/>
          <p:cNvSpPr/>
          <p:nvPr/>
        </p:nvSpPr>
        <p:spPr>
          <a:xfrm>
            <a:off x="3987010" y="460432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6" name="Oval 1215"/>
          <p:cNvSpPr/>
          <p:nvPr/>
        </p:nvSpPr>
        <p:spPr>
          <a:xfrm>
            <a:off x="4032704" y="46887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7" name="Oval 1216"/>
          <p:cNvSpPr/>
          <p:nvPr/>
        </p:nvSpPr>
        <p:spPr>
          <a:xfrm>
            <a:off x="4086324" y="47729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8" name="Oval 1217"/>
          <p:cNvSpPr/>
          <p:nvPr/>
        </p:nvSpPr>
        <p:spPr>
          <a:xfrm>
            <a:off x="4038851" y="459188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9" name="Oval 1218"/>
          <p:cNvSpPr/>
          <p:nvPr/>
        </p:nvSpPr>
        <p:spPr>
          <a:xfrm>
            <a:off x="4096255" y="467574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0" name="Oval 1219"/>
          <p:cNvSpPr/>
          <p:nvPr/>
        </p:nvSpPr>
        <p:spPr>
          <a:xfrm>
            <a:off x="4139410" y="475672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1" name="Oval 1220"/>
          <p:cNvSpPr/>
          <p:nvPr/>
        </p:nvSpPr>
        <p:spPr>
          <a:xfrm>
            <a:off x="4185104" y="48411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2" name="Oval 1221"/>
          <p:cNvSpPr/>
          <p:nvPr/>
        </p:nvSpPr>
        <p:spPr>
          <a:xfrm>
            <a:off x="4238724" y="49253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3" name="Oval 1222"/>
          <p:cNvSpPr/>
          <p:nvPr/>
        </p:nvSpPr>
        <p:spPr>
          <a:xfrm>
            <a:off x="4122725" y="459188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4" name="Oval 1223"/>
          <p:cNvSpPr/>
          <p:nvPr/>
        </p:nvSpPr>
        <p:spPr>
          <a:xfrm>
            <a:off x="4180129" y="467574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5" name="Oval 1224"/>
          <p:cNvSpPr/>
          <p:nvPr/>
        </p:nvSpPr>
        <p:spPr>
          <a:xfrm>
            <a:off x="4223284" y="475672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6" name="Oval 1225"/>
          <p:cNvSpPr/>
          <p:nvPr/>
        </p:nvSpPr>
        <p:spPr>
          <a:xfrm>
            <a:off x="4268978" y="48411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7" name="Oval 1226"/>
          <p:cNvSpPr/>
          <p:nvPr/>
        </p:nvSpPr>
        <p:spPr>
          <a:xfrm>
            <a:off x="4322598" y="49253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8" name="Oval 1227"/>
          <p:cNvSpPr/>
          <p:nvPr/>
        </p:nvSpPr>
        <p:spPr>
          <a:xfrm>
            <a:off x="4275125" y="474428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9" name="Oval 1228"/>
          <p:cNvSpPr/>
          <p:nvPr/>
        </p:nvSpPr>
        <p:spPr>
          <a:xfrm>
            <a:off x="4332529" y="482814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0" name="Oval 1229"/>
          <p:cNvSpPr/>
          <p:nvPr/>
        </p:nvSpPr>
        <p:spPr>
          <a:xfrm>
            <a:off x="4375684" y="490912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1" name="Oval 1230"/>
          <p:cNvSpPr/>
          <p:nvPr/>
        </p:nvSpPr>
        <p:spPr>
          <a:xfrm>
            <a:off x="4421378" y="49935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2" name="Oval 1231"/>
          <p:cNvSpPr/>
          <p:nvPr/>
        </p:nvSpPr>
        <p:spPr>
          <a:xfrm>
            <a:off x="4474998" y="50777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3" name="Oval 1232"/>
          <p:cNvSpPr/>
          <p:nvPr/>
        </p:nvSpPr>
        <p:spPr>
          <a:xfrm>
            <a:off x="4230798" y="453391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4" name="Oval 1233"/>
          <p:cNvSpPr/>
          <p:nvPr/>
        </p:nvSpPr>
        <p:spPr>
          <a:xfrm>
            <a:off x="4319687" y="457316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5" name="Oval 1234"/>
          <p:cNvSpPr/>
          <p:nvPr/>
        </p:nvSpPr>
        <p:spPr>
          <a:xfrm>
            <a:off x="4472087" y="472556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6" name="Oval 1235"/>
          <p:cNvSpPr/>
          <p:nvPr/>
        </p:nvSpPr>
        <p:spPr>
          <a:xfrm>
            <a:off x="4453380" y="491804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7" name="Oval 1236"/>
          <p:cNvSpPr/>
          <p:nvPr/>
        </p:nvSpPr>
        <p:spPr>
          <a:xfrm>
            <a:off x="4398542" y="522979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8" name="Oval 1237"/>
          <p:cNvSpPr/>
          <p:nvPr/>
        </p:nvSpPr>
        <p:spPr>
          <a:xfrm>
            <a:off x="4348265" y="511487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9" name="Oval 1238"/>
          <p:cNvSpPr/>
          <p:nvPr/>
        </p:nvSpPr>
        <p:spPr>
          <a:xfrm>
            <a:off x="4417249" y="471989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0" name="Oval 1239"/>
          <p:cNvSpPr/>
          <p:nvPr/>
        </p:nvSpPr>
        <p:spPr>
          <a:xfrm>
            <a:off x="4365579" y="462122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1" name="Oval 1240"/>
          <p:cNvSpPr/>
          <p:nvPr/>
        </p:nvSpPr>
        <p:spPr>
          <a:xfrm>
            <a:off x="4167287" y="442076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2" name="Oval 1241"/>
          <p:cNvSpPr/>
          <p:nvPr/>
        </p:nvSpPr>
        <p:spPr>
          <a:xfrm>
            <a:off x="4110388" y="442823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3" name="Oval 1242"/>
          <p:cNvSpPr/>
          <p:nvPr/>
        </p:nvSpPr>
        <p:spPr>
          <a:xfrm>
            <a:off x="3952199" y="439532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4" name="Oval 1243"/>
          <p:cNvSpPr/>
          <p:nvPr/>
        </p:nvSpPr>
        <p:spPr>
          <a:xfrm>
            <a:off x="3809730" y="444515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5" name="Oval 1244"/>
          <p:cNvSpPr/>
          <p:nvPr/>
        </p:nvSpPr>
        <p:spPr>
          <a:xfrm>
            <a:off x="3748543" y="442076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6" name="Oval 1245"/>
          <p:cNvSpPr/>
          <p:nvPr/>
        </p:nvSpPr>
        <p:spPr>
          <a:xfrm>
            <a:off x="3748543" y="462898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7" name="Oval 1246"/>
          <p:cNvSpPr/>
          <p:nvPr/>
        </p:nvSpPr>
        <p:spPr>
          <a:xfrm>
            <a:off x="3754892" y="490098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8" name="Oval 1247"/>
          <p:cNvSpPr/>
          <p:nvPr/>
        </p:nvSpPr>
        <p:spPr>
          <a:xfrm>
            <a:off x="3837979" y="537091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9" name="Oval 1248"/>
          <p:cNvSpPr/>
          <p:nvPr/>
        </p:nvSpPr>
        <p:spPr>
          <a:xfrm>
            <a:off x="3878505" y="507777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0" name="Oval 1249"/>
          <p:cNvSpPr/>
          <p:nvPr/>
        </p:nvSpPr>
        <p:spPr>
          <a:xfrm>
            <a:off x="3809400" y="500450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1" name="Oval 1250"/>
          <p:cNvSpPr/>
          <p:nvPr/>
        </p:nvSpPr>
        <p:spPr>
          <a:xfrm>
            <a:off x="3751202" y="513425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2" name="Oval 1251"/>
          <p:cNvSpPr/>
          <p:nvPr/>
        </p:nvSpPr>
        <p:spPr>
          <a:xfrm>
            <a:off x="3826627" y="521921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3" name="Oval 1252"/>
          <p:cNvSpPr/>
          <p:nvPr/>
        </p:nvSpPr>
        <p:spPr>
          <a:xfrm>
            <a:off x="3934711" y="523691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4" name="Oval 1253"/>
          <p:cNvSpPr/>
          <p:nvPr/>
        </p:nvSpPr>
        <p:spPr>
          <a:xfrm>
            <a:off x="3987010" y="524289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5" name="Oval 1254"/>
          <p:cNvSpPr/>
          <p:nvPr/>
        </p:nvSpPr>
        <p:spPr>
          <a:xfrm>
            <a:off x="3771789" y="538743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6" name="Oval 1255"/>
          <p:cNvSpPr/>
          <p:nvPr/>
        </p:nvSpPr>
        <p:spPr>
          <a:xfrm>
            <a:off x="3892817" y="534652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7" name="Oval 1256"/>
          <p:cNvSpPr/>
          <p:nvPr/>
        </p:nvSpPr>
        <p:spPr>
          <a:xfrm>
            <a:off x="4314672" y="529822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8" name="Oval 1257"/>
          <p:cNvSpPr/>
          <p:nvPr/>
        </p:nvSpPr>
        <p:spPr>
          <a:xfrm>
            <a:off x="4453380" y="532734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9" name="Oval 1258"/>
          <p:cNvSpPr/>
          <p:nvPr/>
        </p:nvSpPr>
        <p:spPr>
          <a:xfrm>
            <a:off x="4148541" y="527148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0" name="Oval 1259"/>
          <p:cNvSpPr/>
          <p:nvPr/>
        </p:nvSpPr>
        <p:spPr>
          <a:xfrm>
            <a:off x="4066270" y="527148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1" name="Oval 1260"/>
          <p:cNvSpPr/>
          <p:nvPr/>
        </p:nvSpPr>
        <p:spPr>
          <a:xfrm>
            <a:off x="4203379" y="530511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2" name="Oval 1261"/>
          <p:cNvSpPr/>
          <p:nvPr/>
        </p:nvSpPr>
        <p:spPr>
          <a:xfrm>
            <a:off x="4263732" y="530511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3" name="Oval 1262"/>
          <p:cNvSpPr/>
          <p:nvPr/>
        </p:nvSpPr>
        <p:spPr>
          <a:xfrm>
            <a:off x="4381529" y="541340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4" name="Oval 1263"/>
          <p:cNvSpPr/>
          <p:nvPr/>
        </p:nvSpPr>
        <p:spPr>
          <a:xfrm>
            <a:off x="4127102" y="541466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5" name="Oval 1264"/>
          <p:cNvSpPr/>
          <p:nvPr/>
        </p:nvSpPr>
        <p:spPr>
          <a:xfrm>
            <a:off x="4082485" y="539949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6" name="Oval 1265"/>
          <p:cNvSpPr/>
          <p:nvPr/>
        </p:nvSpPr>
        <p:spPr>
          <a:xfrm>
            <a:off x="4035667" y="539949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7" name="Oval 1266"/>
          <p:cNvSpPr/>
          <p:nvPr/>
        </p:nvSpPr>
        <p:spPr>
          <a:xfrm>
            <a:off x="3959591" y="539028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8" name="Oval 1267"/>
          <p:cNvSpPr/>
          <p:nvPr/>
        </p:nvSpPr>
        <p:spPr>
          <a:xfrm>
            <a:off x="4302544" y="541466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9" name="Oval 1268"/>
          <p:cNvSpPr/>
          <p:nvPr/>
        </p:nvSpPr>
        <p:spPr>
          <a:xfrm>
            <a:off x="4005285" y="332169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0" name="Oval 1269"/>
          <p:cNvSpPr/>
          <p:nvPr/>
        </p:nvSpPr>
        <p:spPr>
          <a:xfrm>
            <a:off x="3943855" y="344946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1" name="Oval 1270"/>
          <p:cNvSpPr/>
          <p:nvPr/>
        </p:nvSpPr>
        <p:spPr>
          <a:xfrm>
            <a:off x="3987010" y="353044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2" name="Oval 1271"/>
          <p:cNvSpPr/>
          <p:nvPr/>
        </p:nvSpPr>
        <p:spPr>
          <a:xfrm>
            <a:off x="4032704" y="361483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3" name="Oval 1272"/>
          <p:cNvSpPr/>
          <p:nvPr/>
        </p:nvSpPr>
        <p:spPr>
          <a:xfrm>
            <a:off x="4086324" y="36990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4" name="Oval 1273"/>
          <p:cNvSpPr/>
          <p:nvPr/>
        </p:nvSpPr>
        <p:spPr>
          <a:xfrm>
            <a:off x="4038851" y="351800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5" name="Oval 1274"/>
          <p:cNvSpPr/>
          <p:nvPr/>
        </p:nvSpPr>
        <p:spPr>
          <a:xfrm>
            <a:off x="4096255" y="360186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6" name="Oval 1275"/>
          <p:cNvSpPr/>
          <p:nvPr/>
        </p:nvSpPr>
        <p:spPr>
          <a:xfrm>
            <a:off x="4139410" y="368284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7" name="Oval 1276"/>
          <p:cNvSpPr/>
          <p:nvPr/>
        </p:nvSpPr>
        <p:spPr>
          <a:xfrm>
            <a:off x="4185104" y="376723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8" name="Oval 1277"/>
          <p:cNvSpPr/>
          <p:nvPr/>
        </p:nvSpPr>
        <p:spPr>
          <a:xfrm>
            <a:off x="4238724" y="38514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9" name="Oval 1278"/>
          <p:cNvSpPr/>
          <p:nvPr/>
        </p:nvSpPr>
        <p:spPr>
          <a:xfrm>
            <a:off x="4122725" y="351800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0" name="Oval 1279"/>
          <p:cNvSpPr/>
          <p:nvPr/>
        </p:nvSpPr>
        <p:spPr>
          <a:xfrm>
            <a:off x="4180129" y="360186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1" name="Oval 1280"/>
          <p:cNvSpPr/>
          <p:nvPr/>
        </p:nvSpPr>
        <p:spPr>
          <a:xfrm>
            <a:off x="4223284" y="368284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2" name="Oval 1281"/>
          <p:cNvSpPr/>
          <p:nvPr/>
        </p:nvSpPr>
        <p:spPr>
          <a:xfrm>
            <a:off x="4268978" y="376723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3" name="Oval 1282"/>
          <p:cNvSpPr/>
          <p:nvPr/>
        </p:nvSpPr>
        <p:spPr>
          <a:xfrm>
            <a:off x="4322598" y="38514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4" name="Oval 1283"/>
          <p:cNvSpPr/>
          <p:nvPr/>
        </p:nvSpPr>
        <p:spPr>
          <a:xfrm>
            <a:off x="4275125" y="367040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5" name="Oval 1284"/>
          <p:cNvSpPr/>
          <p:nvPr/>
        </p:nvSpPr>
        <p:spPr>
          <a:xfrm>
            <a:off x="4332529" y="375426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6" name="Oval 1285"/>
          <p:cNvSpPr/>
          <p:nvPr/>
        </p:nvSpPr>
        <p:spPr>
          <a:xfrm>
            <a:off x="4375684" y="383524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7" name="Oval 1286"/>
          <p:cNvSpPr/>
          <p:nvPr/>
        </p:nvSpPr>
        <p:spPr>
          <a:xfrm>
            <a:off x="4421378" y="391963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8" name="Oval 1287"/>
          <p:cNvSpPr/>
          <p:nvPr/>
        </p:nvSpPr>
        <p:spPr>
          <a:xfrm>
            <a:off x="4474998" y="40038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9" name="Oval 1288"/>
          <p:cNvSpPr/>
          <p:nvPr/>
        </p:nvSpPr>
        <p:spPr>
          <a:xfrm>
            <a:off x="4038851" y="32004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0" name="Oval 1289"/>
          <p:cNvSpPr/>
          <p:nvPr/>
        </p:nvSpPr>
        <p:spPr>
          <a:xfrm>
            <a:off x="4096255" y="328433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1" name="Oval 1290"/>
          <p:cNvSpPr/>
          <p:nvPr/>
        </p:nvSpPr>
        <p:spPr>
          <a:xfrm>
            <a:off x="4139410" y="336532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2" name="Oval 1291"/>
          <p:cNvSpPr/>
          <p:nvPr/>
        </p:nvSpPr>
        <p:spPr>
          <a:xfrm>
            <a:off x="4185104" y="344971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3" name="Oval 1292"/>
          <p:cNvSpPr/>
          <p:nvPr/>
        </p:nvSpPr>
        <p:spPr>
          <a:xfrm>
            <a:off x="4238724" y="353396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4" name="Oval 1293"/>
          <p:cNvSpPr/>
          <p:nvPr/>
        </p:nvSpPr>
        <p:spPr>
          <a:xfrm>
            <a:off x="4191251" y="33528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5" name="Oval 1294"/>
          <p:cNvSpPr/>
          <p:nvPr/>
        </p:nvSpPr>
        <p:spPr>
          <a:xfrm>
            <a:off x="4248655" y="343673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6" name="Oval 1295"/>
          <p:cNvSpPr/>
          <p:nvPr/>
        </p:nvSpPr>
        <p:spPr>
          <a:xfrm>
            <a:off x="4291810" y="351772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7" name="Oval 1296"/>
          <p:cNvSpPr/>
          <p:nvPr/>
        </p:nvSpPr>
        <p:spPr>
          <a:xfrm>
            <a:off x="4337504" y="360211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8" name="Oval 1297"/>
          <p:cNvSpPr/>
          <p:nvPr/>
        </p:nvSpPr>
        <p:spPr>
          <a:xfrm>
            <a:off x="4391124" y="368636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9" name="Oval 1298"/>
          <p:cNvSpPr/>
          <p:nvPr/>
        </p:nvSpPr>
        <p:spPr>
          <a:xfrm>
            <a:off x="4275125" y="33528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0" name="Oval 1299"/>
          <p:cNvSpPr/>
          <p:nvPr/>
        </p:nvSpPr>
        <p:spPr>
          <a:xfrm>
            <a:off x="4332529" y="343673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1" name="Oval 1300"/>
          <p:cNvSpPr/>
          <p:nvPr/>
        </p:nvSpPr>
        <p:spPr>
          <a:xfrm>
            <a:off x="4375684" y="351772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2" name="Oval 1301"/>
          <p:cNvSpPr/>
          <p:nvPr/>
        </p:nvSpPr>
        <p:spPr>
          <a:xfrm>
            <a:off x="4421378" y="360211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3" name="Oval 1302"/>
          <p:cNvSpPr/>
          <p:nvPr/>
        </p:nvSpPr>
        <p:spPr>
          <a:xfrm>
            <a:off x="4474998" y="368636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4" name="Oval 1303"/>
          <p:cNvSpPr/>
          <p:nvPr/>
        </p:nvSpPr>
        <p:spPr>
          <a:xfrm>
            <a:off x="4427525" y="35052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5" name="Oval 1304"/>
          <p:cNvSpPr/>
          <p:nvPr/>
        </p:nvSpPr>
        <p:spPr>
          <a:xfrm>
            <a:off x="4484929" y="358913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6" name="Oval 1305"/>
          <p:cNvSpPr/>
          <p:nvPr/>
        </p:nvSpPr>
        <p:spPr>
          <a:xfrm>
            <a:off x="4528084" y="367012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7" name="Oval 1306"/>
          <p:cNvSpPr/>
          <p:nvPr/>
        </p:nvSpPr>
        <p:spPr>
          <a:xfrm>
            <a:off x="4573778" y="375451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8" name="Oval 1307"/>
          <p:cNvSpPr/>
          <p:nvPr/>
        </p:nvSpPr>
        <p:spPr>
          <a:xfrm>
            <a:off x="4627398" y="383876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9" name="Oval 1308"/>
          <p:cNvSpPr/>
          <p:nvPr/>
        </p:nvSpPr>
        <p:spPr>
          <a:xfrm>
            <a:off x="4383198" y="329491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0" name="Oval 1309"/>
          <p:cNvSpPr/>
          <p:nvPr/>
        </p:nvSpPr>
        <p:spPr>
          <a:xfrm>
            <a:off x="4472087" y="333416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1" name="Oval 1310"/>
          <p:cNvSpPr/>
          <p:nvPr/>
        </p:nvSpPr>
        <p:spPr>
          <a:xfrm>
            <a:off x="4624487" y="348656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2" name="Oval 1311"/>
          <p:cNvSpPr/>
          <p:nvPr/>
        </p:nvSpPr>
        <p:spPr>
          <a:xfrm>
            <a:off x="4605780" y="367904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3" name="Oval 1312"/>
          <p:cNvSpPr/>
          <p:nvPr/>
        </p:nvSpPr>
        <p:spPr>
          <a:xfrm>
            <a:off x="4550942" y="399078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4" name="Oval 1313"/>
          <p:cNvSpPr/>
          <p:nvPr/>
        </p:nvSpPr>
        <p:spPr>
          <a:xfrm>
            <a:off x="4500665" y="387587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5" name="Oval 1314"/>
          <p:cNvSpPr/>
          <p:nvPr/>
        </p:nvSpPr>
        <p:spPr>
          <a:xfrm>
            <a:off x="4569649" y="348089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6" name="Oval 1315"/>
          <p:cNvSpPr/>
          <p:nvPr/>
        </p:nvSpPr>
        <p:spPr>
          <a:xfrm>
            <a:off x="4517979" y="338221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7" name="Oval 1316"/>
          <p:cNvSpPr/>
          <p:nvPr/>
        </p:nvSpPr>
        <p:spPr>
          <a:xfrm>
            <a:off x="4319687" y="318176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8" name="Oval 1317"/>
          <p:cNvSpPr/>
          <p:nvPr/>
        </p:nvSpPr>
        <p:spPr>
          <a:xfrm>
            <a:off x="4262788" y="318923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9" name="Oval 1318"/>
          <p:cNvSpPr/>
          <p:nvPr/>
        </p:nvSpPr>
        <p:spPr>
          <a:xfrm>
            <a:off x="4104599" y="315632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0" name="Oval 1319"/>
          <p:cNvSpPr/>
          <p:nvPr/>
        </p:nvSpPr>
        <p:spPr>
          <a:xfrm>
            <a:off x="3907292" y="366198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1" name="Oval 1320"/>
          <p:cNvSpPr/>
          <p:nvPr/>
        </p:nvSpPr>
        <p:spPr>
          <a:xfrm>
            <a:off x="3990379" y="413190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2" name="Oval 1321"/>
          <p:cNvSpPr/>
          <p:nvPr/>
        </p:nvSpPr>
        <p:spPr>
          <a:xfrm>
            <a:off x="4030905" y="383876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3" name="Oval 1322"/>
          <p:cNvSpPr/>
          <p:nvPr/>
        </p:nvSpPr>
        <p:spPr>
          <a:xfrm>
            <a:off x="3961800" y="37654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4" name="Oval 1323"/>
          <p:cNvSpPr/>
          <p:nvPr/>
        </p:nvSpPr>
        <p:spPr>
          <a:xfrm>
            <a:off x="3903602" y="389524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5" name="Oval 1324"/>
          <p:cNvSpPr/>
          <p:nvPr/>
        </p:nvSpPr>
        <p:spPr>
          <a:xfrm>
            <a:off x="3979027" y="398020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6" name="Oval 1325"/>
          <p:cNvSpPr/>
          <p:nvPr/>
        </p:nvSpPr>
        <p:spPr>
          <a:xfrm>
            <a:off x="4087111" y="399791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7" name="Oval 1326"/>
          <p:cNvSpPr/>
          <p:nvPr/>
        </p:nvSpPr>
        <p:spPr>
          <a:xfrm>
            <a:off x="4139410" y="400389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8" name="Oval 1327"/>
          <p:cNvSpPr/>
          <p:nvPr/>
        </p:nvSpPr>
        <p:spPr>
          <a:xfrm>
            <a:off x="3924189" y="414843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9" name="Oval 1328"/>
          <p:cNvSpPr/>
          <p:nvPr/>
        </p:nvSpPr>
        <p:spPr>
          <a:xfrm>
            <a:off x="4045217" y="410752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0" name="Oval 1329"/>
          <p:cNvSpPr/>
          <p:nvPr/>
        </p:nvSpPr>
        <p:spPr>
          <a:xfrm>
            <a:off x="4467072" y="405922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1" name="Oval 1330"/>
          <p:cNvSpPr/>
          <p:nvPr/>
        </p:nvSpPr>
        <p:spPr>
          <a:xfrm>
            <a:off x="4605780" y="408833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2" name="Oval 1331"/>
          <p:cNvSpPr/>
          <p:nvPr/>
        </p:nvSpPr>
        <p:spPr>
          <a:xfrm>
            <a:off x="4300941" y="403247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3" name="Oval 1332"/>
          <p:cNvSpPr/>
          <p:nvPr/>
        </p:nvSpPr>
        <p:spPr>
          <a:xfrm>
            <a:off x="4218670" y="403247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4" name="Oval 1333"/>
          <p:cNvSpPr/>
          <p:nvPr/>
        </p:nvSpPr>
        <p:spPr>
          <a:xfrm>
            <a:off x="4355779" y="406610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5" name="Oval 1334"/>
          <p:cNvSpPr/>
          <p:nvPr/>
        </p:nvSpPr>
        <p:spPr>
          <a:xfrm>
            <a:off x="4416132" y="406610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6" name="Oval 1335"/>
          <p:cNvSpPr/>
          <p:nvPr/>
        </p:nvSpPr>
        <p:spPr>
          <a:xfrm>
            <a:off x="4533929" y="417440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7" name="Oval 1336"/>
          <p:cNvSpPr/>
          <p:nvPr/>
        </p:nvSpPr>
        <p:spPr>
          <a:xfrm>
            <a:off x="4279502" y="41756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8" name="Oval 1337"/>
          <p:cNvSpPr/>
          <p:nvPr/>
        </p:nvSpPr>
        <p:spPr>
          <a:xfrm>
            <a:off x="4234885" y="416049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9" name="Oval 1338"/>
          <p:cNvSpPr/>
          <p:nvPr/>
        </p:nvSpPr>
        <p:spPr>
          <a:xfrm>
            <a:off x="4188067" y="416049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40" name="Oval 1339"/>
          <p:cNvSpPr/>
          <p:nvPr/>
        </p:nvSpPr>
        <p:spPr>
          <a:xfrm>
            <a:off x="4111991" y="415128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41" name="Oval 1340"/>
          <p:cNvSpPr/>
          <p:nvPr/>
        </p:nvSpPr>
        <p:spPr>
          <a:xfrm>
            <a:off x="4454944" y="41756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42" name="Oval 1341"/>
          <p:cNvSpPr/>
          <p:nvPr/>
        </p:nvSpPr>
        <p:spPr>
          <a:xfrm>
            <a:off x="4823982" y="214065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43" name="Oval 1342"/>
          <p:cNvSpPr/>
          <p:nvPr/>
        </p:nvSpPr>
        <p:spPr>
          <a:xfrm>
            <a:off x="4762552" y="22684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44" name="Oval 1343"/>
          <p:cNvSpPr/>
          <p:nvPr/>
        </p:nvSpPr>
        <p:spPr>
          <a:xfrm>
            <a:off x="4805707" y="23494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45" name="Oval 1344"/>
          <p:cNvSpPr/>
          <p:nvPr/>
        </p:nvSpPr>
        <p:spPr>
          <a:xfrm>
            <a:off x="4851401" y="243378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46" name="Oval 1345"/>
          <p:cNvSpPr/>
          <p:nvPr/>
        </p:nvSpPr>
        <p:spPr>
          <a:xfrm>
            <a:off x="4905021" y="251804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47" name="Oval 1346"/>
          <p:cNvSpPr/>
          <p:nvPr/>
        </p:nvSpPr>
        <p:spPr>
          <a:xfrm>
            <a:off x="4857548" y="233695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48" name="Oval 1347"/>
          <p:cNvSpPr/>
          <p:nvPr/>
        </p:nvSpPr>
        <p:spPr>
          <a:xfrm>
            <a:off x="4914952" y="24208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49" name="Oval 1348"/>
          <p:cNvSpPr/>
          <p:nvPr/>
        </p:nvSpPr>
        <p:spPr>
          <a:xfrm>
            <a:off x="4958107" y="25018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0" name="Oval 1349"/>
          <p:cNvSpPr/>
          <p:nvPr/>
        </p:nvSpPr>
        <p:spPr>
          <a:xfrm>
            <a:off x="5003801" y="258618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1" name="Oval 1350"/>
          <p:cNvSpPr/>
          <p:nvPr/>
        </p:nvSpPr>
        <p:spPr>
          <a:xfrm>
            <a:off x="5057421" y="267044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2" name="Oval 1351"/>
          <p:cNvSpPr/>
          <p:nvPr/>
        </p:nvSpPr>
        <p:spPr>
          <a:xfrm>
            <a:off x="4941422" y="233695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3" name="Oval 1352"/>
          <p:cNvSpPr/>
          <p:nvPr/>
        </p:nvSpPr>
        <p:spPr>
          <a:xfrm>
            <a:off x="4998826" y="24208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4" name="Oval 1353"/>
          <p:cNvSpPr/>
          <p:nvPr/>
        </p:nvSpPr>
        <p:spPr>
          <a:xfrm>
            <a:off x="5041981" y="25018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5" name="Oval 1354"/>
          <p:cNvSpPr/>
          <p:nvPr/>
        </p:nvSpPr>
        <p:spPr>
          <a:xfrm>
            <a:off x="5087675" y="258618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6" name="Oval 1355"/>
          <p:cNvSpPr/>
          <p:nvPr/>
        </p:nvSpPr>
        <p:spPr>
          <a:xfrm>
            <a:off x="5141295" y="267044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7" name="Oval 1356"/>
          <p:cNvSpPr/>
          <p:nvPr/>
        </p:nvSpPr>
        <p:spPr>
          <a:xfrm>
            <a:off x="5093822" y="248935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8" name="Oval 1357"/>
          <p:cNvSpPr/>
          <p:nvPr/>
        </p:nvSpPr>
        <p:spPr>
          <a:xfrm>
            <a:off x="5151226" y="25732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9" name="Oval 1358"/>
          <p:cNvSpPr/>
          <p:nvPr/>
        </p:nvSpPr>
        <p:spPr>
          <a:xfrm>
            <a:off x="5194381" y="26542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60" name="Oval 1359"/>
          <p:cNvSpPr/>
          <p:nvPr/>
        </p:nvSpPr>
        <p:spPr>
          <a:xfrm>
            <a:off x="5240075" y="273858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61" name="Oval 1360"/>
          <p:cNvSpPr/>
          <p:nvPr/>
        </p:nvSpPr>
        <p:spPr>
          <a:xfrm>
            <a:off x="5293695" y="282284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62" name="Oval 1361"/>
          <p:cNvSpPr/>
          <p:nvPr/>
        </p:nvSpPr>
        <p:spPr>
          <a:xfrm>
            <a:off x="4857548" y="201943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63" name="Oval 1362"/>
          <p:cNvSpPr/>
          <p:nvPr/>
        </p:nvSpPr>
        <p:spPr>
          <a:xfrm>
            <a:off x="4914952" y="210329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64" name="Oval 1363"/>
          <p:cNvSpPr/>
          <p:nvPr/>
        </p:nvSpPr>
        <p:spPr>
          <a:xfrm>
            <a:off x="4958107" y="218428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65" name="Oval 1364"/>
          <p:cNvSpPr/>
          <p:nvPr/>
        </p:nvSpPr>
        <p:spPr>
          <a:xfrm>
            <a:off x="5003801" y="226866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66" name="Oval 1365"/>
          <p:cNvSpPr/>
          <p:nvPr/>
        </p:nvSpPr>
        <p:spPr>
          <a:xfrm>
            <a:off x="5057421" y="235292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67" name="Oval 1366"/>
          <p:cNvSpPr/>
          <p:nvPr/>
        </p:nvSpPr>
        <p:spPr>
          <a:xfrm>
            <a:off x="5009948" y="217183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68" name="Oval 1367"/>
          <p:cNvSpPr/>
          <p:nvPr/>
        </p:nvSpPr>
        <p:spPr>
          <a:xfrm>
            <a:off x="5067352" y="225569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69" name="Oval 1368"/>
          <p:cNvSpPr/>
          <p:nvPr/>
        </p:nvSpPr>
        <p:spPr>
          <a:xfrm>
            <a:off x="5110507" y="233668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0" name="Oval 1369"/>
          <p:cNvSpPr/>
          <p:nvPr/>
        </p:nvSpPr>
        <p:spPr>
          <a:xfrm>
            <a:off x="5156201" y="242106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1" name="Oval 1370"/>
          <p:cNvSpPr/>
          <p:nvPr/>
        </p:nvSpPr>
        <p:spPr>
          <a:xfrm>
            <a:off x="5209821" y="250532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2" name="Oval 1371"/>
          <p:cNvSpPr/>
          <p:nvPr/>
        </p:nvSpPr>
        <p:spPr>
          <a:xfrm>
            <a:off x="5093822" y="217183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3" name="Oval 1372"/>
          <p:cNvSpPr/>
          <p:nvPr/>
        </p:nvSpPr>
        <p:spPr>
          <a:xfrm>
            <a:off x="5151226" y="225569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4" name="Oval 1373"/>
          <p:cNvSpPr/>
          <p:nvPr/>
        </p:nvSpPr>
        <p:spPr>
          <a:xfrm>
            <a:off x="5194381" y="233668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5" name="Oval 1374"/>
          <p:cNvSpPr/>
          <p:nvPr/>
        </p:nvSpPr>
        <p:spPr>
          <a:xfrm>
            <a:off x="5240075" y="242106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6" name="Oval 1375"/>
          <p:cNvSpPr/>
          <p:nvPr/>
        </p:nvSpPr>
        <p:spPr>
          <a:xfrm>
            <a:off x="5293695" y="250532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7" name="Oval 1376"/>
          <p:cNvSpPr/>
          <p:nvPr/>
        </p:nvSpPr>
        <p:spPr>
          <a:xfrm>
            <a:off x="5246222" y="232423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8" name="Oval 1377"/>
          <p:cNvSpPr/>
          <p:nvPr/>
        </p:nvSpPr>
        <p:spPr>
          <a:xfrm>
            <a:off x="5303626" y="240809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9" name="Oval 1378"/>
          <p:cNvSpPr/>
          <p:nvPr/>
        </p:nvSpPr>
        <p:spPr>
          <a:xfrm>
            <a:off x="5346781" y="248908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0" name="Oval 1379"/>
          <p:cNvSpPr/>
          <p:nvPr/>
        </p:nvSpPr>
        <p:spPr>
          <a:xfrm>
            <a:off x="5392475" y="257346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1" name="Oval 1380"/>
          <p:cNvSpPr/>
          <p:nvPr/>
        </p:nvSpPr>
        <p:spPr>
          <a:xfrm>
            <a:off x="5446095" y="265772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2" name="Oval 1381"/>
          <p:cNvSpPr/>
          <p:nvPr/>
        </p:nvSpPr>
        <p:spPr>
          <a:xfrm>
            <a:off x="5201895" y="21138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3" name="Oval 1382"/>
          <p:cNvSpPr/>
          <p:nvPr/>
        </p:nvSpPr>
        <p:spPr>
          <a:xfrm>
            <a:off x="5290784" y="215311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4" name="Oval 1383"/>
          <p:cNvSpPr/>
          <p:nvPr/>
        </p:nvSpPr>
        <p:spPr>
          <a:xfrm>
            <a:off x="5443184" y="230551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5" name="Oval 1384"/>
          <p:cNvSpPr/>
          <p:nvPr/>
        </p:nvSpPr>
        <p:spPr>
          <a:xfrm>
            <a:off x="5424477" y="249799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6" name="Oval 1385"/>
          <p:cNvSpPr/>
          <p:nvPr/>
        </p:nvSpPr>
        <p:spPr>
          <a:xfrm>
            <a:off x="5369639" y="280974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7" name="Oval 1386"/>
          <p:cNvSpPr/>
          <p:nvPr/>
        </p:nvSpPr>
        <p:spPr>
          <a:xfrm>
            <a:off x="5319362" y="269483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8" name="Oval 1387"/>
          <p:cNvSpPr/>
          <p:nvPr/>
        </p:nvSpPr>
        <p:spPr>
          <a:xfrm>
            <a:off x="5388346" y="229984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9" name="Oval 1388"/>
          <p:cNvSpPr/>
          <p:nvPr/>
        </p:nvSpPr>
        <p:spPr>
          <a:xfrm>
            <a:off x="5336676" y="220117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0" name="Oval 1389"/>
          <p:cNvSpPr/>
          <p:nvPr/>
        </p:nvSpPr>
        <p:spPr>
          <a:xfrm>
            <a:off x="5138384" y="200071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1" name="Oval 1390"/>
          <p:cNvSpPr/>
          <p:nvPr/>
        </p:nvSpPr>
        <p:spPr>
          <a:xfrm>
            <a:off x="5081485" y="200818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2" name="Oval 1391"/>
          <p:cNvSpPr/>
          <p:nvPr/>
        </p:nvSpPr>
        <p:spPr>
          <a:xfrm>
            <a:off x="4780827" y="202510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3" name="Oval 1392"/>
          <p:cNvSpPr/>
          <p:nvPr/>
        </p:nvSpPr>
        <p:spPr>
          <a:xfrm>
            <a:off x="4719640" y="200071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4" name="Oval 1393"/>
          <p:cNvSpPr/>
          <p:nvPr/>
        </p:nvSpPr>
        <p:spPr>
          <a:xfrm>
            <a:off x="4719640" y="220893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5" name="Oval 1394"/>
          <p:cNvSpPr/>
          <p:nvPr/>
        </p:nvSpPr>
        <p:spPr>
          <a:xfrm>
            <a:off x="4725989" y="248093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6" name="Oval 1395"/>
          <p:cNvSpPr/>
          <p:nvPr/>
        </p:nvSpPr>
        <p:spPr>
          <a:xfrm>
            <a:off x="4809076" y="295086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7" name="Oval 1396"/>
          <p:cNvSpPr/>
          <p:nvPr/>
        </p:nvSpPr>
        <p:spPr>
          <a:xfrm>
            <a:off x="4849602" y="265772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8" name="Oval 1397"/>
          <p:cNvSpPr/>
          <p:nvPr/>
        </p:nvSpPr>
        <p:spPr>
          <a:xfrm>
            <a:off x="4780497" y="258445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9" name="Oval 1398"/>
          <p:cNvSpPr/>
          <p:nvPr/>
        </p:nvSpPr>
        <p:spPr>
          <a:xfrm>
            <a:off x="4722299" y="271420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0" name="Oval 1399"/>
          <p:cNvSpPr/>
          <p:nvPr/>
        </p:nvSpPr>
        <p:spPr>
          <a:xfrm>
            <a:off x="4797724" y="279916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1" name="Oval 1400"/>
          <p:cNvSpPr/>
          <p:nvPr/>
        </p:nvSpPr>
        <p:spPr>
          <a:xfrm>
            <a:off x="4905808" y="281686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2" name="Oval 1401"/>
          <p:cNvSpPr/>
          <p:nvPr/>
        </p:nvSpPr>
        <p:spPr>
          <a:xfrm>
            <a:off x="4958107" y="282284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3" name="Oval 1402"/>
          <p:cNvSpPr/>
          <p:nvPr/>
        </p:nvSpPr>
        <p:spPr>
          <a:xfrm>
            <a:off x="4742886" y="296738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4" name="Oval 1403"/>
          <p:cNvSpPr/>
          <p:nvPr/>
        </p:nvSpPr>
        <p:spPr>
          <a:xfrm>
            <a:off x="4863914" y="29264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5" name="Oval 1404"/>
          <p:cNvSpPr/>
          <p:nvPr/>
        </p:nvSpPr>
        <p:spPr>
          <a:xfrm>
            <a:off x="5285769" y="287817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6" name="Oval 1405"/>
          <p:cNvSpPr/>
          <p:nvPr/>
        </p:nvSpPr>
        <p:spPr>
          <a:xfrm>
            <a:off x="5424477" y="290729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7" name="Oval 1406"/>
          <p:cNvSpPr/>
          <p:nvPr/>
        </p:nvSpPr>
        <p:spPr>
          <a:xfrm>
            <a:off x="5119638" y="285143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8" name="Oval 1407"/>
          <p:cNvSpPr/>
          <p:nvPr/>
        </p:nvSpPr>
        <p:spPr>
          <a:xfrm>
            <a:off x="5037367" y="285143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9" name="Oval 1408"/>
          <p:cNvSpPr/>
          <p:nvPr/>
        </p:nvSpPr>
        <p:spPr>
          <a:xfrm>
            <a:off x="5174476" y="288506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0" name="Oval 1409"/>
          <p:cNvSpPr/>
          <p:nvPr/>
        </p:nvSpPr>
        <p:spPr>
          <a:xfrm>
            <a:off x="5234829" y="288506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1" name="Oval 1410"/>
          <p:cNvSpPr/>
          <p:nvPr/>
        </p:nvSpPr>
        <p:spPr>
          <a:xfrm>
            <a:off x="5175729" y="30130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2" name="Oval 1411"/>
          <p:cNvSpPr/>
          <p:nvPr/>
        </p:nvSpPr>
        <p:spPr>
          <a:xfrm>
            <a:off x="5352626" y="299336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3" name="Oval 1412"/>
          <p:cNvSpPr/>
          <p:nvPr/>
        </p:nvSpPr>
        <p:spPr>
          <a:xfrm>
            <a:off x="5098199" y="299462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4" name="Oval 1413"/>
          <p:cNvSpPr/>
          <p:nvPr/>
        </p:nvSpPr>
        <p:spPr>
          <a:xfrm>
            <a:off x="5053582" y="297944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5" name="Oval 1414"/>
          <p:cNvSpPr/>
          <p:nvPr/>
        </p:nvSpPr>
        <p:spPr>
          <a:xfrm>
            <a:off x="5006764" y="297944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6" name="Oval 1415"/>
          <p:cNvSpPr/>
          <p:nvPr/>
        </p:nvSpPr>
        <p:spPr>
          <a:xfrm>
            <a:off x="4930688" y="297023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7" name="Oval 1416"/>
          <p:cNvSpPr/>
          <p:nvPr/>
        </p:nvSpPr>
        <p:spPr>
          <a:xfrm>
            <a:off x="5424477" y="301307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8" name="Oval 1417"/>
          <p:cNvSpPr/>
          <p:nvPr/>
        </p:nvSpPr>
        <p:spPr>
          <a:xfrm>
            <a:off x="5273641" y="299462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9" name="Oval 1418"/>
          <p:cNvSpPr/>
          <p:nvPr/>
        </p:nvSpPr>
        <p:spPr>
          <a:xfrm>
            <a:off x="4145669" y="254922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0" name="Oval 1419"/>
          <p:cNvSpPr/>
          <p:nvPr/>
        </p:nvSpPr>
        <p:spPr>
          <a:xfrm>
            <a:off x="4198755" y="253298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1" name="Oval 1420"/>
          <p:cNvSpPr/>
          <p:nvPr/>
        </p:nvSpPr>
        <p:spPr>
          <a:xfrm>
            <a:off x="4244449" y="261737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2" name="Oval 1421"/>
          <p:cNvSpPr/>
          <p:nvPr/>
        </p:nvSpPr>
        <p:spPr>
          <a:xfrm>
            <a:off x="4298069" y="270162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3" name="Oval 1422"/>
          <p:cNvSpPr/>
          <p:nvPr/>
        </p:nvSpPr>
        <p:spPr>
          <a:xfrm>
            <a:off x="4182070" y="236813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4" name="Oval 1423"/>
          <p:cNvSpPr/>
          <p:nvPr/>
        </p:nvSpPr>
        <p:spPr>
          <a:xfrm>
            <a:off x="4239474" y="245199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5" name="Oval 1424"/>
          <p:cNvSpPr/>
          <p:nvPr/>
        </p:nvSpPr>
        <p:spPr>
          <a:xfrm>
            <a:off x="4282629" y="253298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6" name="Oval 1425"/>
          <p:cNvSpPr/>
          <p:nvPr/>
        </p:nvSpPr>
        <p:spPr>
          <a:xfrm>
            <a:off x="4328323" y="261737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7" name="Oval 1426"/>
          <p:cNvSpPr/>
          <p:nvPr/>
        </p:nvSpPr>
        <p:spPr>
          <a:xfrm>
            <a:off x="4381943" y="270162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8" name="Oval 1427"/>
          <p:cNvSpPr/>
          <p:nvPr/>
        </p:nvSpPr>
        <p:spPr>
          <a:xfrm>
            <a:off x="4334470" y="252053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9" name="Oval 1428"/>
          <p:cNvSpPr/>
          <p:nvPr/>
        </p:nvSpPr>
        <p:spPr>
          <a:xfrm>
            <a:off x="4391874" y="260439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0" name="Oval 1429"/>
          <p:cNvSpPr/>
          <p:nvPr/>
        </p:nvSpPr>
        <p:spPr>
          <a:xfrm>
            <a:off x="4435029" y="268538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1" name="Oval 1430"/>
          <p:cNvSpPr/>
          <p:nvPr/>
        </p:nvSpPr>
        <p:spPr>
          <a:xfrm>
            <a:off x="4480723" y="276977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2" name="Oval 1431"/>
          <p:cNvSpPr/>
          <p:nvPr/>
        </p:nvSpPr>
        <p:spPr>
          <a:xfrm>
            <a:off x="4534343" y="285402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3" name="Oval 1432"/>
          <p:cNvSpPr/>
          <p:nvPr/>
        </p:nvSpPr>
        <p:spPr>
          <a:xfrm>
            <a:off x="4155600" y="213447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4" name="Oval 1433"/>
          <p:cNvSpPr/>
          <p:nvPr/>
        </p:nvSpPr>
        <p:spPr>
          <a:xfrm>
            <a:off x="4198755" y="221546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5" name="Oval 1434"/>
          <p:cNvSpPr/>
          <p:nvPr/>
        </p:nvSpPr>
        <p:spPr>
          <a:xfrm>
            <a:off x="4244449" y="229984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6" name="Oval 1435"/>
          <p:cNvSpPr/>
          <p:nvPr/>
        </p:nvSpPr>
        <p:spPr>
          <a:xfrm>
            <a:off x="4298069" y="238410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7" name="Oval 1436"/>
          <p:cNvSpPr/>
          <p:nvPr/>
        </p:nvSpPr>
        <p:spPr>
          <a:xfrm>
            <a:off x="4250596" y="220301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8" name="Oval 1437"/>
          <p:cNvSpPr/>
          <p:nvPr/>
        </p:nvSpPr>
        <p:spPr>
          <a:xfrm>
            <a:off x="4308000" y="228687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9" name="Oval 1438"/>
          <p:cNvSpPr/>
          <p:nvPr/>
        </p:nvSpPr>
        <p:spPr>
          <a:xfrm>
            <a:off x="4351155" y="236786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0" name="Oval 1439"/>
          <p:cNvSpPr/>
          <p:nvPr/>
        </p:nvSpPr>
        <p:spPr>
          <a:xfrm>
            <a:off x="4396849" y="245224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1" name="Oval 1440"/>
          <p:cNvSpPr/>
          <p:nvPr/>
        </p:nvSpPr>
        <p:spPr>
          <a:xfrm>
            <a:off x="4450469" y="253650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2" name="Oval 1441"/>
          <p:cNvSpPr/>
          <p:nvPr/>
        </p:nvSpPr>
        <p:spPr>
          <a:xfrm>
            <a:off x="4334470" y="220301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3" name="Oval 1442"/>
          <p:cNvSpPr/>
          <p:nvPr/>
        </p:nvSpPr>
        <p:spPr>
          <a:xfrm>
            <a:off x="4391874" y="228687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4" name="Oval 1443"/>
          <p:cNvSpPr/>
          <p:nvPr/>
        </p:nvSpPr>
        <p:spPr>
          <a:xfrm>
            <a:off x="4435029" y="236786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5" name="Oval 1444"/>
          <p:cNvSpPr/>
          <p:nvPr/>
        </p:nvSpPr>
        <p:spPr>
          <a:xfrm>
            <a:off x="4480723" y="245224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6" name="Oval 1445"/>
          <p:cNvSpPr/>
          <p:nvPr/>
        </p:nvSpPr>
        <p:spPr>
          <a:xfrm>
            <a:off x="4534343" y="253650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7" name="Oval 1446"/>
          <p:cNvSpPr/>
          <p:nvPr/>
        </p:nvSpPr>
        <p:spPr>
          <a:xfrm>
            <a:off x="4486870" y="235541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8" name="Oval 1447"/>
          <p:cNvSpPr/>
          <p:nvPr/>
        </p:nvSpPr>
        <p:spPr>
          <a:xfrm>
            <a:off x="4544274" y="243927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9" name="Oval 1448"/>
          <p:cNvSpPr/>
          <p:nvPr/>
        </p:nvSpPr>
        <p:spPr>
          <a:xfrm>
            <a:off x="4587429" y="252026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0" name="Oval 1449"/>
          <p:cNvSpPr/>
          <p:nvPr/>
        </p:nvSpPr>
        <p:spPr>
          <a:xfrm>
            <a:off x="4633123" y="260464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1" name="Oval 1450"/>
          <p:cNvSpPr/>
          <p:nvPr/>
        </p:nvSpPr>
        <p:spPr>
          <a:xfrm>
            <a:off x="4686743" y="268890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2" name="Oval 1451"/>
          <p:cNvSpPr/>
          <p:nvPr/>
        </p:nvSpPr>
        <p:spPr>
          <a:xfrm>
            <a:off x="4442543" y="214504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3" name="Oval 1452"/>
          <p:cNvSpPr/>
          <p:nvPr/>
        </p:nvSpPr>
        <p:spPr>
          <a:xfrm>
            <a:off x="4531432" y="21842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4" name="Oval 1453"/>
          <p:cNvSpPr/>
          <p:nvPr/>
        </p:nvSpPr>
        <p:spPr>
          <a:xfrm>
            <a:off x="4683832" y="23366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5" name="Oval 1454"/>
          <p:cNvSpPr/>
          <p:nvPr/>
        </p:nvSpPr>
        <p:spPr>
          <a:xfrm>
            <a:off x="4665125" y="252917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6" name="Oval 1455"/>
          <p:cNvSpPr/>
          <p:nvPr/>
        </p:nvSpPr>
        <p:spPr>
          <a:xfrm>
            <a:off x="4610287" y="284092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7" name="Oval 1456"/>
          <p:cNvSpPr/>
          <p:nvPr/>
        </p:nvSpPr>
        <p:spPr>
          <a:xfrm>
            <a:off x="4560010" y="272601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8" name="Oval 1457"/>
          <p:cNvSpPr/>
          <p:nvPr/>
        </p:nvSpPr>
        <p:spPr>
          <a:xfrm>
            <a:off x="4628994" y="233102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9" name="Oval 1458"/>
          <p:cNvSpPr/>
          <p:nvPr/>
        </p:nvSpPr>
        <p:spPr>
          <a:xfrm>
            <a:off x="4577324" y="223235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0" name="Oval 1459"/>
          <p:cNvSpPr/>
          <p:nvPr/>
        </p:nvSpPr>
        <p:spPr>
          <a:xfrm>
            <a:off x="4379032" y="20318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1" name="Oval 1460"/>
          <p:cNvSpPr/>
          <p:nvPr/>
        </p:nvSpPr>
        <p:spPr>
          <a:xfrm>
            <a:off x="4322133" y="203937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2" name="Oval 1461"/>
          <p:cNvSpPr/>
          <p:nvPr/>
        </p:nvSpPr>
        <p:spPr>
          <a:xfrm>
            <a:off x="4049724" y="298204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3" name="Oval 1462"/>
          <p:cNvSpPr/>
          <p:nvPr/>
        </p:nvSpPr>
        <p:spPr>
          <a:xfrm flipH="1">
            <a:off x="4110144" y="2745672"/>
            <a:ext cx="62390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4" name="Oval 1463"/>
          <p:cNvSpPr/>
          <p:nvPr/>
        </p:nvSpPr>
        <p:spPr>
          <a:xfrm>
            <a:off x="4146456" y="284804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5" name="Oval 1464"/>
          <p:cNvSpPr/>
          <p:nvPr/>
        </p:nvSpPr>
        <p:spPr>
          <a:xfrm>
            <a:off x="4198755" y="285402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6" name="Oval 1465"/>
          <p:cNvSpPr/>
          <p:nvPr/>
        </p:nvSpPr>
        <p:spPr>
          <a:xfrm>
            <a:off x="4104562" y="295765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7" name="Oval 1466"/>
          <p:cNvSpPr/>
          <p:nvPr/>
        </p:nvSpPr>
        <p:spPr>
          <a:xfrm>
            <a:off x="4526417" y="290935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8" name="Oval 1467"/>
          <p:cNvSpPr/>
          <p:nvPr/>
        </p:nvSpPr>
        <p:spPr>
          <a:xfrm>
            <a:off x="4665125" y="293847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9" name="Oval 1468"/>
          <p:cNvSpPr/>
          <p:nvPr/>
        </p:nvSpPr>
        <p:spPr>
          <a:xfrm>
            <a:off x="4360286" y="288261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0" name="Oval 1469"/>
          <p:cNvSpPr/>
          <p:nvPr/>
        </p:nvSpPr>
        <p:spPr>
          <a:xfrm>
            <a:off x="4278015" y="288261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1" name="Oval 1470"/>
          <p:cNvSpPr/>
          <p:nvPr/>
        </p:nvSpPr>
        <p:spPr>
          <a:xfrm>
            <a:off x="4415124" y="291624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2" name="Oval 1471"/>
          <p:cNvSpPr/>
          <p:nvPr/>
        </p:nvSpPr>
        <p:spPr>
          <a:xfrm>
            <a:off x="4475477" y="291624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3" name="Oval 1472"/>
          <p:cNvSpPr/>
          <p:nvPr/>
        </p:nvSpPr>
        <p:spPr>
          <a:xfrm>
            <a:off x="4593274" y="302454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4" name="Oval 1473"/>
          <p:cNvSpPr/>
          <p:nvPr/>
        </p:nvSpPr>
        <p:spPr>
          <a:xfrm>
            <a:off x="4338847" y="302580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5" name="Oval 1474"/>
          <p:cNvSpPr/>
          <p:nvPr/>
        </p:nvSpPr>
        <p:spPr>
          <a:xfrm>
            <a:off x="4294230" y="301062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6" name="Oval 1475"/>
          <p:cNvSpPr/>
          <p:nvPr/>
        </p:nvSpPr>
        <p:spPr>
          <a:xfrm>
            <a:off x="4247412" y="301062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7" name="Oval 1476"/>
          <p:cNvSpPr/>
          <p:nvPr/>
        </p:nvSpPr>
        <p:spPr>
          <a:xfrm>
            <a:off x="4171336" y="300141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8" name="Oval 1477"/>
          <p:cNvSpPr/>
          <p:nvPr/>
        </p:nvSpPr>
        <p:spPr>
          <a:xfrm>
            <a:off x="4514289" y="302580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9" name="Oval 1478"/>
          <p:cNvSpPr/>
          <p:nvPr/>
        </p:nvSpPr>
        <p:spPr>
          <a:xfrm>
            <a:off x="4347283" y="123761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0" name="Oval 1479"/>
          <p:cNvSpPr/>
          <p:nvPr/>
        </p:nvSpPr>
        <p:spPr>
          <a:xfrm>
            <a:off x="4400903" y="132187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1" name="Oval 1480"/>
          <p:cNvSpPr/>
          <p:nvPr/>
        </p:nvSpPr>
        <p:spPr>
          <a:xfrm>
            <a:off x="4410834" y="122464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2" name="Oval 1481"/>
          <p:cNvSpPr/>
          <p:nvPr/>
        </p:nvSpPr>
        <p:spPr>
          <a:xfrm>
            <a:off x="4453989" y="130563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3" name="Oval 1482"/>
          <p:cNvSpPr/>
          <p:nvPr/>
        </p:nvSpPr>
        <p:spPr>
          <a:xfrm>
            <a:off x="4499683" y="139001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4" name="Oval 1483"/>
          <p:cNvSpPr/>
          <p:nvPr/>
        </p:nvSpPr>
        <p:spPr>
          <a:xfrm>
            <a:off x="4553303" y="147427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5" name="Oval 1484"/>
          <p:cNvSpPr/>
          <p:nvPr/>
        </p:nvSpPr>
        <p:spPr>
          <a:xfrm>
            <a:off x="4494708" y="122464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6" name="Oval 1485"/>
          <p:cNvSpPr/>
          <p:nvPr/>
        </p:nvSpPr>
        <p:spPr>
          <a:xfrm>
            <a:off x="4537863" y="130563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7" name="Oval 1486"/>
          <p:cNvSpPr/>
          <p:nvPr/>
        </p:nvSpPr>
        <p:spPr>
          <a:xfrm>
            <a:off x="4583557" y="139001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8" name="Oval 1487"/>
          <p:cNvSpPr/>
          <p:nvPr/>
        </p:nvSpPr>
        <p:spPr>
          <a:xfrm>
            <a:off x="4637177" y="147427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9" name="Oval 1488"/>
          <p:cNvSpPr/>
          <p:nvPr/>
        </p:nvSpPr>
        <p:spPr>
          <a:xfrm>
            <a:off x="4589704" y="129318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0" name="Oval 1489"/>
          <p:cNvSpPr/>
          <p:nvPr/>
        </p:nvSpPr>
        <p:spPr>
          <a:xfrm>
            <a:off x="4647108" y="137704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1" name="Oval 1490"/>
          <p:cNvSpPr/>
          <p:nvPr/>
        </p:nvSpPr>
        <p:spPr>
          <a:xfrm>
            <a:off x="4690263" y="145803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2" name="Oval 1491"/>
          <p:cNvSpPr/>
          <p:nvPr/>
        </p:nvSpPr>
        <p:spPr>
          <a:xfrm>
            <a:off x="4735957" y="154241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3" name="Oval 1492"/>
          <p:cNvSpPr/>
          <p:nvPr/>
        </p:nvSpPr>
        <p:spPr>
          <a:xfrm>
            <a:off x="4789577" y="162667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4" name="Oval 1493"/>
          <p:cNvSpPr/>
          <p:nvPr/>
        </p:nvSpPr>
        <p:spPr>
          <a:xfrm>
            <a:off x="4705703" y="130915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5" name="Oval 1494"/>
          <p:cNvSpPr/>
          <p:nvPr/>
        </p:nvSpPr>
        <p:spPr>
          <a:xfrm>
            <a:off x="4735957" y="122489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6" name="Oval 1495"/>
          <p:cNvSpPr/>
          <p:nvPr/>
        </p:nvSpPr>
        <p:spPr>
          <a:xfrm>
            <a:off x="4789577" y="130915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7" name="Oval 1496"/>
          <p:cNvSpPr/>
          <p:nvPr/>
        </p:nvSpPr>
        <p:spPr>
          <a:xfrm>
            <a:off x="4799508" y="121192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8" name="Oval 1497"/>
          <p:cNvSpPr/>
          <p:nvPr/>
        </p:nvSpPr>
        <p:spPr>
          <a:xfrm>
            <a:off x="4842663" y="129290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9" name="Oval 1498"/>
          <p:cNvSpPr/>
          <p:nvPr/>
        </p:nvSpPr>
        <p:spPr>
          <a:xfrm>
            <a:off x="4888357" y="137729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0" name="Oval 1499"/>
          <p:cNvSpPr/>
          <p:nvPr/>
        </p:nvSpPr>
        <p:spPr>
          <a:xfrm>
            <a:off x="4865521" y="161357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1" name="Oval 1500"/>
          <p:cNvSpPr/>
          <p:nvPr/>
        </p:nvSpPr>
        <p:spPr>
          <a:xfrm>
            <a:off x="4815244" y="149865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2" name="Oval 1501"/>
          <p:cNvSpPr/>
          <p:nvPr/>
        </p:nvSpPr>
        <p:spPr>
          <a:xfrm>
            <a:off x="4304958" y="175469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3" name="Oval 1502"/>
          <p:cNvSpPr/>
          <p:nvPr/>
        </p:nvSpPr>
        <p:spPr>
          <a:xfrm>
            <a:off x="4345484" y="146155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4" name="Oval 1503"/>
          <p:cNvSpPr/>
          <p:nvPr/>
        </p:nvSpPr>
        <p:spPr>
          <a:xfrm>
            <a:off x="4276379" y="138828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5" name="Oval 1504"/>
          <p:cNvSpPr/>
          <p:nvPr/>
        </p:nvSpPr>
        <p:spPr>
          <a:xfrm>
            <a:off x="4293606" y="160299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6" name="Oval 1505"/>
          <p:cNvSpPr/>
          <p:nvPr/>
        </p:nvSpPr>
        <p:spPr>
          <a:xfrm>
            <a:off x="4401690" y="162069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7" name="Oval 1506"/>
          <p:cNvSpPr/>
          <p:nvPr/>
        </p:nvSpPr>
        <p:spPr>
          <a:xfrm>
            <a:off x="4453989" y="162667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8" name="Oval 1507"/>
          <p:cNvSpPr/>
          <p:nvPr/>
        </p:nvSpPr>
        <p:spPr>
          <a:xfrm>
            <a:off x="4238768" y="177121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9" name="Oval 1508"/>
          <p:cNvSpPr/>
          <p:nvPr/>
        </p:nvSpPr>
        <p:spPr>
          <a:xfrm>
            <a:off x="4359796" y="173030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10" name="Oval 1509"/>
          <p:cNvSpPr/>
          <p:nvPr/>
        </p:nvSpPr>
        <p:spPr>
          <a:xfrm>
            <a:off x="4781651" y="168200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11" name="Oval 1510"/>
          <p:cNvSpPr/>
          <p:nvPr/>
        </p:nvSpPr>
        <p:spPr>
          <a:xfrm>
            <a:off x="4920359" y="171112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12" name="Oval 1511"/>
          <p:cNvSpPr/>
          <p:nvPr/>
        </p:nvSpPr>
        <p:spPr>
          <a:xfrm>
            <a:off x="4615520" y="165526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13" name="Oval 1512"/>
          <p:cNvSpPr/>
          <p:nvPr/>
        </p:nvSpPr>
        <p:spPr>
          <a:xfrm>
            <a:off x="4533249" y="165526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14" name="Oval 1513"/>
          <p:cNvSpPr/>
          <p:nvPr/>
        </p:nvSpPr>
        <p:spPr>
          <a:xfrm>
            <a:off x="4670358" y="168889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15" name="Oval 1514"/>
          <p:cNvSpPr/>
          <p:nvPr/>
        </p:nvSpPr>
        <p:spPr>
          <a:xfrm>
            <a:off x="4730711" y="168889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16" name="Oval 1515"/>
          <p:cNvSpPr/>
          <p:nvPr/>
        </p:nvSpPr>
        <p:spPr>
          <a:xfrm>
            <a:off x="4671611" y="181690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17" name="Oval 1516"/>
          <p:cNvSpPr/>
          <p:nvPr/>
        </p:nvSpPr>
        <p:spPr>
          <a:xfrm>
            <a:off x="4848508" y="179718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18" name="Oval 1517"/>
          <p:cNvSpPr/>
          <p:nvPr/>
        </p:nvSpPr>
        <p:spPr>
          <a:xfrm>
            <a:off x="4594081" y="179844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19" name="Oval 1518"/>
          <p:cNvSpPr/>
          <p:nvPr/>
        </p:nvSpPr>
        <p:spPr>
          <a:xfrm>
            <a:off x="4549464" y="17832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20" name="Oval 1519"/>
          <p:cNvSpPr/>
          <p:nvPr/>
        </p:nvSpPr>
        <p:spPr>
          <a:xfrm>
            <a:off x="4502646" y="17832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21" name="Oval 1520"/>
          <p:cNvSpPr/>
          <p:nvPr/>
        </p:nvSpPr>
        <p:spPr>
          <a:xfrm>
            <a:off x="4426570" y="177406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22" name="Oval 1521"/>
          <p:cNvSpPr/>
          <p:nvPr/>
        </p:nvSpPr>
        <p:spPr>
          <a:xfrm>
            <a:off x="4920359" y="181690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23" name="Oval 1522"/>
          <p:cNvSpPr/>
          <p:nvPr/>
        </p:nvSpPr>
        <p:spPr>
          <a:xfrm>
            <a:off x="4769523" y="179844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24" name="Oval 1523"/>
          <p:cNvSpPr/>
          <p:nvPr/>
        </p:nvSpPr>
        <p:spPr>
          <a:xfrm>
            <a:off x="5125139" y="122546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25" name="Oval 1524"/>
          <p:cNvSpPr/>
          <p:nvPr/>
        </p:nvSpPr>
        <p:spPr>
          <a:xfrm>
            <a:off x="5178759" y="130972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26" name="Oval 1525"/>
          <p:cNvSpPr/>
          <p:nvPr/>
        </p:nvSpPr>
        <p:spPr>
          <a:xfrm>
            <a:off x="5188690" y="121249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27" name="Oval 1526"/>
          <p:cNvSpPr/>
          <p:nvPr/>
        </p:nvSpPr>
        <p:spPr>
          <a:xfrm>
            <a:off x="5231845" y="129348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28" name="Oval 1527"/>
          <p:cNvSpPr/>
          <p:nvPr/>
        </p:nvSpPr>
        <p:spPr>
          <a:xfrm>
            <a:off x="5082814" y="174253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29" name="Oval 1528"/>
          <p:cNvSpPr/>
          <p:nvPr/>
        </p:nvSpPr>
        <p:spPr>
          <a:xfrm>
            <a:off x="5123340" y="144940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30" name="Oval 1529"/>
          <p:cNvSpPr/>
          <p:nvPr/>
        </p:nvSpPr>
        <p:spPr>
          <a:xfrm>
            <a:off x="5071462" y="159083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31" name="Oval 1530"/>
          <p:cNvSpPr/>
          <p:nvPr/>
        </p:nvSpPr>
        <p:spPr>
          <a:xfrm>
            <a:off x="5179546" y="160854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32" name="Oval 1531"/>
          <p:cNvSpPr/>
          <p:nvPr/>
        </p:nvSpPr>
        <p:spPr>
          <a:xfrm>
            <a:off x="5231845" y="161452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33" name="Oval 1532"/>
          <p:cNvSpPr/>
          <p:nvPr/>
        </p:nvSpPr>
        <p:spPr>
          <a:xfrm>
            <a:off x="5016624" y="17590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34" name="Oval 1533"/>
          <p:cNvSpPr/>
          <p:nvPr/>
        </p:nvSpPr>
        <p:spPr>
          <a:xfrm>
            <a:off x="5137652" y="171815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35" name="Oval 1534"/>
          <p:cNvSpPr/>
          <p:nvPr/>
        </p:nvSpPr>
        <p:spPr>
          <a:xfrm>
            <a:off x="5204426" y="176191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36" name="Oval 1535"/>
          <p:cNvSpPr/>
          <p:nvPr/>
        </p:nvSpPr>
        <p:spPr>
          <a:xfrm>
            <a:off x="4659324" y="205061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37" name="Oval 1536"/>
          <p:cNvSpPr/>
          <p:nvPr/>
        </p:nvSpPr>
        <p:spPr>
          <a:xfrm>
            <a:off x="4441325" y="197188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38" name="Oval 1537"/>
          <p:cNvSpPr/>
          <p:nvPr/>
        </p:nvSpPr>
        <p:spPr>
          <a:xfrm>
            <a:off x="4259142" y="198476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39" name="Oval 1538"/>
          <p:cNvSpPr/>
          <p:nvPr/>
        </p:nvSpPr>
        <p:spPr>
          <a:xfrm>
            <a:off x="5528625" y="185003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0" name="Oval 1539"/>
          <p:cNvSpPr/>
          <p:nvPr/>
        </p:nvSpPr>
        <p:spPr>
          <a:xfrm>
            <a:off x="5759872" y="190549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1" name="Oval 1540"/>
          <p:cNvSpPr/>
          <p:nvPr/>
        </p:nvSpPr>
        <p:spPr>
          <a:xfrm>
            <a:off x="5408254" y="182047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2" name="Oval 1541"/>
          <p:cNvSpPr/>
          <p:nvPr/>
        </p:nvSpPr>
        <p:spPr>
          <a:xfrm>
            <a:off x="5402193" y="200287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3" name="Oval 1542"/>
          <p:cNvSpPr/>
          <p:nvPr/>
        </p:nvSpPr>
        <p:spPr>
          <a:xfrm>
            <a:off x="5256733" y="207651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4" name="Oval 1543"/>
          <p:cNvSpPr/>
          <p:nvPr/>
        </p:nvSpPr>
        <p:spPr>
          <a:xfrm>
            <a:off x="4504597" y="201112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5" name="Oval 1544"/>
          <p:cNvSpPr/>
          <p:nvPr/>
        </p:nvSpPr>
        <p:spPr>
          <a:xfrm>
            <a:off x="5330459" y="192520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6" name="Oval 1545"/>
          <p:cNvSpPr/>
          <p:nvPr/>
        </p:nvSpPr>
        <p:spPr>
          <a:xfrm>
            <a:off x="5197356" y="190589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7" name="Oval 1546"/>
          <p:cNvSpPr/>
          <p:nvPr/>
        </p:nvSpPr>
        <p:spPr>
          <a:xfrm>
            <a:off x="5258350" y="185902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8" name="Oval 1547"/>
          <p:cNvSpPr/>
          <p:nvPr/>
        </p:nvSpPr>
        <p:spPr>
          <a:xfrm>
            <a:off x="5022012" y="196941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9" name="Oval 1548"/>
          <p:cNvSpPr/>
          <p:nvPr/>
        </p:nvSpPr>
        <p:spPr>
          <a:xfrm>
            <a:off x="4973811" y="192701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50" name="Oval 1549"/>
          <p:cNvSpPr/>
          <p:nvPr/>
        </p:nvSpPr>
        <p:spPr>
          <a:xfrm>
            <a:off x="4585799" y="201943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51" name="Oval 1550"/>
          <p:cNvSpPr/>
          <p:nvPr/>
        </p:nvSpPr>
        <p:spPr>
          <a:xfrm>
            <a:off x="6519031" y="188630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52" name="Oval 1551"/>
          <p:cNvSpPr/>
          <p:nvPr/>
        </p:nvSpPr>
        <p:spPr>
          <a:xfrm>
            <a:off x="6434862" y="189389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53" name="Oval 1552"/>
          <p:cNvSpPr/>
          <p:nvPr/>
        </p:nvSpPr>
        <p:spPr>
          <a:xfrm>
            <a:off x="6295223" y="184522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54" name="Oval 1553"/>
          <p:cNvSpPr/>
          <p:nvPr/>
        </p:nvSpPr>
        <p:spPr>
          <a:xfrm>
            <a:off x="6186321" y="180856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55" name="Oval 1554"/>
          <p:cNvSpPr/>
          <p:nvPr/>
        </p:nvSpPr>
        <p:spPr>
          <a:xfrm>
            <a:off x="6126218" y="199174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56" name="Oval 1555"/>
          <p:cNvSpPr/>
          <p:nvPr/>
        </p:nvSpPr>
        <p:spPr>
          <a:xfrm>
            <a:off x="6005976" y="188366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57" name="Oval 1556"/>
          <p:cNvSpPr/>
          <p:nvPr/>
        </p:nvSpPr>
        <p:spPr>
          <a:xfrm>
            <a:off x="6067144" y="185902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58" name="Oval 1557"/>
          <p:cNvSpPr/>
          <p:nvPr/>
        </p:nvSpPr>
        <p:spPr>
          <a:xfrm>
            <a:off x="6134597" y="178231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59" name="Oval 1558"/>
          <p:cNvSpPr/>
          <p:nvPr/>
        </p:nvSpPr>
        <p:spPr>
          <a:xfrm>
            <a:off x="6469693" y="308341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0" name="Oval 1559"/>
          <p:cNvSpPr/>
          <p:nvPr/>
        </p:nvSpPr>
        <p:spPr>
          <a:xfrm>
            <a:off x="6562140" y="310836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1" name="Oval 1560"/>
          <p:cNvSpPr/>
          <p:nvPr/>
        </p:nvSpPr>
        <p:spPr>
          <a:xfrm>
            <a:off x="6933225" y="312137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2" name="Oval 1561"/>
          <p:cNvSpPr/>
          <p:nvPr/>
        </p:nvSpPr>
        <p:spPr>
          <a:xfrm>
            <a:off x="6635976" y="32004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3" name="Oval 1562"/>
          <p:cNvSpPr/>
          <p:nvPr/>
        </p:nvSpPr>
        <p:spPr>
          <a:xfrm>
            <a:off x="6995111" y="309383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4" name="Oval 1563"/>
          <p:cNvSpPr/>
          <p:nvPr/>
        </p:nvSpPr>
        <p:spPr>
          <a:xfrm>
            <a:off x="4380191" y="445094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5" name="Oval 1564"/>
          <p:cNvSpPr/>
          <p:nvPr/>
        </p:nvSpPr>
        <p:spPr>
          <a:xfrm>
            <a:off x="4386724" y="425085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6" name="Oval 1565"/>
          <p:cNvSpPr/>
          <p:nvPr/>
        </p:nvSpPr>
        <p:spPr>
          <a:xfrm>
            <a:off x="4241140" y="436060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7" name="Oval 1566"/>
          <p:cNvSpPr/>
          <p:nvPr/>
        </p:nvSpPr>
        <p:spPr>
          <a:xfrm>
            <a:off x="4168548" y="55641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8" name="Oval 1567"/>
          <p:cNvSpPr/>
          <p:nvPr/>
        </p:nvSpPr>
        <p:spPr>
          <a:xfrm>
            <a:off x="3701646" y="516963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9" name="Oval 1568"/>
          <p:cNvSpPr/>
          <p:nvPr/>
        </p:nvSpPr>
        <p:spPr>
          <a:xfrm>
            <a:off x="3707176" y="538282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70" name="Oval 1569"/>
          <p:cNvSpPr/>
          <p:nvPr/>
        </p:nvSpPr>
        <p:spPr>
          <a:xfrm>
            <a:off x="3859069" y="402784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71" name="Oval 1570"/>
          <p:cNvSpPr/>
          <p:nvPr/>
        </p:nvSpPr>
        <p:spPr>
          <a:xfrm>
            <a:off x="4541663" y="315381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72" name="Oval 1571"/>
          <p:cNvSpPr/>
          <p:nvPr/>
        </p:nvSpPr>
        <p:spPr>
          <a:xfrm>
            <a:off x="4890162" y="432748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73" name="Oval 1572"/>
          <p:cNvSpPr/>
          <p:nvPr/>
        </p:nvSpPr>
        <p:spPr>
          <a:xfrm>
            <a:off x="4683832" y="341013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74" name="Oval 1573"/>
          <p:cNvSpPr/>
          <p:nvPr/>
        </p:nvSpPr>
        <p:spPr>
          <a:xfrm>
            <a:off x="4665886" y="314949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75" name="Oval 1574"/>
          <p:cNvSpPr/>
          <p:nvPr/>
        </p:nvSpPr>
        <p:spPr>
          <a:xfrm>
            <a:off x="4617930" y="327751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76" name="Oval 1575"/>
          <p:cNvSpPr/>
          <p:nvPr/>
        </p:nvSpPr>
        <p:spPr>
          <a:xfrm>
            <a:off x="4472366" y="449957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77" name="Oval 1576"/>
          <p:cNvSpPr/>
          <p:nvPr/>
        </p:nvSpPr>
        <p:spPr>
          <a:xfrm>
            <a:off x="4430619" y="440243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78" name="Oval 1577"/>
          <p:cNvSpPr/>
          <p:nvPr/>
        </p:nvSpPr>
        <p:spPr>
          <a:xfrm>
            <a:off x="4224111" y="553261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79" name="Oval 1578"/>
          <p:cNvSpPr/>
          <p:nvPr/>
        </p:nvSpPr>
        <p:spPr>
          <a:xfrm>
            <a:off x="3891065" y="55926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0" name="Oval 1579"/>
          <p:cNvSpPr/>
          <p:nvPr/>
        </p:nvSpPr>
        <p:spPr>
          <a:xfrm>
            <a:off x="4274170" y="563778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1" name="Oval 1580"/>
          <p:cNvSpPr/>
          <p:nvPr/>
        </p:nvSpPr>
        <p:spPr>
          <a:xfrm>
            <a:off x="3642489" y="538282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2" name="Oval 1581"/>
          <p:cNvSpPr/>
          <p:nvPr/>
        </p:nvSpPr>
        <p:spPr>
          <a:xfrm>
            <a:off x="3799799" y="422886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3" name="Oval 1582"/>
          <p:cNvSpPr/>
          <p:nvPr/>
        </p:nvSpPr>
        <p:spPr>
          <a:xfrm>
            <a:off x="3873524" y="422095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4" name="Oval 1583"/>
          <p:cNvSpPr/>
          <p:nvPr/>
        </p:nvSpPr>
        <p:spPr>
          <a:xfrm>
            <a:off x="4015126" y="43030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5" name="Oval 1584"/>
          <p:cNvSpPr/>
          <p:nvPr/>
        </p:nvSpPr>
        <p:spPr>
          <a:xfrm>
            <a:off x="4319179" y="431604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6" name="Oval 1585"/>
          <p:cNvSpPr/>
          <p:nvPr/>
        </p:nvSpPr>
        <p:spPr>
          <a:xfrm>
            <a:off x="4435312" y="312616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7" name="Oval 1586"/>
          <p:cNvSpPr/>
          <p:nvPr/>
        </p:nvSpPr>
        <p:spPr>
          <a:xfrm>
            <a:off x="5175836" y="427191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8" name="Oval 1587"/>
          <p:cNvSpPr/>
          <p:nvPr/>
        </p:nvSpPr>
        <p:spPr>
          <a:xfrm>
            <a:off x="5322634" y="315515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9" name="Oval 1588"/>
          <p:cNvSpPr/>
          <p:nvPr/>
        </p:nvSpPr>
        <p:spPr>
          <a:xfrm>
            <a:off x="5237504" y="313758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90" name="Oval 1589"/>
          <p:cNvSpPr/>
          <p:nvPr/>
        </p:nvSpPr>
        <p:spPr>
          <a:xfrm>
            <a:off x="5019506" y="319310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91" name="Oval 1590"/>
          <p:cNvSpPr/>
          <p:nvPr/>
        </p:nvSpPr>
        <p:spPr>
          <a:xfrm>
            <a:off x="4691722" y="411056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92" name="Oval 1591"/>
          <p:cNvSpPr/>
          <p:nvPr/>
        </p:nvSpPr>
        <p:spPr>
          <a:xfrm>
            <a:off x="4673954" y="392295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93" name="Oval 1592"/>
          <p:cNvSpPr/>
          <p:nvPr/>
        </p:nvSpPr>
        <p:spPr>
          <a:xfrm>
            <a:off x="4680458" y="36983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94" name="Oval 1593"/>
          <p:cNvSpPr/>
          <p:nvPr/>
        </p:nvSpPr>
        <p:spPr>
          <a:xfrm>
            <a:off x="4547397" y="506633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95" name="Oval 1594"/>
          <p:cNvSpPr/>
          <p:nvPr/>
        </p:nvSpPr>
        <p:spPr>
          <a:xfrm>
            <a:off x="4523523" y="482942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96" name="Oval 1595"/>
          <p:cNvSpPr/>
          <p:nvPr/>
        </p:nvSpPr>
        <p:spPr>
          <a:xfrm>
            <a:off x="4535815" y="462328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97" name="Oval 1596"/>
          <p:cNvSpPr/>
          <p:nvPr/>
        </p:nvSpPr>
        <p:spPr>
          <a:xfrm>
            <a:off x="4512106" y="438087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98" name="Oval 1597"/>
          <p:cNvSpPr/>
          <p:nvPr/>
        </p:nvSpPr>
        <p:spPr>
          <a:xfrm>
            <a:off x="4737422" y="541489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99" name="Oval 1598"/>
          <p:cNvSpPr/>
          <p:nvPr/>
        </p:nvSpPr>
        <p:spPr>
          <a:xfrm>
            <a:off x="4671611" y="550664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0" name="Oval 1599"/>
          <p:cNvSpPr/>
          <p:nvPr/>
        </p:nvSpPr>
        <p:spPr>
          <a:xfrm>
            <a:off x="4605295" y="553126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1" name="Oval 1600"/>
          <p:cNvSpPr/>
          <p:nvPr/>
        </p:nvSpPr>
        <p:spPr>
          <a:xfrm>
            <a:off x="4550942" y="544656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2" name="Oval 1601"/>
          <p:cNvSpPr/>
          <p:nvPr/>
        </p:nvSpPr>
        <p:spPr>
          <a:xfrm>
            <a:off x="4520822" y="529520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3" name="Oval 1602"/>
          <p:cNvSpPr/>
          <p:nvPr/>
        </p:nvSpPr>
        <p:spPr>
          <a:xfrm>
            <a:off x="5256733" y="437794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4" name="Oval 1603"/>
          <p:cNvSpPr/>
          <p:nvPr/>
        </p:nvSpPr>
        <p:spPr>
          <a:xfrm>
            <a:off x="6022989" y="432997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5" name="Oval 1604"/>
          <p:cNvSpPr/>
          <p:nvPr/>
        </p:nvSpPr>
        <p:spPr>
          <a:xfrm>
            <a:off x="6387565" y="31267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6" name="Oval 1605"/>
          <p:cNvSpPr/>
          <p:nvPr/>
        </p:nvSpPr>
        <p:spPr>
          <a:xfrm>
            <a:off x="6242885" y="316340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7" name="Oval 1606"/>
          <p:cNvSpPr/>
          <p:nvPr/>
        </p:nvSpPr>
        <p:spPr>
          <a:xfrm>
            <a:off x="6200727" y="312263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8" name="Oval 1607"/>
          <p:cNvSpPr/>
          <p:nvPr/>
        </p:nvSpPr>
        <p:spPr>
          <a:xfrm>
            <a:off x="5733375" y="311586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9" name="Oval 1608"/>
          <p:cNvSpPr/>
          <p:nvPr/>
        </p:nvSpPr>
        <p:spPr>
          <a:xfrm>
            <a:off x="5436176" y="325744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0" name="Oval 1609"/>
          <p:cNvSpPr/>
          <p:nvPr/>
        </p:nvSpPr>
        <p:spPr>
          <a:xfrm>
            <a:off x="5785243" y="313740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1" name="Oval 1610"/>
          <p:cNvSpPr/>
          <p:nvPr/>
        </p:nvSpPr>
        <p:spPr>
          <a:xfrm>
            <a:off x="4181140" y="192909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2" name="Oval 1611"/>
          <p:cNvSpPr/>
          <p:nvPr/>
        </p:nvSpPr>
        <p:spPr>
          <a:xfrm>
            <a:off x="4333540" y="208149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3" name="Oval 1612"/>
          <p:cNvSpPr/>
          <p:nvPr/>
        </p:nvSpPr>
        <p:spPr>
          <a:xfrm>
            <a:off x="4485940" y="223389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4" name="Oval 1613"/>
          <p:cNvSpPr/>
          <p:nvPr/>
        </p:nvSpPr>
        <p:spPr>
          <a:xfrm>
            <a:off x="4638340" y="238629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5" name="Oval 1614"/>
          <p:cNvSpPr/>
          <p:nvPr/>
        </p:nvSpPr>
        <p:spPr>
          <a:xfrm>
            <a:off x="4790740" y="253869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6" name="Oval 1615"/>
          <p:cNvSpPr/>
          <p:nvPr/>
        </p:nvSpPr>
        <p:spPr>
          <a:xfrm>
            <a:off x="4943140" y="269109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7" name="Oval 1616"/>
          <p:cNvSpPr/>
          <p:nvPr/>
        </p:nvSpPr>
        <p:spPr>
          <a:xfrm>
            <a:off x="5095540" y="284349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8" name="Oval 1617"/>
          <p:cNvSpPr/>
          <p:nvPr/>
        </p:nvSpPr>
        <p:spPr>
          <a:xfrm>
            <a:off x="5247940" y="299589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9" name="Oval 1618"/>
          <p:cNvSpPr/>
          <p:nvPr/>
        </p:nvSpPr>
        <p:spPr>
          <a:xfrm>
            <a:off x="5400340" y="314829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0" name="Oval 1619"/>
          <p:cNvSpPr/>
          <p:nvPr/>
        </p:nvSpPr>
        <p:spPr>
          <a:xfrm>
            <a:off x="7387624" y="558557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1" name="Oval 1620"/>
          <p:cNvSpPr/>
          <p:nvPr/>
        </p:nvSpPr>
        <p:spPr>
          <a:xfrm>
            <a:off x="7558694" y="560921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2" name="Oval 1621"/>
          <p:cNvSpPr/>
          <p:nvPr/>
        </p:nvSpPr>
        <p:spPr>
          <a:xfrm>
            <a:off x="7067037" y="555571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3" name="Oval 1622"/>
          <p:cNvSpPr/>
          <p:nvPr/>
        </p:nvSpPr>
        <p:spPr>
          <a:xfrm>
            <a:off x="6544678" y="426228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4" name="Oval 1623"/>
          <p:cNvSpPr/>
          <p:nvPr/>
        </p:nvSpPr>
        <p:spPr>
          <a:xfrm>
            <a:off x="7097960" y="432369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5" name="Oval 1624"/>
          <p:cNvSpPr/>
          <p:nvPr/>
        </p:nvSpPr>
        <p:spPr>
          <a:xfrm>
            <a:off x="5561913" y="486524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6" name="Oval 1625"/>
          <p:cNvSpPr/>
          <p:nvPr/>
        </p:nvSpPr>
        <p:spPr>
          <a:xfrm>
            <a:off x="5853978" y="537712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7" name="Oval 1626"/>
          <p:cNvSpPr/>
          <p:nvPr/>
        </p:nvSpPr>
        <p:spPr>
          <a:xfrm>
            <a:off x="6619936" y="434896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8" name="Oval 1627"/>
          <p:cNvSpPr/>
          <p:nvPr/>
        </p:nvSpPr>
        <p:spPr>
          <a:xfrm>
            <a:off x="6809341" y="436307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9" name="Oval 1628"/>
          <p:cNvSpPr/>
          <p:nvPr/>
        </p:nvSpPr>
        <p:spPr>
          <a:xfrm>
            <a:off x="5253452" y="545117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0" name="Oval 1629"/>
          <p:cNvSpPr/>
          <p:nvPr/>
        </p:nvSpPr>
        <p:spPr>
          <a:xfrm>
            <a:off x="7503878" y="557964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1" name="Oval 1630"/>
          <p:cNvSpPr/>
          <p:nvPr/>
        </p:nvSpPr>
        <p:spPr>
          <a:xfrm>
            <a:off x="6860281" y="549515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2" name="Oval 1631"/>
          <p:cNvSpPr/>
          <p:nvPr/>
        </p:nvSpPr>
        <p:spPr>
          <a:xfrm>
            <a:off x="6945791" y="553257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3" name="Oval 1632"/>
          <p:cNvSpPr/>
          <p:nvPr/>
        </p:nvSpPr>
        <p:spPr>
          <a:xfrm>
            <a:off x="6873388" y="43114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4" name="Oval 1633"/>
          <p:cNvSpPr/>
          <p:nvPr/>
        </p:nvSpPr>
        <p:spPr>
          <a:xfrm>
            <a:off x="6995595" y="285400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5" name="Oval 1634"/>
          <p:cNvSpPr/>
          <p:nvPr/>
        </p:nvSpPr>
        <p:spPr>
          <a:xfrm>
            <a:off x="6320642" y="563152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6" name="Oval 1635"/>
          <p:cNvSpPr/>
          <p:nvPr/>
        </p:nvSpPr>
        <p:spPr>
          <a:xfrm>
            <a:off x="6084804" y="540046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7" name="Oval 1636"/>
          <p:cNvSpPr/>
          <p:nvPr/>
        </p:nvSpPr>
        <p:spPr>
          <a:xfrm>
            <a:off x="6747672" y="428298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8" name="Oval 1637"/>
          <p:cNvSpPr/>
          <p:nvPr/>
        </p:nvSpPr>
        <p:spPr>
          <a:xfrm>
            <a:off x="6243779" y="433838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9" name="Oval 1638"/>
          <p:cNvSpPr/>
          <p:nvPr/>
        </p:nvSpPr>
        <p:spPr>
          <a:xfrm>
            <a:off x="5605676" y="540177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0" name="Oval 1639"/>
          <p:cNvSpPr/>
          <p:nvPr/>
        </p:nvSpPr>
        <p:spPr>
          <a:xfrm>
            <a:off x="5491014" y="559691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1" name="Oval 1640"/>
          <p:cNvSpPr/>
          <p:nvPr/>
        </p:nvSpPr>
        <p:spPr>
          <a:xfrm>
            <a:off x="6993899" y="554998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2" name="Oval 1641"/>
          <p:cNvSpPr/>
          <p:nvPr/>
        </p:nvSpPr>
        <p:spPr>
          <a:xfrm>
            <a:off x="7146729" y="431713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3" name="Oval 1642"/>
          <p:cNvSpPr/>
          <p:nvPr/>
        </p:nvSpPr>
        <p:spPr>
          <a:xfrm>
            <a:off x="7213709" y="428102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4" name="Oval 1643"/>
          <p:cNvSpPr/>
          <p:nvPr/>
        </p:nvSpPr>
        <p:spPr>
          <a:xfrm>
            <a:off x="7050032" y="301190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5" name="Oval 1644"/>
          <p:cNvSpPr/>
          <p:nvPr/>
        </p:nvSpPr>
        <p:spPr>
          <a:xfrm>
            <a:off x="6078054" y="553396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6" name="Oval 1645"/>
          <p:cNvSpPr/>
          <p:nvPr/>
        </p:nvSpPr>
        <p:spPr>
          <a:xfrm>
            <a:off x="6224426" y="551610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7" name="Oval 1646"/>
          <p:cNvSpPr/>
          <p:nvPr/>
        </p:nvSpPr>
        <p:spPr>
          <a:xfrm>
            <a:off x="5733139" y="543757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8" name="Oval 1647"/>
          <p:cNvSpPr/>
          <p:nvPr/>
        </p:nvSpPr>
        <p:spPr>
          <a:xfrm>
            <a:off x="6401786" y="439884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9" name="Oval 1648"/>
          <p:cNvSpPr/>
          <p:nvPr/>
        </p:nvSpPr>
        <p:spPr>
          <a:xfrm>
            <a:off x="6773216" y="448443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0" name="Oval 1649"/>
          <p:cNvSpPr/>
          <p:nvPr/>
        </p:nvSpPr>
        <p:spPr>
          <a:xfrm>
            <a:off x="5126606" y="549317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1" name="Oval 1650"/>
          <p:cNvSpPr/>
          <p:nvPr/>
        </p:nvSpPr>
        <p:spPr>
          <a:xfrm>
            <a:off x="5868298" y="432748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2" name="Oval 1651"/>
          <p:cNvSpPr/>
          <p:nvPr/>
        </p:nvSpPr>
        <p:spPr>
          <a:xfrm>
            <a:off x="6958630" y="423748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3" name="Oval 1652"/>
          <p:cNvSpPr/>
          <p:nvPr/>
        </p:nvSpPr>
        <p:spPr>
          <a:xfrm>
            <a:off x="7365365" y="43114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4" name="Oval 1653"/>
          <p:cNvSpPr/>
          <p:nvPr/>
        </p:nvSpPr>
        <p:spPr>
          <a:xfrm>
            <a:off x="5476472" y="365624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5" name="Oval 1654"/>
          <p:cNvSpPr/>
          <p:nvPr/>
        </p:nvSpPr>
        <p:spPr>
          <a:xfrm>
            <a:off x="6011505" y="541878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6" name="Oval 1655"/>
          <p:cNvSpPr/>
          <p:nvPr/>
        </p:nvSpPr>
        <p:spPr>
          <a:xfrm>
            <a:off x="5799376" y="54617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7" name="Oval 1656"/>
          <p:cNvSpPr/>
          <p:nvPr/>
        </p:nvSpPr>
        <p:spPr>
          <a:xfrm>
            <a:off x="6170838" y="430743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8" name="Oval 1657"/>
          <p:cNvSpPr/>
          <p:nvPr/>
        </p:nvSpPr>
        <p:spPr>
          <a:xfrm>
            <a:off x="6681759" y="430191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9" name="Oval 1658"/>
          <p:cNvSpPr/>
          <p:nvPr/>
        </p:nvSpPr>
        <p:spPr>
          <a:xfrm>
            <a:off x="5369639" y="549924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0" name="Oval 1659"/>
          <p:cNvSpPr/>
          <p:nvPr/>
        </p:nvSpPr>
        <p:spPr>
          <a:xfrm>
            <a:off x="5978319" y="43030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1" name="Oval 1660"/>
          <p:cNvSpPr/>
          <p:nvPr/>
        </p:nvSpPr>
        <p:spPr>
          <a:xfrm>
            <a:off x="6445671" y="435785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2" name="Oval 1661"/>
          <p:cNvSpPr/>
          <p:nvPr/>
        </p:nvSpPr>
        <p:spPr>
          <a:xfrm>
            <a:off x="5488727" y="538693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3" name="Oval 1662"/>
          <p:cNvSpPr/>
          <p:nvPr/>
        </p:nvSpPr>
        <p:spPr>
          <a:xfrm>
            <a:off x="5435007" y="558900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4" name="Oval 1663"/>
          <p:cNvSpPr/>
          <p:nvPr/>
        </p:nvSpPr>
        <p:spPr>
          <a:xfrm>
            <a:off x="5429142" y="543058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5" name="Oval 1664"/>
          <p:cNvSpPr/>
          <p:nvPr/>
        </p:nvSpPr>
        <p:spPr>
          <a:xfrm>
            <a:off x="5320811" y="549787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6" name="Oval 1665"/>
          <p:cNvSpPr/>
          <p:nvPr/>
        </p:nvSpPr>
        <p:spPr>
          <a:xfrm>
            <a:off x="5065624" y="547454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7" name="Oval 1666"/>
          <p:cNvSpPr/>
          <p:nvPr/>
        </p:nvSpPr>
        <p:spPr>
          <a:xfrm>
            <a:off x="4865521" y="547454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8" name="Oval 1667"/>
          <p:cNvSpPr/>
          <p:nvPr/>
        </p:nvSpPr>
        <p:spPr>
          <a:xfrm>
            <a:off x="4756616" y="538980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9" name="Oval 1668"/>
          <p:cNvSpPr/>
          <p:nvPr/>
        </p:nvSpPr>
        <p:spPr>
          <a:xfrm>
            <a:off x="6087985" y="433384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70" name="Oval 1669"/>
          <p:cNvSpPr/>
          <p:nvPr/>
        </p:nvSpPr>
        <p:spPr>
          <a:xfrm>
            <a:off x="5887670" y="393321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71" name="Oval 1670"/>
          <p:cNvSpPr/>
          <p:nvPr/>
        </p:nvSpPr>
        <p:spPr>
          <a:xfrm>
            <a:off x="5645247" y="427437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72" name="Oval 1671"/>
          <p:cNvSpPr/>
          <p:nvPr/>
        </p:nvSpPr>
        <p:spPr>
          <a:xfrm>
            <a:off x="5591248" y="427442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73" name="TextBox 1672"/>
          <p:cNvSpPr txBox="1"/>
          <p:nvPr/>
        </p:nvSpPr>
        <p:spPr>
          <a:xfrm>
            <a:off x="1766556" y="1764594"/>
            <a:ext cx="2220455" cy="369332"/>
          </a:xfrm>
          <a:prstGeom prst="rect">
            <a:avLst/>
          </a:prstGeom>
          <a:solidFill>
            <a:srgbClr val="CBF0F2"/>
          </a:solidFill>
          <a:ln w="127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Hydrothermal mound</a:t>
            </a:r>
          </a:p>
        </p:txBody>
      </p:sp>
      <p:sp>
        <p:nvSpPr>
          <p:cNvPr id="1674" name="TextBox 1673"/>
          <p:cNvSpPr txBox="1"/>
          <p:nvPr/>
        </p:nvSpPr>
        <p:spPr>
          <a:xfrm>
            <a:off x="4862306" y="592951"/>
            <a:ext cx="1287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</a:t>
            </a:r>
            <a:r>
              <a:rPr lang="en-US" sz="2400" b="1" baseline="-25000" dirty="0"/>
              <a:t>3</a:t>
            </a:r>
            <a:r>
              <a:rPr lang="en-US" sz="2400" b="1" dirty="0"/>
              <a:t>COO</a:t>
            </a:r>
            <a:r>
              <a:rPr lang="en-US" sz="2400" b="1" baseline="30000" dirty="0"/>
              <a:t>-</a:t>
            </a:r>
          </a:p>
        </p:txBody>
      </p:sp>
      <p:sp>
        <p:nvSpPr>
          <p:cNvPr id="1677" name="TextBox 1676"/>
          <p:cNvSpPr txBox="1"/>
          <p:nvPr/>
        </p:nvSpPr>
        <p:spPr>
          <a:xfrm>
            <a:off x="-381000" y="273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78" name="TextBox 1677"/>
          <p:cNvSpPr txBox="1"/>
          <p:nvPr/>
        </p:nvSpPr>
        <p:spPr>
          <a:xfrm>
            <a:off x="2020965" y="66302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679" name="Straight Arrow Connector 1678"/>
          <p:cNvCxnSpPr/>
          <p:nvPr/>
        </p:nvCxnSpPr>
        <p:spPr>
          <a:xfrm flipH="1" flipV="1">
            <a:off x="4432118" y="4838624"/>
            <a:ext cx="40248" cy="2623157"/>
          </a:xfrm>
          <a:prstGeom prst="straightConnector1">
            <a:avLst/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0" name="Straight Arrow Connector 1679"/>
          <p:cNvCxnSpPr/>
          <p:nvPr/>
        </p:nvCxnSpPr>
        <p:spPr>
          <a:xfrm flipH="1" flipV="1">
            <a:off x="5812373" y="4812744"/>
            <a:ext cx="40248" cy="2623157"/>
          </a:xfrm>
          <a:prstGeom prst="straightConnector1">
            <a:avLst/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1" name="Straight Arrow Connector 1680"/>
          <p:cNvCxnSpPr/>
          <p:nvPr/>
        </p:nvCxnSpPr>
        <p:spPr>
          <a:xfrm flipH="1" flipV="1">
            <a:off x="6387961" y="4794710"/>
            <a:ext cx="40248" cy="2623157"/>
          </a:xfrm>
          <a:prstGeom prst="straightConnector1">
            <a:avLst/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2" name="Straight Arrow Connector 1681"/>
          <p:cNvCxnSpPr/>
          <p:nvPr/>
        </p:nvCxnSpPr>
        <p:spPr>
          <a:xfrm flipH="1" flipV="1">
            <a:off x="6887132" y="4780212"/>
            <a:ext cx="40248" cy="2623157"/>
          </a:xfrm>
          <a:prstGeom prst="straightConnector1">
            <a:avLst/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3" name="Straight Arrow Connector 1682"/>
          <p:cNvCxnSpPr/>
          <p:nvPr/>
        </p:nvCxnSpPr>
        <p:spPr>
          <a:xfrm flipH="1" flipV="1">
            <a:off x="5126300" y="4797445"/>
            <a:ext cx="40248" cy="2623157"/>
          </a:xfrm>
          <a:prstGeom prst="straightConnector1">
            <a:avLst/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4" name="TextBox 1683"/>
          <p:cNvSpPr txBox="1"/>
          <p:nvPr/>
        </p:nvSpPr>
        <p:spPr>
          <a:xfrm>
            <a:off x="1571730" y="5819859"/>
            <a:ext cx="13949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OCEAN</a:t>
            </a:r>
          </a:p>
          <a:p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FLOOR</a:t>
            </a:r>
          </a:p>
        </p:txBody>
      </p:sp>
      <p:cxnSp>
        <p:nvCxnSpPr>
          <p:cNvPr id="1685" name="Straight Arrow Connector 1684"/>
          <p:cNvCxnSpPr/>
          <p:nvPr/>
        </p:nvCxnSpPr>
        <p:spPr>
          <a:xfrm>
            <a:off x="3098256" y="3892507"/>
            <a:ext cx="965237" cy="263203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6" name="Rectangle 1685"/>
          <p:cNvSpPr/>
          <p:nvPr/>
        </p:nvSpPr>
        <p:spPr>
          <a:xfrm>
            <a:off x="2640889" y="3690628"/>
            <a:ext cx="505267" cy="369332"/>
          </a:xfrm>
          <a:prstGeom prst="rect">
            <a:avLst/>
          </a:prstGeom>
          <a:ln w="12700" cmpd="sng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charset="0"/>
              </a:rPr>
              <a:t>H</a:t>
            </a:r>
            <a:r>
              <a:rPr lang="en-US" b="1" baseline="30000" dirty="0">
                <a:solidFill>
                  <a:srgbClr val="FF0000"/>
                </a:solidFill>
                <a:latin typeface="Arial" charset="0"/>
              </a:rPr>
              <a:t>+</a:t>
            </a:r>
            <a:r>
              <a:rPr lang="en-US" b="1" dirty="0">
                <a:solidFill>
                  <a:srgbClr val="FF0000"/>
                </a:solidFill>
                <a:latin typeface="Arial" charset="0"/>
                <a:sym typeface="Symbol" charset="2"/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87" name="TextBox 1686"/>
          <p:cNvSpPr txBox="1"/>
          <p:nvPr/>
        </p:nvSpPr>
        <p:spPr>
          <a:xfrm>
            <a:off x="8424764" y="4694539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</a:t>
            </a:r>
            <a:r>
              <a:rPr lang="en-US" sz="2400" b="1" baseline="30000" dirty="0"/>
              <a:t>-</a:t>
            </a:r>
            <a:r>
              <a:rPr lang="en-US" sz="2400" b="1" baseline="-25000" dirty="0"/>
              <a:t>2</a:t>
            </a:r>
          </a:p>
        </p:txBody>
      </p:sp>
      <p:sp>
        <p:nvSpPr>
          <p:cNvPr id="1688" name="Rectangle 1687"/>
          <p:cNvSpPr/>
          <p:nvPr/>
        </p:nvSpPr>
        <p:spPr>
          <a:xfrm>
            <a:off x="7144678" y="5989985"/>
            <a:ext cx="723275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lvl="0"/>
            <a:r>
              <a:rPr lang="en-US" sz="2800" b="1" dirty="0"/>
              <a:t>CH</a:t>
            </a:r>
            <a:r>
              <a:rPr lang="en-US" sz="2800" b="1" baseline="-25000" dirty="0"/>
              <a:t>4</a:t>
            </a:r>
          </a:p>
        </p:txBody>
      </p:sp>
      <p:sp>
        <p:nvSpPr>
          <p:cNvPr id="1689" name="Rectangle 1688"/>
          <p:cNvSpPr/>
          <p:nvPr/>
        </p:nvSpPr>
        <p:spPr>
          <a:xfrm>
            <a:off x="4429574" y="3677550"/>
            <a:ext cx="554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highlight>
                  <a:srgbClr val="C0C0C0"/>
                </a:highlight>
              </a:rPr>
              <a:t>CO</a:t>
            </a:r>
            <a:endParaRPr lang="en-US" sz="2400" b="1" baseline="-25000" dirty="0">
              <a:highlight>
                <a:srgbClr val="C0C0C0"/>
              </a:highlight>
            </a:endParaRPr>
          </a:p>
        </p:txBody>
      </p:sp>
      <p:sp>
        <p:nvSpPr>
          <p:cNvPr id="1690" name="Rectangle 1689"/>
          <p:cNvSpPr/>
          <p:nvPr/>
        </p:nvSpPr>
        <p:spPr>
          <a:xfrm>
            <a:off x="2118238" y="4743289"/>
            <a:ext cx="8162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/>
              <a:t>CO</a:t>
            </a:r>
            <a:r>
              <a:rPr lang="en-US" sz="3200" b="1" baseline="-25000" dirty="0"/>
              <a:t>2</a:t>
            </a:r>
          </a:p>
        </p:txBody>
      </p:sp>
      <p:sp>
        <p:nvSpPr>
          <p:cNvPr id="1691" name="Rectangle 1690"/>
          <p:cNvSpPr/>
          <p:nvPr/>
        </p:nvSpPr>
        <p:spPr>
          <a:xfrm>
            <a:off x="4673370" y="2895218"/>
            <a:ext cx="1531179" cy="430887"/>
          </a:xfrm>
          <a:prstGeom prst="rect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sz="2200" b="1" dirty="0">
                <a:highlight>
                  <a:srgbClr val="C0C0C0"/>
                </a:highlight>
              </a:rPr>
              <a:t>CH</a:t>
            </a:r>
            <a:r>
              <a:rPr lang="en-US" sz="2200" b="1" baseline="-25000" dirty="0">
                <a:highlight>
                  <a:srgbClr val="C0C0C0"/>
                </a:highlight>
              </a:rPr>
              <a:t>3</a:t>
            </a:r>
            <a:r>
              <a:rPr lang="en-US" sz="2200" b="1" dirty="0">
                <a:highlight>
                  <a:srgbClr val="C0C0C0"/>
                </a:highlight>
              </a:rPr>
              <a:t>COSCH</a:t>
            </a:r>
            <a:r>
              <a:rPr lang="en-US" sz="2200" b="1" baseline="-25000" dirty="0">
                <a:highlight>
                  <a:srgbClr val="C0C0C0"/>
                </a:highlight>
              </a:rPr>
              <a:t>3</a:t>
            </a:r>
          </a:p>
        </p:txBody>
      </p:sp>
      <p:sp>
        <p:nvSpPr>
          <p:cNvPr id="1692" name="Rectangle 1691"/>
          <p:cNvSpPr/>
          <p:nvPr/>
        </p:nvSpPr>
        <p:spPr>
          <a:xfrm>
            <a:off x="6647766" y="1036994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/>
              <a:t>NO</a:t>
            </a:r>
            <a:endParaRPr lang="en-US" sz="2400" b="1" baseline="-25000" dirty="0"/>
          </a:p>
        </p:txBody>
      </p:sp>
      <p:sp>
        <p:nvSpPr>
          <p:cNvPr id="1693" name="Rectangle 1692"/>
          <p:cNvSpPr/>
          <p:nvPr/>
        </p:nvSpPr>
        <p:spPr>
          <a:xfrm>
            <a:off x="6401509" y="5988440"/>
            <a:ext cx="53251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en-US" sz="2800" b="1" dirty="0"/>
              <a:t>H</a:t>
            </a:r>
            <a:r>
              <a:rPr lang="en-US" sz="2800" b="1" baseline="-25000" dirty="0"/>
              <a:t>2</a:t>
            </a:r>
          </a:p>
        </p:txBody>
      </p:sp>
      <p:cxnSp>
        <p:nvCxnSpPr>
          <p:cNvPr id="1694" name="Straight Arrow Connector 1693"/>
          <p:cNvCxnSpPr/>
          <p:nvPr/>
        </p:nvCxnSpPr>
        <p:spPr>
          <a:xfrm rot="5400000" flipH="1" flipV="1">
            <a:off x="3092862" y="5362408"/>
            <a:ext cx="1651244" cy="94770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5" name="Straight Arrow Connector 1694"/>
          <p:cNvCxnSpPr/>
          <p:nvPr/>
        </p:nvCxnSpPr>
        <p:spPr>
          <a:xfrm rot="5400000" flipH="1" flipV="1">
            <a:off x="6717507" y="5138482"/>
            <a:ext cx="1484499" cy="17719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6" name="Arc 1695"/>
          <p:cNvSpPr/>
          <p:nvPr/>
        </p:nvSpPr>
        <p:spPr>
          <a:xfrm flipH="1" flipV="1">
            <a:off x="6910175" y="-1905134"/>
            <a:ext cx="2824993" cy="6714447"/>
          </a:xfrm>
          <a:prstGeom prst="arc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7" name="Arc 1696"/>
          <p:cNvSpPr/>
          <p:nvPr/>
        </p:nvSpPr>
        <p:spPr>
          <a:xfrm rot="5400000" flipH="1" flipV="1">
            <a:off x="3845310" y="4072526"/>
            <a:ext cx="1267779" cy="1055131"/>
          </a:xfrm>
          <a:prstGeom prst="arc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>
            <a:outerShdw dist="38100" dir="2700000" algn="b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98" name="Straight Arrow Connector 1697"/>
          <p:cNvCxnSpPr/>
          <p:nvPr/>
        </p:nvCxnSpPr>
        <p:spPr>
          <a:xfrm flipV="1">
            <a:off x="5442838" y="1036994"/>
            <a:ext cx="24930" cy="959661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9" name="Rectangle 1698"/>
          <p:cNvSpPr/>
          <p:nvPr/>
        </p:nvSpPr>
        <p:spPr>
          <a:xfrm>
            <a:off x="4832886" y="5138477"/>
            <a:ext cx="1128835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 </a:t>
            </a:r>
            <a:r>
              <a:rPr lang="en-US" sz="2000" b="1" dirty="0"/>
              <a:t>~100°C</a:t>
            </a:r>
          </a:p>
          <a:p>
            <a:r>
              <a:rPr lang="en-US" sz="2000" b="1" dirty="0"/>
              <a:t>pH ~10.5</a:t>
            </a:r>
          </a:p>
        </p:txBody>
      </p:sp>
      <p:sp>
        <p:nvSpPr>
          <p:cNvPr id="1700" name="Rectangle 1699"/>
          <p:cNvSpPr/>
          <p:nvPr/>
        </p:nvSpPr>
        <p:spPr>
          <a:xfrm>
            <a:off x="3686623" y="6023705"/>
            <a:ext cx="53251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en-US" sz="2800" b="1" dirty="0"/>
              <a:t>H</a:t>
            </a:r>
            <a:r>
              <a:rPr lang="en-US" sz="2800" b="1" baseline="-25000" dirty="0"/>
              <a:t>2</a:t>
            </a:r>
          </a:p>
        </p:txBody>
      </p:sp>
      <p:sp>
        <p:nvSpPr>
          <p:cNvPr id="1702" name="TextBox 1701"/>
          <p:cNvSpPr txBox="1"/>
          <p:nvPr/>
        </p:nvSpPr>
        <p:spPr>
          <a:xfrm>
            <a:off x="4518804" y="1996655"/>
            <a:ext cx="1887425" cy="43088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highlight>
                  <a:srgbClr val="C0C0C0"/>
                </a:highlight>
              </a:rPr>
              <a:t>BIOSYNTHESIS</a:t>
            </a:r>
          </a:p>
        </p:txBody>
      </p:sp>
      <p:cxnSp>
        <p:nvCxnSpPr>
          <p:cNvPr id="1703" name="Straight Arrow Connector 1702"/>
          <p:cNvCxnSpPr/>
          <p:nvPr/>
        </p:nvCxnSpPr>
        <p:spPr>
          <a:xfrm rot="16200000" flipV="1">
            <a:off x="5215134" y="2626110"/>
            <a:ext cx="467359" cy="15709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4" name="Arc 1703"/>
          <p:cNvSpPr/>
          <p:nvPr/>
        </p:nvSpPr>
        <p:spPr>
          <a:xfrm>
            <a:off x="6230164" y="3791037"/>
            <a:ext cx="1235869" cy="1249948"/>
          </a:xfrm>
          <a:prstGeom prst="arc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05" name="Curved Connector 1704"/>
          <p:cNvCxnSpPr/>
          <p:nvPr/>
        </p:nvCxnSpPr>
        <p:spPr>
          <a:xfrm rot="5400000" flipH="1" flipV="1">
            <a:off x="6617227" y="5117469"/>
            <a:ext cx="1083061" cy="581412"/>
          </a:xfrm>
          <a:prstGeom prst="curvedConnector3">
            <a:avLst>
              <a:gd name="adj1" fmla="val 55330"/>
            </a:avLst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6" name="Arc 1705"/>
          <p:cNvSpPr/>
          <p:nvPr/>
        </p:nvSpPr>
        <p:spPr>
          <a:xfrm rot="16200000" flipH="1" flipV="1">
            <a:off x="2376365" y="3533007"/>
            <a:ext cx="1396641" cy="1785939"/>
          </a:xfrm>
          <a:prstGeom prst="arc">
            <a:avLst>
              <a:gd name="adj1" fmla="val 16200000"/>
              <a:gd name="adj2" fmla="val 557972"/>
            </a:avLst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8100" dir="2700000" algn="b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7" name="TextBox 1706"/>
          <p:cNvSpPr txBox="1"/>
          <p:nvPr/>
        </p:nvSpPr>
        <p:spPr>
          <a:xfrm>
            <a:off x="6008316" y="3559166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highlight>
                  <a:srgbClr val="C0C0C0"/>
                </a:highlight>
                <a:latin typeface="Wingdings"/>
                <a:ea typeface="Wingdings"/>
                <a:cs typeface="Wingdings"/>
              </a:rPr>
              <a:t></a:t>
            </a:r>
            <a:r>
              <a:rPr lang="en-US" sz="2400" b="1" dirty="0">
                <a:solidFill>
                  <a:prstClr val="black"/>
                </a:solidFill>
                <a:highlight>
                  <a:srgbClr val="C0C0C0"/>
                </a:highlight>
              </a:rPr>
              <a:t>CH</a:t>
            </a:r>
            <a:r>
              <a:rPr lang="en-US" sz="2400" b="1" baseline="-25000" dirty="0">
                <a:solidFill>
                  <a:prstClr val="black"/>
                </a:solidFill>
                <a:highlight>
                  <a:srgbClr val="C0C0C0"/>
                </a:highlight>
              </a:rPr>
              <a:t>3</a:t>
            </a:r>
          </a:p>
        </p:txBody>
      </p:sp>
      <p:sp>
        <p:nvSpPr>
          <p:cNvPr id="1708" name="Arc 1707"/>
          <p:cNvSpPr/>
          <p:nvPr/>
        </p:nvSpPr>
        <p:spPr>
          <a:xfrm rot="16200000" flipH="1" flipV="1">
            <a:off x="4064168" y="2590147"/>
            <a:ext cx="1492057" cy="1237891"/>
          </a:xfrm>
          <a:prstGeom prst="arc">
            <a:avLst>
              <a:gd name="adj1" fmla="val 16932572"/>
              <a:gd name="adj2" fmla="val 20738031"/>
            </a:avLst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8100" dir="2700000" algn="b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9" name="Arc 1708"/>
          <p:cNvSpPr/>
          <p:nvPr/>
        </p:nvSpPr>
        <p:spPr>
          <a:xfrm rot="526887" flipH="1" flipV="1">
            <a:off x="5445273" y="2721825"/>
            <a:ext cx="1267779" cy="1055131"/>
          </a:xfrm>
          <a:prstGeom prst="arc">
            <a:avLst>
              <a:gd name="adj1" fmla="val 16200000"/>
              <a:gd name="adj2" fmla="val 20712954"/>
            </a:avLst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8100" dir="2700000" algn="b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0" name="TextBox 1709"/>
          <p:cNvSpPr txBox="1"/>
          <p:nvPr/>
        </p:nvSpPr>
        <p:spPr>
          <a:xfrm>
            <a:off x="1524000" y="0"/>
            <a:ext cx="9144000" cy="603682"/>
          </a:xfrm>
          <a:prstGeom prst="rect">
            <a:avLst/>
          </a:prstGeom>
          <a:solidFill>
            <a:srgbClr val="87E9E7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8C06AA"/>
                </a:solidFill>
              </a:rPr>
              <a:t>The denitrifying methanotrophic acetogenic pathway</a:t>
            </a:r>
          </a:p>
        </p:txBody>
      </p:sp>
      <p:sp>
        <p:nvSpPr>
          <p:cNvPr id="1711" name="TextBox 1710"/>
          <p:cNvSpPr txBox="1"/>
          <p:nvPr/>
        </p:nvSpPr>
        <p:spPr>
          <a:xfrm>
            <a:off x="7925338" y="1295780"/>
            <a:ext cx="21449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Carbonic ocean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pH ~5.5</a:t>
            </a:r>
          </a:p>
        </p:txBody>
      </p:sp>
      <p:cxnSp>
        <p:nvCxnSpPr>
          <p:cNvPr id="1713" name="Straight Arrow Connector 1712"/>
          <p:cNvCxnSpPr>
            <a:endCxn id="1419" idx="1"/>
          </p:cNvCxnSpPr>
          <p:nvPr/>
        </p:nvCxnSpPr>
        <p:spPr>
          <a:xfrm>
            <a:off x="3015425" y="2126935"/>
            <a:ext cx="1136936" cy="4597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14" name="TextBox 1713"/>
          <p:cNvSpPr txBox="1"/>
          <p:nvPr/>
        </p:nvSpPr>
        <p:spPr>
          <a:xfrm>
            <a:off x="8176846" y="5797209"/>
            <a:ext cx="251337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SERPENTINIZED</a:t>
            </a:r>
          </a:p>
          <a:p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ULTRAMAFICS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028919" y="3578412"/>
            <a:ext cx="2170787" cy="369332"/>
          </a:xfrm>
          <a:prstGeom prst="rect">
            <a:avLst/>
          </a:prstGeom>
          <a:solidFill>
            <a:srgbClr val="CBF0F2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n>
                  <a:solidFill>
                    <a:srgbClr val="FF0000"/>
                  </a:solidFill>
                </a:ln>
              </a:rPr>
              <a:t>Carbureted oxidation</a:t>
            </a:r>
          </a:p>
        </p:txBody>
      </p:sp>
      <p:cxnSp>
        <p:nvCxnSpPr>
          <p:cNvPr id="1712" name="Straight Arrow Connector 1711"/>
          <p:cNvCxnSpPr>
            <a:endCxn id="544" idx="3"/>
          </p:cNvCxnSpPr>
          <p:nvPr/>
        </p:nvCxnSpPr>
        <p:spPr>
          <a:xfrm flipH="1">
            <a:off x="7421736" y="3810282"/>
            <a:ext cx="607183" cy="220416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1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273" y="5284553"/>
            <a:ext cx="3385154" cy="45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9277" y="5263570"/>
            <a:ext cx="3385154" cy="47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2E0AD9-8CD2-FB43-9533-411AEC6E16F7}"/>
              </a:ext>
            </a:extLst>
          </p:cNvPr>
          <p:cNvSpPr txBox="1"/>
          <p:nvPr/>
        </p:nvSpPr>
        <p:spPr>
          <a:xfrm>
            <a:off x="1531620" y="601981"/>
            <a:ext cx="2230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Nitschke, Russell 2013</a:t>
            </a:r>
          </a:p>
          <a:p>
            <a:r>
              <a:rPr lang="en-US" sz="1600" i="1" dirty="0"/>
              <a:t>Phil. Trans. R. Soc. </a:t>
            </a:r>
            <a:r>
              <a:rPr lang="en-US" sz="1600" i="1" dirty="0" err="1"/>
              <a:t>Lond</a:t>
            </a:r>
            <a:r>
              <a:rPr lang="en-US" sz="1600" i="1" dirty="0"/>
              <a:t>. </a:t>
            </a:r>
          </a:p>
          <a:p>
            <a:r>
              <a:rPr lang="en-US" sz="1600" i="1" dirty="0"/>
              <a:t>B. </a:t>
            </a:r>
            <a:r>
              <a:rPr lang="en-US" sz="1600" dirty="0"/>
              <a:t>368, 20120</a:t>
            </a:r>
          </a:p>
        </p:txBody>
      </p:sp>
    </p:spTree>
    <p:extLst>
      <p:ext uri="{BB962C8B-B14F-4D97-AF65-F5344CB8AC3E}">
        <p14:creationId xmlns:p14="http://schemas.microsoft.com/office/powerpoint/2010/main" val="2653765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309881" y="118327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363501" y="126753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348061" y="10988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393755" y="118327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447375" y="126753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399902" y="108644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457306" y="11703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115156" y="154794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28379" y="131129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211888" y="141395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264187" y="141993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048966" y="156447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425718" y="144852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343447" y="144852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507302" y="148869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81809" y="16101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404279" y="159170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359662" y="157653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312844" y="157653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36768" y="156732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550529" y="121445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604149" y="12987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588709" y="11300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634403" y="121445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688023" y="12987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640550" y="111762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697954" y="120148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741109" y="12824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786803" y="136685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840423" y="14511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756549" y="113359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840423" y="113359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893509" y="111734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939203" y="120173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992823" y="128599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971205" y="112626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916367" y="143801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866090" y="13230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269027" y="134247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344452" y="142743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452536" y="144513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504835" y="145111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289614" y="159565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410642" y="155474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832497" y="150644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5971205" y="153556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666366" y="147970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584095" y="147970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721204" y="151333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781557" y="151333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722457" y="164134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899354" y="162162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644927" y="162288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600310" y="160771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5553492" y="160771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477416" y="159850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971205" y="164134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5820369" y="162288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331463" y="193782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6270032" y="206559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6313187" y="214657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358881" y="223096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412501" y="231522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6365029" y="213413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422432" y="221799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465587" y="229897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6511281" y="238336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6564901" y="246762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6448903" y="213413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6506306" y="221799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6747555" y="253576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801175" y="262002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6365028" y="188235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6422432" y="19662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6465587" y="198145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6511281" y="206584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6564901" y="215009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6517429" y="196900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6574832" y="205286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6747555" y="221824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6801175" y="230249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6753703" y="212140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6811106" y="220526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6854261" y="228625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899955" y="237064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6953575" y="245489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98265" y="195029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6950665" y="210269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6931958" y="229517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6877120" y="260691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6826843" y="249200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6895827" y="209702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6844157" y="199834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6288307" y="188802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227120" y="186364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6227121" y="200611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6233470" y="227811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316557" y="274803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6357083" y="245489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6287978" y="238162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6229780" y="251137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6305205" y="259633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6413289" y="261404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6465588" y="262002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6250367" y="276456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6371395" y="272365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6793250" y="267535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6931958" y="270446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6544848" y="264860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6742310" y="268223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6683210" y="281025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6860107" y="279053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6605680" y="279179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6561063" y="277662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6514245" y="277662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6438169" y="276741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6931958" y="281025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6781122" y="279179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5572111" y="196900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5510680" y="209677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5553835" y="217775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5599529" y="226214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5653149" y="234640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5605677" y="216531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5663080" y="224917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5706235" y="233015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5751929" y="241454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5805549" y="249880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5689551" y="216531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5746954" y="224917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5790109" y="233015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5835803" y="241454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5889423" y="249880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5841951" y="231771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5899354" y="240157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5942509" y="248255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5988203" y="256694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6041823" y="265120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5605676" y="191353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5663080" y="193164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5706235" y="201263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5751929" y="209702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5805549" y="218127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5758077" y="200018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5815480" y="208404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5858635" y="216503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5904329" y="224942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5957949" y="233367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5841951" y="200018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5899354" y="208404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5942509" y="216503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5988203" y="224942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6041823" y="233367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5994351" y="215258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6051754" y="223644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6094909" y="231743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6140603" y="240182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6194223" y="248607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5950024" y="194222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6038913" y="198147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6191313" y="213387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6172606" y="232635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6117768" y="263809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6067491" y="252318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6136475" y="212820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6084805" y="202952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5886512" y="189482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5829613" y="190229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5528955" y="191920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5467768" y="189482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5" name="Oval 174"/>
          <p:cNvSpPr/>
          <p:nvPr/>
        </p:nvSpPr>
        <p:spPr>
          <a:xfrm>
            <a:off x="5467769" y="203729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5474118" y="230929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5557205" y="277921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5597731" y="248607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5528626" y="241281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5470428" y="254256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1" name="Oval 180"/>
          <p:cNvSpPr/>
          <p:nvPr/>
        </p:nvSpPr>
        <p:spPr>
          <a:xfrm>
            <a:off x="5545853" y="262751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2" name="Oval 181"/>
          <p:cNvSpPr/>
          <p:nvPr/>
        </p:nvSpPr>
        <p:spPr>
          <a:xfrm>
            <a:off x="5653937" y="264522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3" name="Oval 182"/>
          <p:cNvSpPr/>
          <p:nvPr/>
        </p:nvSpPr>
        <p:spPr>
          <a:xfrm>
            <a:off x="5706236" y="265120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4" name="Oval 183"/>
          <p:cNvSpPr/>
          <p:nvPr/>
        </p:nvSpPr>
        <p:spPr>
          <a:xfrm>
            <a:off x="5491015" y="279574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5" name="Oval 184"/>
          <p:cNvSpPr/>
          <p:nvPr/>
        </p:nvSpPr>
        <p:spPr>
          <a:xfrm>
            <a:off x="5612043" y="275483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6033898" y="270653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6172606" y="273564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8" name="Oval 187"/>
          <p:cNvSpPr/>
          <p:nvPr/>
        </p:nvSpPr>
        <p:spPr>
          <a:xfrm>
            <a:off x="5867767" y="267978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5785496" y="267978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0" name="Oval 189"/>
          <p:cNvSpPr/>
          <p:nvPr/>
        </p:nvSpPr>
        <p:spPr>
          <a:xfrm>
            <a:off x="5922605" y="271341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1" name="Oval 190"/>
          <p:cNvSpPr/>
          <p:nvPr/>
        </p:nvSpPr>
        <p:spPr>
          <a:xfrm>
            <a:off x="5982958" y="271341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2" name="Oval 191"/>
          <p:cNvSpPr/>
          <p:nvPr/>
        </p:nvSpPr>
        <p:spPr>
          <a:xfrm>
            <a:off x="5923858" y="284143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6100755" y="282171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5846328" y="282297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5801711" y="280780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5754893" y="280780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5678817" y="279859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6172606" y="284143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6021770" y="282297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5449913" y="431092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5388483" y="44386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5431638" y="451967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5477332" y="460406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5530952" y="468832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5483479" y="450723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5540883" y="45910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5584038" y="467207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5629732" y="475646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5683352" y="484072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5567353" y="450723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5624757" y="45910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5667912" y="467207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5713606" y="475646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5767226" y="484072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5719753" y="465963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5777157" y="47434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5820312" y="482447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5866006" y="490886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5919626" y="499312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5483479" y="418970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5540883" y="427356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5584038" y="435455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5629732" y="443894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5683352" y="452319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5635879" y="434210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5693283" y="442596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5736438" y="450695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5782132" y="459134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5835752" y="467559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5719753" y="434210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5777157" y="442596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5820312" y="450695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5866006" y="459134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5919626" y="467559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5872153" y="449450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5929557" y="457836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5972712" y="465935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6018406" y="474374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6072026" y="482799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5827826" y="428414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5916715" y="432339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6069115" y="447579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6050408" y="466827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5995570" y="498001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5945293" y="486510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6014277" y="447012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5962607" y="437144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5764315" y="417099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5707416" y="41784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5406758" y="419537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5345571" y="417099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5345571" y="437921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5351920" y="465121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5435007" y="512113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5475533" y="48279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5406428" y="475473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5348230" y="488448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5423655" y="496943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5531739" y="498714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5584038" y="499312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5368817" y="513766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5489845" y="509675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5911700" y="504845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4" name="Oval 263"/>
          <p:cNvSpPr/>
          <p:nvPr/>
        </p:nvSpPr>
        <p:spPr>
          <a:xfrm>
            <a:off x="6050408" y="507756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5745569" y="502170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5663298" y="502170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5800407" y="505533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5860760" y="505533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5801660" y="518335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5978557" y="516363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5724130" y="516489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5679513" y="514972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5632695" y="514972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5556619" y="514051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6050408" y="518335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5899572" y="516489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690561" y="434210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629131" y="44698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672286" y="455086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717980" y="463524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771600" y="47195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24127" y="453841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3" name="Oval 282"/>
          <p:cNvSpPr/>
          <p:nvPr/>
        </p:nvSpPr>
        <p:spPr>
          <a:xfrm>
            <a:off x="4781531" y="46222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4" name="Oval 283"/>
          <p:cNvSpPr/>
          <p:nvPr/>
        </p:nvSpPr>
        <p:spPr>
          <a:xfrm>
            <a:off x="4824686" y="470326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5" name="Oval 284"/>
          <p:cNvSpPr/>
          <p:nvPr/>
        </p:nvSpPr>
        <p:spPr>
          <a:xfrm>
            <a:off x="4870380" y="478764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6" name="Oval 285"/>
          <p:cNvSpPr/>
          <p:nvPr/>
        </p:nvSpPr>
        <p:spPr>
          <a:xfrm>
            <a:off x="4924000" y="48719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7" name="Oval 286"/>
          <p:cNvSpPr/>
          <p:nvPr/>
        </p:nvSpPr>
        <p:spPr>
          <a:xfrm>
            <a:off x="4808001" y="453841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8" name="Oval 287"/>
          <p:cNvSpPr/>
          <p:nvPr/>
        </p:nvSpPr>
        <p:spPr>
          <a:xfrm>
            <a:off x="4865405" y="46222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9" name="Oval 288"/>
          <p:cNvSpPr/>
          <p:nvPr/>
        </p:nvSpPr>
        <p:spPr>
          <a:xfrm>
            <a:off x="4908560" y="470326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0" name="Oval 289"/>
          <p:cNvSpPr/>
          <p:nvPr/>
        </p:nvSpPr>
        <p:spPr>
          <a:xfrm>
            <a:off x="4954254" y="478764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1" name="Oval 290"/>
          <p:cNvSpPr/>
          <p:nvPr/>
        </p:nvSpPr>
        <p:spPr>
          <a:xfrm>
            <a:off x="5007874" y="48719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2" name="Oval 291"/>
          <p:cNvSpPr/>
          <p:nvPr/>
        </p:nvSpPr>
        <p:spPr>
          <a:xfrm>
            <a:off x="4960401" y="469081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3" name="Oval 292"/>
          <p:cNvSpPr/>
          <p:nvPr/>
        </p:nvSpPr>
        <p:spPr>
          <a:xfrm>
            <a:off x="5017805" y="47746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4" name="Oval 293"/>
          <p:cNvSpPr/>
          <p:nvPr/>
        </p:nvSpPr>
        <p:spPr>
          <a:xfrm>
            <a:off x="5060960" y="485566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5" name="Oval 294"/>
          <p:cNvSpPr/>
          <p:nvPr/>
        </p:nvSpPr>
        <p:spPr>
          <a:xfrm>
            <a:off x="5106654" y="494004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6" name="Oval 295"/>
          <p:cNvSpPr/>
          <p:nvPr/>
        </p:nvSpPr>
        <p:spPr>
          <a:xfrm>
            <a:off x="5160274" y="50243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7" name="Oval 296"/>
          <p:cNvSpPr/>
          <p:nvPr/>
        </p:nvSpPr>
        <p:spPr>
          <a:xfrm>
            <a:off x="4724127" y="422088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8" name="Oval 297"/>
          <p:cNvSpPr/>
          <p:nvPr/>
        </p:nvSpPr>
        <p:spPr>
          <a:xfrm>
            <a:off x="4781531" y="430474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9" name="Oval 298"/>
          <p:cNvSpPr/>
          <p:nvPr/>
        </p:nvSpPr>
        <p:spPr>
          <a:xfrm>
            <a:off x="4824686" y="438573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0" name="Oval 299"/>
          <p:cNvSpPr/>
          <p:nvPr/>
        </p:nvSpPr>
        <p:spPr>
          <a:xfrm>
            <a:off x="4870380" y="447012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1" name="Oval 300"/>
          <p:cNvSpPr/>
          <p:nvPr/>
        </p:nvSpPr>
        <p:spPr>
          <a:xfrm>
            <a:off x="4924000" y="455438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2" name="Oval 301"/>
          <p:cNvSpPr/>
          <p:nvPr/>
        </p:nvSpPr>
        <p:spPr>
          <a:xfrm>
            <a:off x="4876527" y="437328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3" name="Oval 302"/>
          <p:cNvSpPr/>
          <p:nvPr/>
        </p:nvSpPr>
        <p:spPr>
          <a:xfrm>
            <a:off x="4933931" y="445714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4" name="Oval 303"/>
          <p:cNvSpPr/>
          <p:nvPr/>
        </p:nvSpPr>
        <p:spPr>
          <a:xfrm>
            <a:off x="4977086" y="453813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5" name="Oval 304"/>
          <p:cNvSpPr/>
          <p:nvPr/>
        </p:nvSpPr>
        <p:spPr>
          <a:xfrm>
            <a:off x="5022780" y="462252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6" name="Oval 305"/>
          <p:cNvSpPr/>
          <p:nvPr/>
        </p:nvSpPr>
        <p:spPr>
          <a:xfrm>
            <a:off x="5076400" y="470678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7" name="Oval 306"/>
          <p:cNvSpPr/>
          <p:nvPr/>
        </p:nvSpPr>
        <p:spPr>
          <a:xfrm>
            <a:off x="4960401" y="437328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8" name="Oval 307"/>
          <p:cNvSpPr/>
          <p:nvPr/>
        </p:nvSpPr>
        <p:spPr>
          <a:xfrm>
            <a:off x="5017805" y="445714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9" name="Oval 308"/>
          <p:cNvSpPr/>
          <p:nvPr/>
        </p:nvSpPr>
        <p:spPr>
          <a:xfrm>
            <a:off x="5060960" y="453813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0" name="Oval 309"/>
          <p:cNvSpPr/>
          <p:nvPr/>
        </p:nvSpPr>
        <p:spPr>
          <a:xfrm>
            <a:off x="5106654" y="462252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1" name="Oval 310"/>
          <p:cNvSpPr/>
          <p:nvPr/>
        </p:nvSpPr>
        <p:spPr>
          <a:xfrm>
            <a:off x="5160274" y="470678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2" name="Oval 311"/>
          <p:cNvSpPr/>
          <p:nvPr/>
        </p:nvSpPr>
        <p:spPr>
          <a:xfrm>
            <a:off x="5112801" y="452568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3" name="Oval 312"/>
          <p:cNvSpPr/>
          <p:nvPr/>
        </p:nvSpPr>
        <p:spPr>
          <a:xfrm>
            <a:off x="5170205" y="460954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4" name="Oval 313"/>
          <p:cNvSpPr/>
          <p:nvPr/>
        </p:nvSpPr>
        <p:spPr>
          <a:xfrm>
            <a:off x="5213360" y="469053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5" name="Oval 314"/>
          <p:cNvSpPr/>
          <p:nvPr/>
        </p:nvSpPr>
        <p:spPr>
          <a:xfrm>
            <a:off x="5259054" y="477492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6" name="Oval 315"/>
          <p:cNvSpPr/>
          <p:nvPr/>
        </p:nvSpPr>
        <p:spPr>
          <a:xfrm>
            <a:off x="5312674" y="485918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7" name="Oval 316"/>
          <p:cNvSpPr/>
          <p:nvPr/>
        </p:nvSpPr>
        <p:spPr>
          <a:xfrm>
            <a:off x="5068474" y="431532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8" name="Oval 317"/>
          <p:cNvSpPr/>
          <p:nvPr/>
        </p:nvSpPr>
        <p:spPr>
          <a:xfrm>
            <a:off x="5157363" y="435457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9" name="Oval 318"/>
          <p:cNvSpPr/>
          <p:nvPr/>
        </p:nvSpPr>
        <p:spPr>
          <a:xfrm>
            <a:off x="5309763" y="450697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0" name="Oval 319"/>
          <p:cNvSpPr/>
          <p:nvPr/>
        </p:nvSpPr>
        <p:spPr>
          <a:xfrm>
            <a:off x="5291056" y="469945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1" name="Oval 320"/>
          <p:cNvSpPr/>
          <p:nvPr/>
        </p:nvSpPr>
        <p:spPr>
          <a:xfrm>
            <a:off x="5236218" y="501120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2" name="Oval 321"/>
          <p:cNvSpPr/>
          <p:nvPr/>
        </p:nvSpPr>
        <p:spPr>
          <a:xfrm>
            <a:off x="5185941" y="489628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3" name="Oval 322"/>
          <p:cNvSpPr/>
          <p:nvPr/>
        </p:nvSpPr>
        <p:spPr>
          <a:xfrm>
            <a:off x="5254925" y="450130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4" name="Oval 323"/>
          <p:cNvSpPr/>
          <p:nvPr/>
        </p:nvSpPr>
        <p:spPr>
          <a:xfrm>
            <a:off x="5203255" y="440263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5" name="Oval 324"/>
          <p:cNvSpPr/>
          <p:nvPr/>
        </p:nvSpPr>
        <p:spPr>
          <a:xfrm>
            <a:off x="5004963" y="420217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6" name="Oval 325"/>
          <p:cNvSpPr/>
          <p:nvPr/>
        </p:nvSpPr>
        <p:spPr>
          <a:xfrm>
            <a:off x="4948064" y="420964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7" name="Oval 326"/>
          <p:cNvSpPr/>
          <p:nvPr/>
        </p:nvSpPr>
        <p:spPr>
          <a:xfrm>
            <a:off x="4789875" y="417673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8" name="Oval 327"/>
          <p:cNvSpPr/>
          <p:nvPr/>
        </p:nvSpPr>
        <p:spPr>
          <a:xfrm>
            <a:off x="4647406" y="422655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9" name="Oval 328"/>
          <p:cNvSpPr/>
          <p:nvPr/>
        </p:nvSpPr>
        <p:spPr>
          <a:xfrm>
            <a:off x="4586219" y="420217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0" name="Oval 329"/>
          <p:cNvSpPr/>
          <p:nvPr/>
        </p:nvSpPr>
        <p:spPr>
          <a:xfrm>
            <a:off x="4586219" y="441039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1" name="Oval 330"/>
          <p:cNvSpPr/>
          <p:nvPr/>
        </p:nvSpPr>
        <p:spPr>
          <a:xfrm>
            <a:off x="4592568" y="468239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2" name="Oval 331"/>
          <p:cNvSpPr/>
          <p:nvPr/>
        </p:nvSpPr>
        <p:spPr>
          <a:xfrm>
            <a:off x="4675655" y="515231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3" name="Oval 332"/>
          <p:cNvSpPr/>
          <p:nvPr/>
        </p:nvSpPr>
        <p:spPr>
          <a:xfrm>
            <a:off x="4716181" y="485918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4" name="Oval 333"/>
          <p:cNvSpPr/>
          <p:nvPr/>
        </p:nvSpPr>
        <p:spPr>
          <a:xfrm>
            <a:off x="4647076" y="478591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5" name="Oval 334"/>
          <p:cNvSpPr/>
          <p:nvPr/>
        </p:nvSpPr>
        <p:spPr>
          <a:xfrm>
            <a:off x="4588878" y="491566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6" name="Oval 335"/>
          <p:cNvSpPr/>
          <p:nvPr/>
        </p:nvSpPr>
        <p:spPr>
          <a:xfrm>
            <a:off x="4664303" y="500061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7" name="Oval 336"/>
          <p:cNvSpPr/>
          <p:nvPr/>
        </p:nvSpPr>
        <p:spPr>
          <a:xfrm>
            <a:off x="4772387" y="501832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8" name="Oval 337"/>
          <p:cNvSpPr/>
          <p:nvPr/>
        </p:nvSpPr>
        <p:spPr>
          <a:xfrm>
            <a:off x="4824686" y="502430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9" name="Oval 338"/>
          <p:cNvSpPr/>
          <p:nvPr/>
        </p:nvSpPr>
        <p:spPr>
          <a:xfrm>
            <a:off x="4609465" y="516884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0" name="Oval 339"/>
          <p:cNvSpPr/>
          <p:nvPr/>
        </p:nvSpPr>
        <p:spPr>
          <a:xfrm>
            <a:off x="4730493" y="512793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1" name="Oval 340"/>
          <p:cNvSpPr/>
          <p:nvPr/>
        </p:nvSpPr>
        <p:spPr>
          <a:xfrm>
            <a:off x="5152348" y="507963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2" name="Oval 341"/>
          <p:cNvSpPr/>
          <p:nvPr/>
        </p:nvSpPr>
        <p:spPr>
          <a:xfrm>
            <a:off x="5291056" y="510874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3" name="Oval 342"/>
          <p:cNvSpPr/>
          <p:nvPr/>
        </p:nvSpPr>
        <p:spPr>
          <a:xfrm>
            <a:off x="4986217" y="505289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4" name="Oval 343"/>
          <p:cNvSpPr/>
          <p:nvPr/>
        </p:nvSpPr>
        <p:spPr>
          <a:xfrm>
            <a:off x="4903946" y="505289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5" name="Oval 344"/>
          <p:cNvSpPr/>
          <p:nvPr/>
        </p:nvSpPr>
        <p:spPr>
          <a:xfrm>
            <a:off x="5041055" y="508651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6" name="Oval 345"/>
          <p:cNvSpPr/>
          <p:nvPr/>
        </p:nvSpPr>
        <p:spPr>
          <a:xfrm>
            <a:off x="5101408" y="508651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7" name="Oval 346"/>
          <p:cNvSpPr/>
          <p:nvPr/>
        </p:nvSpPr>
        <p:spPr>
          <a:xfrm>
            <a:off x="5042308" y="521453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8" name="Oval 347"/>
          <p:cNvSpPr/>
          <p:nvPr/>
        </p:nvSpPr>
        <p:spPr>
          <a:xfrm>
            <a:off x="5219205" y="519481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9" name="Oval 348"/>
          <p:cNvSpPr/>
          <p:nvPr/>
        </p:nvSpPr>
        <p:spPr>
          <a:xfrm>
            <a:off x="4964778" y="51960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0" name="Oval 349"/>
          <p:cNvSpPr/>
          <p:nvPr/>
        </p:nvSpPr>
        <p:spPr>
          <a:xfrm>
            <a:off x="4920161" y="518090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1" name="Oval 350"/>
          <p:cNvSpPr/>
          <p:nvPr/>
        </p:nvSpPr>
        <p:spPr>
          <a:xfrm>
            <a:off x="4873343" y="518090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2" name="Oval 351"/>
          <p:cNvSpPr/>
          <p:nvPr/>
        </p:nvSpPr>
        <p:spPr>
          <a:xfrm>
            <a:off x="4797267" y="517169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3" name="Oval 352"/>
          <p:cNvSpPr/>
          <p:nvPr/>
        </p:nvSpPr>
        <p:spPr>
          <a:xfrm>
            <a:off x="5291056" y="521453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4" name="Oval 353"/>
          <p:cNvSpPr/>
          <p:nvPr/>
        </p:nvSpPr>
        <p:spPr>
          <a:xfrm>
            <a:off x="5140220" y="51960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5" name="Oval 354"/>
          <p:cNvSpPr/>
          <p:nvPr/>
        </p:nvSpPr>
        <p:spPr>
          <a:xfrm>
            <a:off x="5651314" y="551101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6" name="Oval 355"/>
          <p:cNvSpPr/>
          <p:nvPr/>
        </p:nvSpPr>
        <p:spPr>
          <a:xfrm>
            <a:off x="5589883" y="563877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7" name="Oval 356"/>
          <p:cNvSpPr/>
          <p:nvPr/>
        </p:nvSpPr>
        <p:spPr>
          <a:xfrm>
            <a:off x="5633038" y="571976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8" name="Oval 357"/>
          <p:cNvSpPr/>
          <p:nvPr/>
        </p:nvSpPr>
        <p:spPr>
          <a:xfrm>
            <a:off x="5678732" y="580415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9" name="Oval 358"/>
          <p:cNvSpPr/>
          <p:nvPr/>
        </p:nvSpPr>
        <p:spPr>
          <a:xfrm>
            <a:off x="5732352" y="588840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0" name="Oval 359"/>
          <p:cNvSpPr/>
          <p:nvPr/>
        </p:nvSpPr>
        <p:spPr>
          <a:xfrm>
            <a:off x="5684880" y="570731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1" name="Oval 360"/>
          <p:cNvSpPr/>
          <p:nvPr/>
        </p:nvSpPr>
        <p:spPr>
          <a:xfrm>
            <a:off x="5742283" y="579117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2" name="Oval 361"/>
          <p:cNvSpPr/>
          <p:nvPr/>
        </p:nvSpPr>
        <p:spPr>
          <a:xfrm>
            <a:off x="5785438" y="587216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3" name="Oval 362"/>
          <p:cNvSpPr/>
          <p:nvPr/>
        </p:nvSpPr>
        <p:spPr>
          <a:xfrm>
            <a:off x="5831132" y="595655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4" name="Oval 363"/>
          <p:cNvSpPr/>
          <p:nvPr/>
        </p:nvSpPr>
        <p:spPr>
          <a:xfrm>
            <a:off x="5884752" y="604080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5" name="Oval 364"/>
          <p:cNvSpPr/>
          <p:nvPr/>
        </p:nvSpPr>
        <p:spPr>
          <a:xfrm>
            <a:off x="5768754" y="570731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6" name="Oval 365"/>
          <p:cNvSpPr/>
          <p:nvPr/>
        </p:nvSpPr>
        <p:spPr>
          <a:xfrm>
            <a:off x="5826157" y="579117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7" name="Oval 366"/>
          <p:cNvSpPr/>
          <p:nvPr/>
        </p:nvSpPr>
        <p:spPr>
          <a:xfrm>
            <a:off x="5869312" y="587216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8" name="Oval 367"/>
          <p:cNvSpPr/>
          <p:nvPr/>
        </p:nvSpPr>
        <p:spPr>
          <a:xfrm>
            <a:off x="5915006" y="595655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9" name="Oval 368"/>
          <p:cNvSpPr/>
          <p:nvPr/>
        </p:nvSpPr>
        <p:spPr>
          <a:xfrm>
            <a:off x="5968626" y="604080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0" name="Oval 369"/>
          <p:cNvSpPr/>
          <p:nvPr/>
        </p:nvSpPr>
        <p:spPr>
          <a:xfrm>
            <a:off x="5921154" y="585971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1" name="Oval 370"/>
          <p:cNvSpPr/>
          <p:nvPr/>
        </p:nvSpPr>
        <p:spPr>
          <a:xfrm>
            <a:off x="5978557" y="594357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2" name="Oval 371"/>
          <p:cNvSpPr/>
          <p:nvPr/>
        </p:nvSpPr>
        <p:spPr>
          <a:xfrm>
            <a:off x="6021712" y="602456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3" name="Oval 372"/>
          <p:cNvSpPr/>
          <p:nvPr/>
        </p:nvSpPr>
        <p:spPr>
          <a:xfrm>
            <a:off x="6067406" y="610895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4" name="Oval 373"/>
          <p:cNvSpPr/>
          <p:nvPr/>
        </p:nvSpPr>
        <p:spPr>
          <a:xfrm>
            <a:off x="6121026" y="619320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5" name="Oval 374"/>
          <p:cNvSpPr/>
          <p:nvPr/>
        </p:nvSpPr>
        <p:spPr>
          <a:xfrm>
            <a:off x="5684879" y="545554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6" name="Oval 375"/>
          <p:cNvSpPr/>
          <p:nvPr/>
        </p:nvSpPr>
        <p:spPr>
          <a:xfrm>
            <a:off x="5742283" y="55394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7" name="Oval 376"/>
          <p:cNvSpPr/>
          <p:nvPr/>
        </p:nvSpPr>
        <p:spPr>
          <a:xfrm>
            <a:off x="5785438" y="555464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8" name="Oval 377"/>
          <p:cNvSpPr/>
          <p:nvPr/>
        </p:nvSpPr>
        <p:spPr>
          <a:xfrm>
            <a:off x="5831132" y="563902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9" name="Oval 378"/>
          <p:cNvSpPr/>
          <p:nvPr/>
        </p:nvSpPr>
        <p:spPr>
          <a:xfrm>
            <a:off x="5884752" y="572328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0" name="Oval 379"/>
          <p:cNvSpPr/>
          <p:nvPr/>
        </p:nvSpPr>
        <p:spPr>
          <a:xfrm>
            <a:off x="5837280" y="554219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1" name="Oval 380"/>
          <p:cNvSpPr/>
          <p:nvPr/>
        </p:nvSpPr>
        <p:spPr>
          <a:xfrm>
            <a:off x="5894683" y="562605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2" name="Oval 381"/>
          <p:cNvSpPr/>
          <p:nvPr/>
        </p:nvSpPr>
        <p:spPr>
          <a:xfrm>
            <a:off x="5937838" y="570704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3" name="Oval 382"/>
          <p:cNvSpPr/>
          <p:nvPr/>
        </p:nvSpPr>
        <p:spPr>
          <a:xfrm>
            <a:off x="5983532" y="579142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4" name="Oval 383"/>
          <p:cNvSpPr/>
          <p:nvPr/>
        </p:nvSpPr>
        <p:spPr>
          <a:xfrm>
            <a:off x="6037152" y="587568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5" name="Oval 384"/>
          <p:cNvSpPr/>
          <p:nvPr/>
        </p:nvSpPr>
        <p:spPr>
          <a:xfrm>
            <a:off x="5921154" y="554219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6" name="Oval 385"/>
          <p:cNvSpPr/>
          <p:nvPr/>
        </p:nvSpPr>
        <p:spPr>
          <a:xfrm>
            <a:off x="5978557" y="562605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7" name="Oval 386"/>
          <p:cNvSpPr/>
          <p:nvPr/>
        </p:nvSpPr>
        <p:spPr>
          <a:xfrm>
            <a:off x="6021712" y="570704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8" name="Oval 387"/>
          <p:cNvSpPr/>
          <p:nvPr/>
        </p:nvSpPr>
        <p:spPr>
          <a:xfrm>
            <a:off x="6067406" y="579142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9" name="Oval 388"/>
          <p:cNvSpPr/>
          <p:nvPr/>
        </p:nvSpPr>
        <p:spPr>
          <a:xfrm>
            <a:off x="6121026" y="587568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0" name="Oval 389"/>
          <p:cNvSpPr/>
          <p:nvPr/>
        </p:nvSpPr>
        <p:spPr>
          <a:xfrm>
            <a:off x="6073554" y="569459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1" name="Oval 390"/>
          <p:cNvSpPr/>
          <p:nvPr/>
        </p:nvSpPr>
        <p:spPr>
          <a:xfrm>
            <a:off x="6130957" y="577845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2" name="Oval 391"/>
          <p:cNvSpPr/>
          <p:nvPr/>
        </p:nvSpPr>
        <p:spPr>
          <a:xfrm>
            <a:off x="6174112" y="585944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3" name="Oval 392"/>
          <p:cNvSpPr/>
          <p:nvPr/>
        </p:nvSpPr>
        <p:spPr>
          <a:xfrm>
            <a:off x="6219806" y="594382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4" name="Oval 393"/>
          <p:cNvSpPr/>
          <p:nvPr/>
        </p:nvSpPr>
        <p:spPr>
          <a:xfrm>
            <a:off x="6273426" y="602808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5" name="Oval 394"/>
          <p:cNvSpPr/>
          <p:nvPr/>
        </p:nvSpPr>
        <p:spPr>
          <a:xfrm>
            <a:off x="6029227" y="548422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6" name="Oval 395"/>
          <p:cNvSpPr/>
          <p:nvPr/>
        </p:nvSpPr>
        <p:spPr>
          <a:xfrm>
            <a:off x="6118116" y="552348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7" name="Oval 396"/>
          <p:cNvSpPr/>
          <p:nvPr/>
        </p:nvSpPr>
        <p:spPr>
          <a:xfrm>
            <a:off x="6270516" y="567588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8" name="Oval 397"/>
          <p:cNvSpPr/>
          <p:nvPr/>
        </p:nvSpPr>
        <p:spPr>
          <a:xfrm>
            <a:off x="6251809" y="586836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9" name="Oval 398"/>
          <p:cNvSpPr/>
          <p:nvPr/>
        </p:nvSpPr>
        <p:spPr>
          <a:xfrm>
            <a:off x="6196971" y="618010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0" name="Oval 399"/>
          <p:cNvSpPr/>
          <p:nvPr/>
        </p:nvSpPr>
        <p:spPr>
          <a:xfrm>
            <a:off x="6146694" y="606519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1" name="Oval 400"/>
          <p:cNvSpPr/>
          <p:nvPr/>
        </p:nvSpPr>
        <p:spPr>
          <a:xfrm>
            <a:off x="6215678" y="567021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2" name="Oval 401"/>
          <p:cNvSpPr/>
          <p:nvPr/>
        </p:nvSpPr>
        <p:spPr>
          <a:xfrm>
            <a:off x="6164008" y="557153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3" name="Oval 402"/>
          <p:cNvSpPr/>
          <p:nvPr/>
        </p:nvSpPr>
        <p:spPr>
          <a:xfrm>
            <a:off x="5965715" y="543682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4" name="Oval 403"/>
          <p:cNvSpPr/>
          <p:nvPr/>
        </p:nvSpPr>
        <p:spPr>
          <a:xfrm>
            <a:off x="5908816" y="544430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5" name="Oval 404"/>
          <p:cNvSpPr/>
          <p:nvPr/>
        </p:nvSpPr>
        <p:spPr>
          <a:xfrm>
            <a:off x="5608158" y="546121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6" name="Oval 405"/>
          <p:cNvSpPr/>
          <p:nvPr/>
        </p:nvSpPr>
        <p:spPr>
          <a:xfrm>
            <a:off x="5546971" y="543682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7" name="Oval 406"/>
          <p:cNvSpPr/>
          <p:nvPr/>
        </p:nvSpPr>
        <p:spPr>
          <a:xfrm>
            <a:off x="5546972" y="557930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8" name="Oval 407"/>
          <p:cNvSpPr/>
          <p:nvPr/>
        </p:nvSpPr>
        <p:spPr>
          <a:xfrm>
            <a:off x="5553321" y="585130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9" name="Oval 408"/>
          <p:cNvSpPr/>
          <p:nvPr/>
        </p:nvSpPr>
        <p:spPr>
          <a:xfrm>
            <a:off x="5636408" y="632122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0" name="Oval 409"/>
          <p:cNvSpPr/>
          <p:nvPr/>
        </p:nvSpPr>
        <p:spPr>
          <a:xfrm>
            <a:off x="5676934" y="602808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1" name="Oval 410"/>
          <p:cNvSpPr/>
          <p:nvPr/>
        </p:nvSpPr>
        <p:spPr>
          <a:xfrm>
            <a:off x="5607829" y="595481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2" name="Oval 411"/>
          <p:cNvSpPr/>
          <p:nvPr/>
        </p:nvSpPr>
        <p:spPr>
          <a:xfrm>
            <a:off x="5549631" y="608456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3" name="Oval 412"/>
          <p:cNvSpPr/>
          <p:nvPr/>
        </p:nvSpPr>
        <p:spPr>
          <a:xfrm>
            <a:off x="5625056" y="616952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4" name="Oval 413"/>
          <p:cNvSpPr/>
          <p:nvPr/>
        </p:nvSpPr>
        <p:spPr>
          <a:xfrm>
            <a:off x="5733140" y="618722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5" name="Oval 414"/>
          <p:cNvSpPr/>
          <p:nvPr/>
        </p:nvSpPr>
        <p:spPr>
          <a:xfrm>
            <a:off x="5785439" y="619320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6" name="Oval 415"/>
          <p:cNvSpPr/>
          <p:nvPr/>
        </p:nvSpPr>
        <p:spPr>
          <a:xfrm>
            <a:off x="5570218" y="633775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7" name="Oval 416"/>
          <p:cNvSpPr/>
          <p:nvPr/>
        </p:nvSpPr>
        <p:spPr>
          <a:xfrm>
            <a:off x="5691246" y="629684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8" name="Oval 417"/>
          <p:cNvSpPr/>
          <p:nvPr/>
        </p:nvSpPr>
        <p:spPr>
          <a:xfrm>
            <a:off x="6113101" y="624854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9" name="Oval 418"/>
          <p:cNvSpPr/>
          <p:nvPr/>
        </p:nvSpPr>
        <p:spPr>
          <a:xfrm>
            <a:off x="6251809" y="627765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0" name="Oval 419"/>
          <p:cNvSpPr/>
          <p:nvPr/>
        </p:nvSpPr>
        <p:spPr>
          <a:xfrm>
            <a:off x="5946970" y="622179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1" name="Oval 420"/>
          <p:cNvSpPr/>
          <p:nvPr/>
        </p:nvSpPr>
        <p:spPr>
          <a:xfrm>
            <a:off x="5864699" y="622179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2" name="Oval 421"/>
          <p:cNvSpPr/>
          <p:nvPr/>
        </p:nvSpPr>
        <p:spPr>
          <a:xfrm>
            <a:off x="6001808" y="625542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3" name="Oval 422"/>
          <p:cNvSpPr/>
          <p:nvPr/>
        </p:nvSpPr>
        <p:spPr>
          <a:xfrm>
            <a:off x="6062161" y="625542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4" name="Oval 423"/>
          <p:cNvSpPr/>
          <p:nvPr/>
        </p:nvSpPr>
        <p:spPr>
          <a:xfrm>
            <a:off x="6003061" y="638344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5" name="Oval 424"/>
          <p:cNvSpPr/>
          <p:nvPr/>
        </p:nvSpPr>
        <p:spPr>
          <a:xfrm>
            <a:off x="6179958" y="636372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6" name="Oval 425"/>
          <p:cNvSpPr/>
          <p:nvPr/>
        </p:nvSpPr>
        <p:spPr>
          <a:xfrm>
            <a:off x="5925531" y="636498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7" name="Oval 426"/>
          <p:cNvSpPr/>
          <p:nvPr/>
        </p:nvSpPr>
        <p:spPr>
          <a:xfrm>
            <a:off x="5880914" y="634981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8" name="Oval 427"/>
          <p:cNvSpPr/>
          <p:nvPr/>
        </p:nvSpPr>
        <p:spPr>
          <a:xfrm>
            <a:off x="5834096" y="634981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9" name="Oval 428"/>
          <p:cNvSpPr/>
          <p:nvPr/>
        </p:nvSpPr>
        <p:spPr>
          <a:xfrm>
            <a:off x="5758020" y="634059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0" name="Oval 429"/>
          <p:cNvSpPr/>
          <p:nvPr/>
        </p:nvSpPr>
        <p:spPr>
          <a:xfrm>
            <a:off x="6251809" y="638344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1" name="Oval 430"/>
          <p:cNvSpPr/>
          <p:nvPr/>
        </p:nvSpPr>
        <p:spPr>
          <a:xfrm>
            <a:off x="6100973" y="636498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2" name="Oval 431"/>
          <p:cNvSpPr/>
          <p:nvPr/>
        </p:nvSpPr>
        <p:spPr>
          <a:xfrm>
            <a:off x="4891962" y="554219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3" name="Oval 432"/>
          <p:cNvSpPr/>
          <p:nvPr/>
        </p:nvSpPr>
        <p:spPr>
          <a:xfrm>
            <a:off x="4830531" y="566995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4" name="Oval 433"/>
          <p:cNvSpPr/>
          <p:nvPr/>
        </p:nvSpPr>
        <p:spPr>
          <a:xfrm>
            <a:off x="4873686" y="575094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5" name="Oval 434"/>
          <p:cNvSpPr/>
          <p:nvPr/>
        </p:nvSpPr>
        <p:spPr>
          <a:xfrm>
            <a:off x="4919380" y="583533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6" name="Oval 435"/>
          <p:cNvSpPr/>
          <p:nvPr/>
        </p:nvSpPr>
        <p:spPr>
          <a:xfrm>
            <a:off x="4973000" y="591959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7" name="Oval 436"/>
          <p:cNvSpPr/>
          <p:nvPr/>
        </p:nvSpPr>
        <p:spPr>
          <a:xfrm>
            <a:off x="4925528" y="573849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8" name="Oval 437"/>
          <p:cNvSpPr/>
          <p:nvPr/>
        </p:nvSpPr>
        <p:spPr>
          <a:xfrm>
            <a:off x="4982931" y="582235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9" name="Oval 438"/>
          <p:cNvSpPr/>
          <p:nvPr/>
        </p:nvSpPr>
        <p:spPr>
          <a:xfrm>
            <a:off x="5026086" y="590334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0" name="Oval 439"/>
          <p:cNvSpPr/>
          <p:nvPr/>
        </p:nvSpPr>
        <p:spPr>
          <a:xfrm>
            <a:off x="5071780" y="598773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1" name="Oval 440"/>
          <p:cNvSpPr/>
          <p:nvPr/>
        </p:nvSpPr>
        <p:spPr>
          <a:xfrm>
            <a:off x="5125400" y="607199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2" name="Oval 441"/>
          <p:cNvSpPr/>
          <p:nvPr/>
        </p:nvSpPr>
        <p:spPr>
          <a:xfrm>
            <a:off x="5009402" y="573849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3" name="Oval 442"/>
          <p:cNvSpPr/>
          <p:nvPr/>
        </p:nvSpPr>
        <p:spPr>
          <a:xfrm>
            <a:off x="5066805" y="582235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4" name="Oval 443"/>
          <p:cNvSpPr/>
          <p:nvPr/>
        </p:nvSpPr>
        <p:spPr>
          <a:xfrm>
            <a:off x="5109960" y="590334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5" name="Oval 444"/>
          <p:cNvSpPr/>
          <p:nvPr/>
        </p:nvSpPr>
        <p:spPr>
          <a:xfrm>
            <a:off x="5155654" y="598773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6" name="Oval 445"/>
          <p:cNvSpPr/>
          <p:nvPr/>
        </p:nvSpPr>
        <p:spPr>
          <a:xfrm>
            <a:off x="5209274" y="607199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7" name="Oval 446"/>
          <p:cNvSpPr/>
          <p:nvPr/>
        </p:nvSpPr>
        <p:spPr>
          <a:xfrm>
            <a:off x="5161802" y="589089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8" name="Oval 447"/>
          <p:cNvSpPr/>
          <p:nvPr/>
        </p:nvSpPr>
        <p:spPr>
          <a:xfrm>
            <a:off x="5219205" y="597475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9" name="Oval 448"/>
          <p:cNvSpPr/>
          <p:nvPr/>
        </p:nvSpPr>
        <p:spPr>
          <a:xfrm>
            <a:off x="5262360" y="605574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0" name="Oval 449"/>
          <p:cNvSpPr/>
          <p:nvPr/>
        </p:nvSpPr>
        <p:spPr>
          <a:xfrm>
            <a:off x="5308054" y="614013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1" name="Oval 450"/>
          <p:cNvSpPr/>
          <p:nvPr/>
        </p:nvSpPr>
        <p:spPr>
          <a:xfrm>
            <a:off x="5361674" y="622439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2" name="Oval 451"/>
          <p:cNvSpPr/>
          <p:nvPr/>
        </p:nvSpPr>
        <p:spPr>
          <a:xfrm>
            <a:off x="4925527" y="548672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3" name="Oval 452"/>
          <p:cNvSpPr/>
          <p:nvPr/>
        </p:nvSpPr>
        <p:spPr>
          <a:xfrm>
            <a:off x="4982931" y="550483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4" name="Oval 453"/>
          <p:cNvSpPr/>
          <p:nvPr/>
        </p:nvSpPr>
        <p:spPr>
          <a:xfrm>
            <a:off x="5026086" y="558582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5" name="Oval 454"/>
          <p:cNvSpPr/>
          <p:nvPr/>
        </p:nvSpPr>
        <p:spPr>
          <a:xfrm>
            <a:off x="5071780" y="567021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6" name="Oval 455"/>
          <p:cNvSpPr/>
          <p:nvPr/>
        </p:nvSpPr>
        <p:spPr>
          <a:xfrm>
            <a:off x="5125400" y="575446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7" name="Oval 456"/>
          <p:cNvSpPr/>
          <p:nvPr/>
        </p:nvSpPr>
        <p:spPr>
          <a:xfrm>
            <a:off x="5077928" y="557337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8" name="Oval 457"/>
          <p:cNvSpPr/>
          <p:nvPr/>
        </p:nvSpPr>
        <p:spPr>
          <a:xfrm>
            <a:off x="5135331" y="565723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9" name="Oval 458"/>
          <p:cNvSpPr/>
          <p:nvPr/>
        </p:nvSpPr>
        <p:spPr>
          <a:xfrm>
            <a:off x="5178486" y="573822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0" name="Oval 459"/>
          <p:cNvSpPr/>
          <p:nvPr/>
        </p:nvSpPr>
        <p:spPr>
          <a:xfrm>
            <a:off x="5224180" y="582261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1" name="Oval 460"/>
          <p:cNvSpPr/>
          <p:nvPr/>
        </p:nvSpPr>
        <p:spPr>
          <a:xfrm>
            <a:off x="5277800" y="590686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2" name="Oval 461"/>
          <p:cNvSpPr/>
          <p:nvPr/>
        </p:nvSpPr>
        <p:spPr>
          <a:xfrm>
            <a:off x="5161802" y="557337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3" name="Oval 462"/>
          <p:cNvSpPr/>
          <p:nvPr/>
        </p:nvSpPr>
        <p:spPr>
          <a:xfrm>
            <a:off x="5219205" y="565723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4" name="Oval 463"/>
          <p:cNvSpPr/>
          <p:nvPr/>
        </p:nvSpPr>
        <p:spPr>
          <a:xfrm>
            <a:off x="5262360" y="573822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5" name="Oval 464"/>
          <p:cNvSpPr/>
          <p:nvPr/>
        </p:nvSpPr>
        <p:spPr>
          <a:xfrm>
            <a:off x="5308054" y="582261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6" name="Oval 465"/>
          <p:cNvSpPr/>
          <p:nvPr/>
        </p:nvSpPr>
        <p:spPr>
          <a:xfrm>
            <a:off x="5361674" y="590686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7" name="Oval 466"/>
          <p:cNvSpPr/>
          <p:nvPr/>
        </p:nvSpPr>
        <p:spPr>
          <a:xfrm>
            <a:off x="5314202" y="572577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8" name="Oval 467"/>
          <p:cNvSpPr/>
          <p:nvPr/>
        </p:nvSpPr>
        <p:spPr>
          <a:xfrm>
            <a:off x="5371605" y="580963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9" name="Oval 468"/>
          <p:cNvSpPr/>
          <p:nvPr/>
        </p:nvSpPr>
        <p:spPr>
          <a:xfrm>
            <a:off x="5414760" y="589062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0" name="Oval 469"/>
          <p:cNvSpPr/>
          <p:nvPr/>
        </p:nvSpPr>
        <p:spPr>
          <a:xfrm>
            <a:off x="5460454" y="597501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1" name="Oval 470"/>
          <p:cNvSpPr/>
          <p:nvPr/>
        </p:nvSpPr>
        <p:spPr>
          <a:xfrm>
            <a:off x="5514074" y="605926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2" name="Oval 471"/>
          <p:cNvSpPr/>
          <p:nvPr/>
        </p:nvSpPr>
        <p:spPr>
          <a:xfrm>
            <a:off x="5269875" y="551540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3" name="Oval 472"/>
          <p:cNvSpPr/>
          <p:nvPr/>
        </p:nvSpPr>
        <p:spPr>
          <a:xfrm>
            <a:off x="5358764" y="555466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4" name="Oval 473"/>
          <p:cNvSpPr/>
          <p:nvPr/>
        </p:nvSpPr>
        <p:spPr>
          <a:xfrm>
            <a:off x="5511164" y="570706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5" name="Oval 474"/>
          <p:cNvSpPr/>
          <p:nvPr/>
        </p:nvSpPr>
        <p:spPr>
          <a:xfrm>
            <a:off x="5492457" y="589954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6" name="Oval 475"/>
          <p:cNvSpPr/>
          <p:nvPr/>
        </p:nvSpPr>
        <p:spPr>
          <a:xfrm>
            <a:off x="5437619" y="621128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7" name="Oval 476"/>
          <p:cNvSpPr/>
          <p:nvPr/>
        </p:nvSpPr>
        <p:spPr>
          <a:xfrm>
            <a:off x="5387342" y="609637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8" name="Oval 477"/>
          <p:cNvSpPr/>
          <p:nvPr/>
        </p:nvSpPr>
        <p:spPr>
          <a:xfrm>
            <a:off x="5456326" y="570139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9" name="Oval 478"/>
          <p:cNvSpPr/>
          <p:nvPr/>
        </p:nvSpPr>
        <p:spPr>
          <a:xfrm>
            <a:off x="5404656" y="560271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0" name="Oval 479"/>
          <p:cNvSpPr/>
          <p:nvPr/>
        </p:nvSpPr>
        <p:spPr>
          <a:xfrm>
            <a:off x="5206363" y="546801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1" name="Oval 480"/>
          <p:cNvSpPr/>
          <p:nvPr/>
        </p:nvSpPr>
        <p:spPr>
          <a:xfrm>
            <a:off x="5149464" y="547548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2" name="Oval 481"/>
          <p:cNvSpPr/>
          <p:nvPr/>
        </p:nvSpPr>
        <p:spPr>
          <a:xfrm>
            <a:off x="4991275" y="544256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3" name="Oval 482"/>
          <p:cNvSpPr/>
          <p:nvPr/>
        </p:nvSpPr>
        <p:spPr>
          <a:xfrm>
            <a:off x="4848806" y="549239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4" name="Oval 483"/>
          <p:cNvSpPr/>
          <p:nvPr/>
        </p:nvSpPr>
        <p:spPr>
          <a:xfrm>
            <a:off x="4787619" y="546801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5" name="Oval 484"/>
          <p:cNvSpPr/>
          <p:nvPr/>
        </p:nvSpPr>
        <p:spPr>
          <a:xfrm>
            <a:off x="4787620" y="561048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6" name="Oval 485"/>
          <p:cNvSpPr/>
          <p:nvPr/>
        </p:nvSpPr>
        <p:spPr>
          <a:xfrm>
            <a:off x="4793969" y="588248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7" name="Oval 486"/>
          <p:cNvSpPr/>
          <p:nvPr/>
        </p:nvSpPr>
        <p:spPr>
          <a:xfrm>
            <a:off x="4877056" y="635240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8" name="Oval 487"/>
          <p:cNvSpPr/>
          <p:nvPr/>
        </p:nvSpPr>
        <p:spPr>
          <a:xfrm>
            <a:off x="4917582" y="605926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9" name="Oval 488"/>
          <p:cNvSpPr/>
          <p:nvPr/>
        </p:nvSpPr>
        <p:spPr>
          <a:xfrm>
            <a:off x="4848477" y="598599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0" name="Oval 489"/>
          <p:cNvSpPr/>
          <p:nvPr/>
        </p:nvSpPr>
        <p:spPr>
          <a:xfrm>
            <a:off x="4790279" y="611574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1" name="Oval 490"/>
          <p:cNvSpPr/>
          <p:nvPr/>
        </p:nvSpPr>
        <p:spPr>
          <a:xfrm>
            <a:off x="4865704" y="620070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2" name="Oval 491"/>
          <p:cNvSpPr/>
          <p:nvPr/>
        </p:nvSpPr>
        <p:spPr>
          <a:xfrm>
            <a:off x="4973788" y="621841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3" name="Oval 492"/>
          <p:cNvSpPr/>
          <p:nvPr/>
        </p:nvSpPr>
        <p:spPr>
          <a:xfrm>
            <a:off x="5026087" y="622438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4" name="Oval 493"/>
          <p:cNvSpPr/>
          <p:nvPr/>
        </p:nvSpPr>
        <p:spPr>
          <a:xfrm>
            <a:off x="4810866" y="636893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5" name="Oval 494"/>
          <p:cNvSpPr/>
          <p:nvPr/>
        </p:nvSpPr>
        <p:spPr>
          <a:xfrm>
            <a:off x="4931894" y="632802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6" name="Oval 495"/>
          <p:cNvSpPr/>
          <p:nvPr/>
        </p:nvSpPr>
        <p:spPr>
          <a:xfrm>
            <a:off x="5353749" y="627972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7" name="Oval 496"/>
          <p:cNvSpPr/>
          <p:nvPr/>
        </p:nvSpPr>
        <p:spPr>
          <a:xfrm>
            <a:off x="5492457" y="630883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8" name="Oval 497"/>
          <p:cNvSpPr/>
          <p:nvPr/>
        </p:nvSpPr>
        <p:spPr>
          <a:xfrm>
            <a:off x="5187618" y="625297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9" name="Oval 498"/>
          <p:cNvSpPr/>
          <p:nvPr/>
        </p:nvSpPr>
        <p:spPr>
          <a:xfrm>
            <a:off x="5105347" y="625297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0" name="Oval 499"/>
          <p:cNvSpPr/>
          <p:nvPr/>
        </p:nvSpPr>
        <p:spPr>
          <a:xfrm>
            <a:off x="5242456" y="628660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1" name="Oval 500"/>
          <p:cNvSpPr/>
          <p:nvPr/>
        </p:nvSpPr>
        <p:spPr>
          <a:xfrm>
            <a:off x="5302809" y="628660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2" name="Oval 501"/>
          <p:cNvSpPr/>
          <p:nvPr/>
        </p:nvSpPr>
        <p:spPr>
          <a:xfrm>
            <a:off x="5243709" y="641462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3" name="Oval 502"/>
          <p:cNvSpPr/>
          <p:nvPr/>
        </p:nvSpPr>
        <p:spPr>
          <a:xfrm>
            <a:off x="5420606" y="639490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4" name="Oval 503"/>
          <p:cNvSpPr/>
          <p:nvPr/>
        </p:nvSpPr>
        <p:spPr>
          <a:xfrm>
            <a:off x="5166179" y="639616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5" name="Oval 504"/>
          <p:cNvSpPr/>
          <p:nvPr/>
        </p:nvSpPr>
        <p:spPr>
          <a:xfrm>
            <a:off x="5121562" y="638099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6" name="Oval 505"/>
          <p:cNvSpPr/>
          <p:nvPr/>
        </p:nvSpPr>
        <p:spPr>
          <a:xfrm>
            <a:off x="5074744" y="638099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7" name="Oval 506"/>
          <p:cNvSpPr/>
          <p:nvPr/>
        </p:nvSpPr>
        <p:spPr>
          <a:xfrm>
            <a:off x="4998668" y="637177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8" name="Oval 507"/>
          <p:cNvSpPr/>
          <p:nvPr/>
        </p:nvSpPr>
        <p:spPr>
          <a:xfrm>
            <a:off x="5492457" y="641462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9" name="Oval 508"/>
          <p:cNvSpPr/>
          <p:nvPr/>
        </p:nvSpPr>
        <p:spPr>
          <a:xfrm>
            <a:off x="5341621" y="639616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0" name="Oval 509"/>
          <p:cNvSpPr/>
          <p:nvPr/>
        </p:nvSpPr>
        <p:spPr>
          <a:xfrm>
            <a:off x="6792930" y="318079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1" name="Oval 510"/>
          <p:cNvSpPr/>
          <p:nvPr/>
        </p:nvSpPr>
        <p:spPr>
          <a:xfrm>
            <a:off x="6731500" y="330855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2" name="Oval 511"/>
          <p:cNvSpPr/>
          <p:nvPr/>
        </p:nvSpPr>
        <p:spPr>
          <a:xfrm>
            <a:off x="6774655" y="338954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3" name="Oval 512"/>
          <p:cNvSpPr/>
          <p:nvPr/>
        </p:nvSpPr>
        <p:spPr>
          <a:xfrm>
            <a:off x="6820349" y="347392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4" name="Oval 513"/>
          <p:cNvSpPr/>
          <p:nvPr/>
        </p:nvSpPr>
        <p:spPr>
          <a:xfrm>
            <a:off x="6873969" y="355818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5" name="Oval 514"/>
          <p:cNvSpPr/>
          <p:nvPr/>
        </p:nvSpPr>
        <p:spPr>
          <a:xfrm>
            <a:off x="6826496" y="337709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6" name="Oval 515"/>
          <p:cNvSpPr/>
          <p:nvPr/>
        </p:nvSpPr>
        <p:spPr>
          <a:xfrm>
            <a:off x="6883900" y="346095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7" name="Oval 516"/>
          <p:cNvSpPr/>
          <p:nvPr/>
        </p:nvSpPr>
        <p:spPr>
          <a:xfrm>
            <a:off x="6927055" y="354194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8" name="Oval 517"/>
          <p:cNvSpPr/>
          <p:nvPr/>
        </p:nvSpPr>
        <p:spPr>
          <a:xfrm>
            <a:off x="6972749" y="362632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9" name="Oval 518"/>
          <p:cNvSpPr/>
          <p:nvPr/>
        </p:nvSpPr>
        <p:spPr>
          <a:xfrm>
            <a:off x="7026369" y="371058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0" name="Oval 519"/>
          <p:cNvSpPr/>
          <p:nvPr/>
        </p:nvSpPr>
        <p:spPr>
          <a:xfrm>
            <a:off x="6910370" y="337709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1" name="Oval 520"/>
          <p:cNvSpPr/>
          <p:nvPr/>
        </p:nvSpPr>
        <p:spPr>
          <a:xfrm>
            <a:off x="6967774" y="346095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2" name="Oval 521"/>
          <p:cNvSpPr/>
          <p:nvPr/>
        </p:nvSpPr>
        <p:spPr>
          <a:xfrm>
            <a:off x="7010929" y="354194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3" name="Oval 522"/>
          <p:cNvSpPr/>
          <p:nvPr/>
        </p:nvSpPr>
        <p:spPr>
          <a:xfrm>
            <a:off x="7056623" y="362632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4" name="Oval 523"/>
          <p:cNvSpPr/>
          <p:nvPr/>
        </p:nvSpPr>
        <p:spPr>
          <a:xfrm>
            <a:off x="7110243" y="371058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5" name="Oval 524"/>
          <p:cNvSpPr/>
          <p:nvPr/>
        </p:nvSpPr>
        <p:spPr>
          <a:xfrm>
            <a:off x="7120174" y="361335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6" name="Oval 525"/>
          <p:cNvSpPr/>
          <p:nvPr/>
        </p:nvSpPr>
        <p:spPr>
          <a:xfrm>
            <a:off x="7163329" y="369434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7" name="Oval 526"/>
          <p:cNvSpPr/>
          <p:nvPr/>
        </p:nvSpPr>
        <p:spPr>
          <a:xfrm>
            <a:off x="7209023" y="377872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8" name="Oval 527"/>
          <p:cNvSpPr/>
          <p:nvPr/>
        </p:nvSpPr>
        <p:spPr>
          <a:xfrm>
            <a:off x="7262643" y="386298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9" name="Oval 528"/>
          <p:cNvSpPr/>
          <p:nvPr/>
        </p:nvSpPr>
        <p:spPr>
          <a:xfrm>
            <a:off x="6826496" y="305957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0" name="Oval 529"/>
          <p:cNvSpPr/>
          <p:nvPr/>
        </p:nvSpPr>
        <p:spPr>
          <a:xfrm>
            <a:off x="6883900" y="314343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1" name="Oval 530"/>
          <p:cNvSpPr/>
          <p:nvPr/>
        </p:nvSpPr>
        <p:spPr>
          <a:xfrm>
            <a:off x="6927055" y="322442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2" name="Oval 531"/>
          <p:cNvSpPr/>
          <p:nvPr/>
        </p:nvSpPr>
        <p:spPr>
          <a:xfrm>
            <a:off x="6972749" y="330880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3" name="Oval 532"/>
          <p:cNvSpPr/>
          <p:nvPr/>
        </p:nvSpPr>
        <p:spPr>
          <a:xfrm>
            <a:off x="7026369" y="339306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4" name="Oval 533"/>
          <p:cNvSpPr/>
          <p:nvPr/>
        </p:nvSpPr>
        <p:spPr>
          <a:xfrm>
            <a:off x="6978896" y="321197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5" name="Oval 534"/>
          <p:cNvSpPr/>
          <p:nvPr/>
        </p:nvSpPr>
        <p:spPr>
          <a:xfrm>
            <a:off x="7036300" y="329583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6" name="Oval 535"/>
          <p:cNvSpPr/>
          <p:nvPr/>
        </p:nvSpPr>
        <p:spPr>
          <a:xfrm>
            <a:off x="7079455" y="337682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7" name="Oval 536"/>
          <p:cNvSpPr/>
          <p:nvPr/>
        </p:nvSpPr>
        <p:spPr>
          <a:xfrm>
            <a:off x="7125149" y="346120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8" name="Oval 537"/>
          <p:cNvSpPr/>
          <p:nvPr/>
        </p:nvSpPr>
        <p:spPr>
          <a:xfrm>
            <a:off x="7178769" y="354546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9" name="Oval 538"/>
          <p:cNvSpPr/>
          <p:nvPr/>
        </p:nvSpPr>
        <p:spPr>
          <a:xfrm>
            <a:off x="7062770" y="321197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0" name="Oval 539"/>
          <p:cNvSpPr/>
          <p:nvPr/>
        </p:nvSpPr>
        <p:spPr>
          <a:xfrm>
            <a:off x="7262643" y="354546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1" name="Oval 540"/>
          <p:cNvSpPr/>
          <p:nvPr/>
        </p:nvSpPr>
        <p:spPr>
          <a:xfrm>
            <a:off x="7272574" y="344823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2" name="Oval 541"/>
          <p:cNvSpPr/>
          <p:nvPr/>
        </p:nvSpPr>
        <p:spPr>
          <a:xfrm>
            <a:off x="7315729" y="352922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3" name="Oval 542"/>
          <p:cNvSpPr/>
          <p:nvPr/>
        </p:nvSpPr>
        <p:spPr>
          <a:xfrm>
            <a:off x="7361423" y="361360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4" name="Oval 543"/>
          <p:cNvSpPr/>
          <p:nvPr/>
        </p:nvSpPr>
        <p:spPr>
          <a:xfrm>
            <a:off x="7415043" y="369786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5" name="Oval 544"/>
          <p:cNvSpPr/>
          <p:nvPr/>
        </p:nvSpPr>
        <p:spPr>
          <a:xfrm>
            <a:off x="7393425" y="353813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6" name="Oval 545"/>
          <p:cNvSpPr/>
          <p:nvPr/>
        </p:nvSpPr>
        <p:spPr>
          <a:xfrm>
            <a:off x="7338587" y="384988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7" name="Oval 546"/>
          <p:cNvSpPr/>
          <p:nvPr/>
        </p:nvSpPr>
        <p:spPr>
          <a:xfrm>
            <a:off x="7288310" y="373497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8" name="Oval 547"/>
          <p:cNvSpPr/>
          <p:nvPr/>
        </p:nvSpPr>
        <p:spPr>
          <a:xfrm>
            <a:off x="7357294" y="333998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9" name="Oval 548"/>
          <p:cNvSpPr/>
          <p:nvPr/>
        </p:nvSpPr>
        <p:spPr>
          <a:xfrm>
            <a:off x="7305624" y="324131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0" name="Oval 549"/>
          <p:cNvSpPr/>
          <p:nvPr/>
        </p:nvSpPr>
        <p:spPr>
          <a:xfrm>
            <a:off x="7050433" y="304832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1" name="Oval 550"/>
          <p:cNvSpPr/>
          <p:nvPr/>
        </p:nvSpPr>
        <p:spPr>
          <a:xfrm>
            <a:off x="6749775" y="306524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2" name="Oval 551"/>
          <p:cNvSpPr/>
          <p:nvPr/>
        </p:nvSpPr>
        <p:spPr>
          <a:xfrm>
            <a:off x="6688588" y="304085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3" name="Oval 552"/>
          <p:cNvSpPr/>
          <p:nvPr/>
        </p:nvSpPr>
        <p:spPr>
          <a:xfrm>
            <a:off x="6688588" y="324907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4" name="Oval 553"/>
          <p:cNvSpPr/>
          <p:nvPr/>
        </p:nvSpPr>
        <p:spPr>
          <a:xfrm>
            <a:off x="6694937" y="352107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5" name="Oval 554"/>
          <p:cNvSpPr/>
          <p:nvPr/>
        </p:nvSpPr>
        <p:spPr>
          <a:xfrm>
            <a:off x="6778024" y="399100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6" name="Oval 555"/>
          <p:cNvSpPr/>
          <p:nvPr/>
        </p:nvSpPr>
        <p:spPr>
          <a:xfrm>
            <a:off x="6818550" y="369786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7" name="Oval 556"/>
          <p:cNvSpPr/>
          <p:nvPr/>
        </p:nvSpPr>
        <p:spPr>
          <a:xfrm>
            <a:off x="6749445" y="362459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8" name="Oval 557"/>
          <p:cNvSpPr/>
          <p:nvPr/>
        </p:nvSpPr>
        <p:spPr>
          <a:xfrm>
            <a:off x="6691247" y="375434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9" name="Oval 558"/>
          <p:cNvSpPr/>
          <p:nvPr/>
        </p:nvSpPr>
        <p:spPr>
          <a:xfrm>
            <a:off x="6766672" y="383930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0" name="Oval 559"/>
          <p:cNvSpPr/>
          <p:nvPr/>
        </p:nvSpPr>
        <p:spPr>
          <a:xfrm>
            <a:off x="6874756" y="385700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1" name="Oval 560"/>
          <p:cNvSpPr/>
          <p:nvPr/>
        </p:nvSpPr>
        <p:spPr>
          <a:xfrm>
            <a:off x="6927055" y="386298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2" name="Oval 561"/>
          <p:cNvSpPr/>
          <p:nvPr/>
        </p:nvSpPr>
        <p:spPr>
          <a:xfrm>
            <a:off x="6711834" y="400752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3" name="Oval 562"/>
          <p:cNvSpPr/>
          <p:nvPr/>
        </p:nvSpPr>
        <p:spPr>
          <a:xfrm>
            <a:off x="6832862" y="396661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4" name="Oval 563"/>
          <p:cNvSpPr/>
          <p:nvPr/>
        </p:nvSpPr>
        <p:spPr>
          <a:xfrm>
            <a:off x="7254717" y="391831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5" name="Oval 564"/>
          <p:cNvSpPr/>
          <p:nvPr/>
        </p:nvSpPr>
        <p:spPr>
          <a:xfrm>
            <a:off x="7393425" y="394743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6" name="Oval 565"/>
          <p:cNvSpPr/>
          <p:nvPr/>
        </p:nvSpPr>
        <p:spPr>
          <a:xfrm>
            <a:off x="7088586" y="389157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7" name="Oval 566"/>
          <p:cNvSpPr/>
          <p:nvPr/>
        </p:nvSpPr>
        <p:spPr>
          <a:xfrm>
            <a:off x="7006315" y="389157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8" name="Oval 567"/>
          <p:cNvSpPr/>
          <p:nvPr/>
        </p:nvSpPr>
        <p:spPr>
          <a:xfrm>
            <a:off x="7143424" y="392520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9" name="Oval 568"/>
          <p:cNvSpPr/>
          <p:nvPr/>
        </p:nvSpPr>
        <p:spPr>
          <a:xfrm>
            <a:off x="7203777" y="392520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0" name="Oval 569"/>
          <p:cNvSpPr/>
          <p:nvPr/>
        </p:nvSpPr>
        <p:spPr>
          <a:xfrm>
            <a:off x="7144677" y="405321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1" name="Oval 570"/>
          <p:cNvSpPr/>
          <p:nvPr/>
        </p:nvSpPr>
        <p:spPr>
          <a:xfrm>
            <a:off x="7321574" y="403350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2" name="Oval 571"/>
          <p:cNvSpPr/>
          <p:nvPr/>
        </p:nvSpPr>
        <p:spPr>
          <a:xfrm>
            <a:off x="7067147" y="403476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3" name="Oval 572"/>
          <p:cNvSpPr/>
          <p:nvPr/>
        </p:nvSpPr>
        <p:spPr>
          <a:xfrm>
            <a:off x="7022530" y="401958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4" name="Oval 573"/>
          <p:cNvSpPr/>
          <p:nvPr/>
        </p:nvSpPr>
        <p:spPr>
          <a:xfrm>
            <a:off x="6975712" y="401958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5" name="Oval 574"/>
          <p:cNvSpPr/>
          <p:nvPr/>
        </p:nvSpPr>
        <p:spPr>
          <a:xfrm>
            <a:off x="6899636" y="401037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6" name="Oval 575"/>
          <p:cNvSpPr/>
          <p:nvPr/>
        </p:nvSpPr>
        <p:spPr>
          <a:xfrm>
            <a:off x="7393425" y="405321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7" name="Oval 576"/>
          <p:cNvSpPr/>
          <p:nvPr/>
        </p:nvSpPr>
        <p:spPr>
          <a:xfrm>
            <a:off x="7242589" y="403476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8" name="Oval 577"/>
          <p:cNvSpPr/>
          <p:nvPr/>
        </p:nvSpPr>
        <p:spPr>
          <a:xfrm>
            <a:off x="6033578" y="321197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9" name="Oval 578"/>
          <p:cNvSpPr/>
          <p:nvPr/>
        </p:nvSpPr>
        <p:spPr>
          <a:xfrm>
            <a:off x="5972148" y="333973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0" name="Oval 579"/>
          <p:cNvSpPr/>
          <p:nvPr/>
        </p:nvSpPr>
        <p:spPr>
          <a:xfrm>
            <a:off x="6015303" y="342072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1" name="Oval 580"/>
          <p:cNvSpPr/>
          <p:nvPr/>
        </p:nvSpPr>
        <p:spPr>
          <a:xfrm>
            <a:off x="6060997" y="350511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2" name="Oval 581"/>
          <p:cNvSpPr/>
          <p:nvPr/>
        </p:nvSpPr>
        <p:spPr>
          <a:xfrm>
            <a:off x="6114617" y="358936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3" name="Oval 582"/>
          <p:cNvSpPr/>
          <p:nvPr/>
        </p:nvSpPr>
        <p:spPr>
          <a:xfrm>
            <a:off x="6067144" y="340827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4" name="Oval 583"/>
          <p:cNvSpPr/>
          <p:nvPr/>
        </p:nvSpPr>
        <p:spPr>
          <a:xfrm>
            <a:off x="6124548" y="349213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5" name="Oval 584"/>
          <p:cNvSpPr/>
          <p:nvPr/>
        </p:nvSpPr>
        <p:spPr>
          <a:xfrm>
            <a:off x="6167703" y="357312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6" name="Oval 585"/>
          <p:cNvSpPr/>
          <p:nvPr/>
        </p:nvSpPr>
        <p:spPr>
          <a:xfrm>
            <a:off x="6213397" y="365751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7" name="Oval 586"/>
          <p:cNvSpPr/>
          <p:nvPr/>
        </p:nvSpPr>
        <p:spPr>
          <a:xfrm>
            <a:off x="6267017" y="374176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8" name="Oval 587"/>
          <p:cNvSpPr/>
          <p:nvPr/>
        </p:nvSpPr>
        <p:spPr>
          <a:xfrm>
            <a:off x="6151018" y="340827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9" name="Oval 588"/>
          <p:cNvSpPr/>
          <p:nvPr/>
        </p:nvSpPr>
        <p:spPr>
          <a:xfrm>
            <a:off x="6208422" y="349213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0" name="Oval 589"/>
          <p:cNvSpPr/>
          <p:nvPr/>
        </p:nvSpPr>
        <p:spPr>
          <a:xfrm>
            <a:off x="6251577" y="357312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1" name="Oval 590"/>
          <p:cNvSpPr/>
          <p:nvPr/>
        </p:nvSpPr>
        <p:spPr>
          <a:xfrm>
            <a:off x="6297271" y="365751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2" name="Oval 591"/>
          <p:cNvSpPr/>
          <p:nvPr/>
        </p:nvSpPr>
        <p:spPr>
          <a:xfrm>
            <a:off x="6350891" y="374176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3" name="Oval 592"/>
          <p:cNvSpPr/>
          <p:nvPr/>
        </p:nvSpPr>
        <p:spPr>
          <a:xfrm>
            <a:off x="6303418" y="356067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4" name="Oval 593"/>
          <p:cNvSpPr/>
          <p:nvPr/>
        </p:nvSpPr>
        <p:spPr>
          <a:xfrm>
            <a:off x="6360822" y="364453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5" name="Oval 594"/>
          <p:cNvSpPr/>
          <p:nvPr/>
        </p:nvSpPr>
        <p:spPr>
          <a:xfrm>
            <a:off x="6403977" y="372552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6" name="Oval 595"/>
          <p:cNvSpPr/>
          <p:nvPr/>
        </p:nvSpPr>
        <p:spPr>
          <a:xfrm>
            <a:off x="6449671" y="380991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7" name="Oval 596"/>
          <p:cNvSpPr/>
          <p:nvPr/>
        </p:nvSpPr>
        <p:spPr>
          <a:xfrm>
            <a:off x="6503291" y="389416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8" name="Oval 597"/>
          <p:cNvSpPr/>
          <p:nvPr/>
        </p:nvSpPr>
        <p:spPr>
          <a:xfrm>
            <a:off x="6067144" y="309075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9" name="Oval 598"/>
          <p:cNvSpPr/>
          <p:nvPr/>
        </p:nvSpPr>
        <p:spPr>
          <a:xfrm>
            <a:off x="6124548" y="317461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0" name="Oval 599"/>
          <p:cNvSpPr/>
          <p:nvPr/>
        </p:nvSpPr>
        <p:spPr>
          <a:xfrm>
            <a:off x="6167703" y="325560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1" name="Oval 600"/>
          <p:cNvSpPr/>
          <p:nvPr/>
        </p:nvSpPr>
        <p:spPr>
          <a:xfrm>
            <a:off x="6213397" y="333998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2" name="Oval 601"/>
          <p:cNvSpPr/>
          <p:nvPr/>
        </p:nvSpPr>
        <p:spPr>
          <a:xfrm>
            <a:off x="6267017" y="342424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3" name="Oval 602"/>
          <p:cNvSpPr/>
          <p:nvPr/>
        </p:nvSpPr>
        <p:spPr>
          <a:xfrm>
            <a:off x="6219544" y="324315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4" name="Oval 603"/>
          <p:cNvSpPr/>
          <p:nvPr/>
        </p:nvSpPr>
        <p:spPr>
          <a:xfrm>
            <a:off x="6276948" y="332701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5" name="Oval 604"/>
          <p:cNvSpPr/>
          <p:nvPr/>
        </p:nvSpPr>
        <p:spPr>
          <a:xfrm>
            <a:off x="6320103" y="340800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6" name="Oval 605"/>
          <p:cNvSpPr/>
          <p:nvPr/>
        </p:nvSpPr>
        <p:spPr>
          <a:xfrm>
            <a:off x="6365797" y="349238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7" name="Oval 606"/>
          <p:cNvSpPr/>
          <p:nvPr/>
        </p:nvSpPr>
        <p:spPr>
          <a:xfrm>
            <a:off x="6419417" y="357664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8" name="Oval 607"/>
          <p:cNvSpPr/>
          <p:nvPr/>
        </p:nvSpPr>
        <p:spPr>
          <a:xfrm>
            <a:off x="6303418" y="324315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9" name="Oval 608"/>
          <p:cNvSpPr/>
          <p:nvPr/>
        </p:nvSpPr>
        <p:spPr>
          <a:xfrm>
            <a:off x="6360822" y="332701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0" name="Oval 609"/>
          <p:cNvSpPr/>
          <p:nvPr/>
        </p:nvSpPr>
        <p:spPr>
          <a:xfrm>
            <a:off x="6403977" y="340800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1" name="Oval 610"/>
          <p:cNvSpPr/>
          <p:nvPr/>
        </p:nvSpPr>
        <p:spPr>
          <a:xfrm>
            <a:off x="6449671" y="349238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2" name="Oval 611"/>
          <p:cNvSpPr/>
          <p:nvPr/>
        </p:nvSpPr>
        <p:spPr>
          <a:xfrm>
            <a:off x="6503291" y="357664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3" name="Oval 612"/>
          <p:cNvSpPr/>
          <p:nvPr/>
        </p:nvSpPr>
        <p:spPr>
          <a:xfrm>
            <a:off x="6455818" y="339555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4" name="Oval 613"/>
          <p:cNvSpPr/>
          <p:nvPr/>
        </p:nvSpPr>
        <p:spPr>
          <a:xfrm>
            <a:off x="6513222" y="347941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5" name="Oval 614"/>
          <p:cNvSpPr/>
          <p:nvPr/>
        </p:nvSpPr>
        <p:spPr>
          <a:xfrm>
            <a:off x="6556377" y="356040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6" name="Oval 615"/>
          <p:cNvSpPr/>
          <p:nvPr/>
        </p:nvSpPr>
        <p:spPr>
          <a:xfrm>
            <a:off x="6602071" y="364478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7" name="Oval 616"/>
          <p:cNvSpPr/>
          <p:nvPr/>
        </p:nvSpPr>
        <p:spPr>
          <a:xfrm>
            <a:off x="6655691" y="372904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8" name="Oval 617"/>
          <p:cNvSpPr/>
          <p:nvPr/>
        </p:nvSpPr>
        <p:spPr>
          <a:xfrm>
            <a:off x="6411491" y="318518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9" name="Oval 618"/>
          <p:cNvSpPr/>
          <p:nvPr/>
        </p:nvSpPr>
        <p:spPr>
          <a:xfrm>
            <a:off x="6500380" y="322443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0" name="Oval 619"/>
          <p:cNvSpPr/>
          <p:nvPr/>
        </p:nvSpPr>
        <p:spPr>
          <a:xfrm>
            <a:off x="6652780" y="337683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1" name="Oval 620"/>
          <p:cNvSpPr/>
          <p:nvPr/>
        </p:nvSpPr>
        <p:spPr>
          <a:xfrm>
            <a:off x="6634073" y="356931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2" name="Oval 621"/>
          <p:cNvSpPr/>
          <p:nvPr/>
        </p:nvSpPr>
        <p:spPr>
          <a:xfrm>
            <a:off x="6579235" y="388106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3" name="Oval 622"/>
          <p:cNvSpPr/>
          <p:nvPr/>
        </p:nvSpPr>
        <p:spPr>
          <a:xfrm>
            <a:off x="6528958" y="376615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4" name="Oval 623"/>
          <p:cNvSpPr/>
          <p:nvPr/>
        </p:nvSpPr>
        <p:spPr>
          <a:xfrm>
            <a:off x="6597942" y="337116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5" name="Oval 624"/>
          <p:cNvSpPr/>
          <p:nvPr/>
        </p:nvSpPr>
        <p:spPr>
          <a:xfrm>
            <a:off x="6546272" y="327249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6" name="Oval 625"/>
          <p:cNvSpPr/>
          <p:nvPr/>
        </p:nvSpPr>
        <p:spPr>
          <a:xfrm>
            <a:off x="6347980" y="307203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7" name="Oval 626"/>
          <p:cNvSpPr/>
          <p:nvPr/>
        </p:nvSpPr>
        <p:spPr>
          <a:xfrm>
            <a:off x="6291081" y="307951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8" name="Oval 627"/>
          <p:cNvSpPr/>
          <p:nvPr/>
        </p:nvSpPr>
        <p:spPr>
          <a:xfrm>
            <a:off x="6132892" y="304659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9" name="Oval 628"/>
          <p:cNvSpPr/>
          <p:nvPr/>
        </p:nvSpPr>
        <p:spPr>
          <a:xfrm>
            <a:off x="5990423" y="309642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0" name="Oval 629"/>
          <p:cNvSpPr/>
          <p:nvPr/>
        </p:nvSpPr>
        <p:spPr>
          <a:xfrm>
            <a:off x="5929236" y="307203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1" name="Oval 630"/>
          <p:cNvSpPr/>
          <p:nvPr/>
        </p:nvSpPr>
        <p:spPr>
          <a:xfrm>
            <a:off x="5929236" y="328026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2" name="Oval 631"/>
          <p:cNvSpPr/>
          <p:nvPr/>
        </p:nvSpPr>
        <p:spPr>
          <a:xfrm>
            <a:off x="5935585" y="355225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3" name="Oval 632"/>
          <p:cNvSpPr/>
          <p:nvPr/>
        </p:nvSpPr>
        <p:spPr>
          <a:xfrm>
            <a:off x="6018672" y="402218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4" name="Oval 633"/>
          <p:cNvSpPr/>
          <p:nvPr/>
        </p:nvSpPr>
        <p:spPr>
          <a:xfrm>
            <a:off x="6059198" y="372904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5" name="Oval 634"/>
          <p:cNvSpPr/>
          <p:nvPr/>
        </p:nvSpPr>
        <p:spPr>
          <a:xfrm>
            <a:off x="5990093" y="365577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6" name="Oval 635"/>
          <p:cNvSpPr/>
          <p:nvPr/>
        </p:nvSpPr>
        <p:spPr>
          <a:xfrm>
            <a:off x="5931895" y="378552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7" name="Oval 636"/>
          <p:cNvSpPr/>
          <p:nvPr/>
        </p:nvSpPr>
        <p:spPr>
          <a:xfrm>
            <a:off x="6007320" y="387048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8" name="Oval 637"/>
          <p:cNvSpPr/>
          <p:nvPr/>
        </p:nvSpPr>
        <p:spPr>
          <a:xfrm>
            <a:off x="6115404" y="388818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9" name="Oval 638"/>
          <p:cNvSpPr/>
          <p:nvPr/>
        </p:nvSpPr>
        <p:spPr>
          <a:xfrm>
            <a:off x="6167703" y="389416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0" name="Oval 639"/>
          <p:cNvSpPr/>
          <p:nvPr/>
        </p:nvSpPr>
        <p:spPr>
          <a:xfrm>
            <a:off x="5952482" y="403870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1" name="Oval 640"/>
          <p:cNvSpPr/>
          <p:nvPr/>
        </p:nvSpPr>
        <p:spPr>
          <a:xfrm>
            <a:off x="6073510" y="399779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2" name="Oval 641"/>
          <p:cNvSpPr/>
          <p:nvPr/>
        </p:nvSpPr>
        <p:spPr>
          <a:xfrm>
            <a:off x="6495365" y="39494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3" name="Oval 642"/>
          <p:cNvSpPr/>
          <p:nvPr/>
        </p:nvSpPr>
        <p:spPr>
          <a:xfrm>
            <a:off x="6634073" y="397861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4" name="Oval 643"/>
          <p:cNvSpPr/>
          <p:nvPr/>
        </p:nvSpPr>
        <p:spPr>
          <a:xfrm>
            <a:off x="6329234" y="392275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5" name="Oval 644"/>
          <p:cNvSpPr/>
          <p:nvPr/>
        </p:nvSpPr>
        <p:spPr>
          <a:xfrm>
            <a:off x="6246963" y="392275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6" name="Oval 645"/>
          <p:cNvSpPr/>
          <p:nvPr/>
        </p:nvSpPr>
        <p:spPr>
          <a:xfrm>
            <a:off x="6384072" y="395638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7" name="Oval 646"/>
          <p:cNvSpPr/>
          <p:nvPr/>
        </p:nvSpPr>
        <p:spPr>
          <a:xfrm>
            <a:off x="6444425" y="395638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8" name="Oval 647"/>
          <p:cNvSpPr/>
          <p:nvPr/>
        </p:nvSpPr>
        <p:spPr>
          <a:xfrm>
            <a:off x="6385325" y="408439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9" name="Oval 648"/>
          <p:cNvSpPr/>
          <p:nvPr/>
        </p:nvSpPr>
        <p:spPr>
          <a:xfrm>
            <a:off x="6562222" y="406468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0" name="Oval 649"/>
          <p:cNvSpPr/>
          <p:nvPr/>
        </p:nvSpPr>
        <p:spPr>
          <a:xfrm>
            <a:off x="6307795" y="406594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1" name="Oval 650"/>
          <p:cNvSpPr/>
          <p:nvPr/>
        </p:nvSpPr>
        <p:spPr>
          <a:xfrm>
            <a:off x="6263178" y="405076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2" name="Oval 651"/>
          <p:cNvSpPr/>
          <p:nvPr/>
        </p:nvSpPr>
        <p:spPr>
          <a:xfrm>
            <a:off x="6216360" y="405076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3" name="Oval 652"/>
          <p:cNvSpPr/>
          <p:nvPr/>
        </p:nvSpPr>
        <p:spPr>
          <a:xfrm>
            <a:off x="6140284" y="404155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4" name="Oval 653"/>
          <p:cNvSpPr/>
          <p:nvPr/>
        </p:nvSpPr>
        <p:spPr>
          <a:xfrm>
            <a:off x="6634073" y="40843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5" name="Oval 654"/>
          <p:cNvSpPr/>
          <p:nvPr/>
        </p:nvSpPr>
        <p:spPr>
          <a:xfrm>
            <a:off x="6483237" y="406594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6" name="Oval 655"/>
          <p:cNvSpPr/>
          <p:nvPr/>
        </p:nvSpPr>
        <p:spPr>
          <a:xfrm>
            <a:off x="6994331" y="438087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7" name="Oval 656"/>
          <p:cNvSpPr/>
          <p:nvPr/>
        </p:nvSpPr>
        <p:spPr>
          <a:xfrm>
            <a:off x="6932900" y="450864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8" name="Oval 657"/>
          <p:cNvSpPr/>
          <p:nvPr/>
        </p:nvSpPr>
        <p:spPr>
          <a:xfrm>
            <a:off x="6976055" y="458963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9" name="Oval 658"/>
          <p:cNvSpPr/>
          <p:nvPr/>
        </p:nvSpPr>
        <p:spPr>
          <a:xfrm>
            <a:off x="7021749" y="467401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0" name="Oval 659"/>
          <p:cNvSpPr/>
          <p:nvPr/>
        </p:nvSpPr>
        <p:spPr>
          <a:xfrm>
            <a:off x="7075369" y="475827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1" name="Oval 660"/>
          <p:cNvSpPr/>
          <p:nvPr/>
        </p:nvSpPr>
        <p:spPr>
          <a:xfrm>
            <a:off x="7027897" y="457718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2" name="Oval 661"/>
          <p:cNvSpPr/>
          <p:nvPr/>
        </p:nvSpPr>
        <p:spPr>
          <a:xfrm>
            <a:off x="7085300" y="466104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3" name="Oval 662"/>
          <p:cNvSpPr/>
          <p:nvPr/>
        </p:nvSpPr>
        <p:spPr>
          <a:xfrm>
            <a:off x="7128455" y="474203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4" name="Oval 663"/>
          <p:cNvSpPr/>
          <p:nvPr/>
        </p:nvSpPr>
        <p:spPr>
          <a:xfrm>
            <a:off x="7174149" y="482641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5" name="Oval 664"/>
          <p:cNvSpPr/>
          <p:nvPr/>
        </p:nvSpPr>
        <p:spPr>
          <a:xfrm>
            <a:off x="7227769" y="491067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6" name="Oval 665"/>
          <p:cNvSpPr/>
          <p:nvPr/>
        </p:nvSpPr>
        <p:spPr>
          <a:xfrm>
            <a:off x="7111771" y="457718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7" name="Oval 666"/>
          <p:cNvSpPr/>
          <p:nvPr/>
        </p:nvSpPr>
        <p:spPr>
          <a:xfrm>
            <a:off x="7169174" y="466104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8" name="Oval 667"/>
          <p:cNvSpPr/>
          <p:nvPr/>
        </p:nvSpPr>
        <p:spPr>
          <a:xfrm>
            <a:off x="7212329" y="474203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9" name="Oval 668"/>
          <p:cNvSpPr/>
          <p:nvPr/>
        </p:nvSpPr>
        <p:spPr>
          <a:xfrm>
            <a:off x="7258023" y="482641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0" name="Oval 669"/>
          <p:cNvSpPr/>
          <p:nvPr/>
        </p:nvSpPr>
        <p:spPr>
          <a:xfrm>
            <a:off x="7311643" y="491067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1" name="Oval 670"/>
          <p:cNvSpPr/>
          <p:nvPr/>
        </p:nvSpPr>
        <p:spPr>
          <a:xfrm>
            <a:off x="7264171" y="472958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2" name="Oval 671"/>
          <p:cNvSpPr/>
          <p:nvPr/>
        </p:nvSpPr>
        <p:spPr>
          <a:xfrm>
            <a:off x="7321574" y="481344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3" name="Oval 672"/>
          <p:cNvSpPr/>
          <p:nvPr/>
        </p:nvSpPr>
        <p:spPr>
          <a:xfrm>
            <a:off x="7364729" y="489443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4" name="Oval 673"/>
          <p:cNvSpPr/>
          <p:nvPr/>
        </p:nvSpPr>
        <p:spPr>
          <a:xfrm>
            <a:off x="7410423" y="497881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5" name="Oval 674"/>
          <p:cNvSpPr/>
          <p:nvPr/>
        </p:nvSpPr>
        <p:spPr>
          <a:xfrm>
            <a:off x="7464043" y="506307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6" name="Oval 675"/>
          <p:cNvSpPr/>
          <p:nvPr/>
        </p:nvSpPr>
        <p:spPr>
          <a:xfrm>
            <a:off x="7027896" y="432540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7" name="Oval 676"/>
          <p:cNvSpPr/>
          <p:nvPr/>
        </p:nvSpPr>
        <p:spPr>
          <a:xfrm>
            <a:off x="7085300" y="440926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8" name="Oval 677"/>
          <p:cNvSpPr/>
          <p:nvPr/>
        </p:nvSpPr>
        <p:spPr>
          <a:xfrm>
            <a:off x="7128455" y="442450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9" name="Oval 678"/>
          <p:cNvSpPr/>
          <p:nvPr/>
        </p:nvSpPr>
        <p:spPr>
          <a:xfrm>
            <a:off x="7174149" y="450889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0" name="Oval 679"/>
          <p:cNvSpPr/>
          <p:nvPr/>
        </p:nvSpPr>
        <p:spPr>
          <a:xfrm>
            <a:off x="7227769" y="459315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1" name="Oval 680"/>
          <p:cNvSpPr/>
          <p:nvPr/>
        </p:nvSpPr>
        <p:spPr>
          <a:xfrm>
            <a:off x="7180297" y="441205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2" name="Oval 681"/>
          <p:cNvSpPr/>
          <p:nvPr/>
        </p:nvSpPr>
        <p:spPr>
          <a:xfrm>
            <a:off x="7237700" y="449591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3" name="Oval 682"/>
          <p:cNvSpPr/>
          <p:nvPr/>
        </p:nvSpPr>
        <p:spPr>
          <a:xfrm>
            <a:off x="7280855" y="457690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4" name="Oval 683"/>
          <p:cNvSpPr/>
          <p:nvPr/>
        </p:nvSpPr>
        <p:spPr>
          <a:xfrm>
            <a:off x="7326549" y="466129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5" name="Oval 684"/>
          <p:cNvSpPr/>
          <p:nvPr/>
        </p:nvSpPr>
        <p:spPr>
          <a:xfrm>
            <a:off x="7380169" y="474555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6" name="Oval 685"/>
          <p:cNvSpPr/>
          <p:nvPr/>
        </p:nvSpPr>
        <p:spPr>
          <a:xfrm>
            <a:off x="7264171" y="441205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7" name="Oval 686"/>
          <p:cNvSpPr/>
          <p:nvPr/>
        </p:nvSpPr>
        <p:spPr>
          <a:xfrm>
            <a:off x="7321574" y="449591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8" name="Oval 687"/>
          <p:cNvSpPr/>
          <p:nvPr/>
        </p:nvSpPr>
        <p:spPr>
          <a:xfrm>
            <a:off x="7364729" y="457690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9" name="Oval 688"/>
          <p:cNvSpPr/>
          <p:nvPr/>
        </p:nvSpPr>
        <p:spPr>
          <a:xfrm>
            <a:off x="7410423" y="466129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0" name="Oval 689"/>
          <p:cNvSpPr/>
          <p:nvPr/>
        </p:nvSpPr>
        <p:spPr>
          <a:xfrm>
            <a:off x="7464043" y="474555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1" name="Oval 690"/>
          <p:cNvSpPr/>
          <p:nvPr/>
        </p:nvSpPr>
        <p:spPr>
          <a:xfrm>
            <a:off x="7517129" y="472930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2" name="Oval 691"/>
          <p:cNvSpPr/>
          <p:nvPr/>
        </p:nvSpPr>
        <p:spPr>
          <a:xfrm>
            <a:off x="7562823" y="481369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3" name="Oval 692"/>
          <p:cNvSpPr/>
          <p:nvPr/>
        </p:nvSpPr>
        <p:spPr>
          <a:xfrm>
            <a:off x="7616443" y="489795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4" name="Oval 693"/>
          <p:cNvSpPr/>
          <p:nvPr/>
        </p:nvSpPr>
        <p:spPr>
          <a:xfrm>
            <a:off x="7372244" y="435409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5" name="Oval 694"/>
          <p:cNvSpPr/>
          <p:nvPr/>
        </p:nvSpPr>
        <p:spPr>
          <a:xfrm>
            <a:off x="7613533" y="454574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6" name="Oval 695"/>
          <p:cNvSpPr/>
          <p:nvPr/>
        </p:nvSpPr>
        <p:spPr>
          <a:xfrm>
            <a:off x="7594826" y="473822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7" name="Oval 696"/>
          <p:cNvSpPr/>
          <p:nvPr/>
        </p:nvSpPr>
        <p:spPr>
          <a:xfrm>
            <a:off x="7539988" y="504997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8" name="Oval 697"/>
          <p:cNvSpPr/>
          <p:nvPr/>
        </p:nvSpPr>
        <p:spPr>
          <a:xfrm>
            <a:off x="7489711" y="493505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99" name="Oval 698"/>
          <p:cNvSpPr/>
          <p:nvPr/>
        </p:nvSpPr>
        <p:spPr>
          <a:xfrm>
            <a:off x="7558695" y="454007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0" name="Oval 699"/>
          <p:cNvSpPr/>
          <p:nvPr/>
        </p:nvSpPr>
        <p:spPr>
          <a:xfrm>
            <a:off x="7308732" y="430669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1" name="Oval 700"/>
          <p:cNvSpPr/>
          <p:nvPr/>
        </p:nvSpPr>
        <p:spPr>
          <a:xfrm>
            <a:off x="7251833" y="431416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2" name="Oval 701"/>
          <p:cNvSpPr/>
          <p:nvPr/>
        </p:nvSpPr>
        <p:spPr>
          <a:xfrm>
            <a:off x="6951175" y="43310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3" name="Oval 702"/>
          <p:cNvSpPr/>
          <p:nvPr/>
        </p:nvSpPr>
        <p:spPr>
          <a:xfrm>
            <a:off x="6889988" y="430669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4" name="Oval 703"/>
          <p:cNvSpPr/>
          <p:nvPr/>
        </p:nvSpPr>
        <p:spPr>
          <a:xfrm>
            <a:off x="6889989" y="444916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5" name="Oval 704"/>
          <p:cNvSpPr/>
          <p:nvPr/>
        </p:nvSpPr>
        <p:spPr>
          <a:xfrm>
            <a:off x="6896338" y="472116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6" name="Oval 705"/>
          <p:cNvSpPr/>
          <p:nvPr/>
        </p:nvSpPr>
        <p:spPr>
          <a:xfrm>
            <a:off x="6979425" y="519108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7" name="Oval 706"/>
          <p:cNvSpPr/>
          <p:nvPr/>
        </p:nvSpPr>
        <p:spPr>
          <a:xfrm>
            <a:off x="7019951" y="489795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8" name="Oval 707"/>
          <p:cNvSpPr/>
          <p:nvPr/>
        </p:nvSpPr>
        <p:spPr>
          <a:xfrm>
            <a:off x="6950846" y="482468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9" name="Oval 708"/>
          <p:cNvSpPr/>
          <p:nvPr/>
        </p:nvSpPr>
        <p:spPr>
          <a:xfrm>
            <a:off x="6892648" y="495443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0" name="Oval 709"/>
          <p:cNvSpPr/>
          <p:nvPr/>
        </p:nvSpPr>
        <p:spPr>
          <a:xfrm>
            <a:off x="6968073" y="503938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1" name="Oval 710"/>
          <p:cNvSpPr/>
          <p:nvPr/>
        </p:nvSpPr>
        <p:spPr>
          <a:xfrm>
            <a:off x="7076157" y="505709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2" name="Oval 711"/>
          <p:cNvSpPr/>
          <p:nvPr/>
        </p:nvSpPr>
        <p:spPr>
          <a:xfrm>
            <a:off x="7128456" y="506307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3" name="Oval 712"/>
          <p:cNvSpPr/>
          <p:nvPr/>
        </p:nvSpPr>
        <p:spPr>
          <a:xfrm>
            <a:off x="6913235" y="520761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4" name="Oval 713"/>
          <p:cNvSpPr/>
          <p:nvPr/>
        </p:nvSpPr>
        <p:spPr>
          <a:xfrm>
            <a:off x="7034263" y="516670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5" name="Oval 714"/>
          <p:cNvSpPr/>
          <p:nvPr/>
        </p:nvSpPr>
        <p:spPr>
          <a:xfrm>
            <a:off x="7456118" y="511840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6" name="Oval 715"/>
          <p:cNvSpPr/>
          <p:nvPr/>
        </p:nvSpPr>
        <p:spPr>
          <a:xfrm>
            <a:off x="7594826" y="514751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7" name="Oval 716"/>
          <p:cNvSpPr/>
          <p:nvPr/>
        </p:nvSpPr>
        <p:spPr>
          <a:xfrm>
            <a:off x="7289987" y="509166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8" name="Oval 717"/>
          <p:cNvSpPr/>
          <p:nvPr/>
        </p:nvSpPr>
        <p:spPr>
          <a:xfrm>
            <a:off x="7207716" y="509166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19" name="Oval 718"/>
          <p:cNvSpPr/>
          <p:nvPr/>
        </p:nvSpPr>
        <p:spPr>
          <a:xfrm>
            <a:off x="7344825" y="512528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0" name="Oval 719"/>
          <p:cNvSpPr/>
          <p:nvPr/>
        </p:nvSpPr>
        <p:spPr>
          <a:xfrm>
            <a:off x="7405178" y="512528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1" name="Oval 720"/>
          <p:cNvSpPr/>
          <p:nvPr/>
        </p:nvSpPr>
        <p:spPr>
          <a:xfrm>
            <a:off x="7346078" y="525330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2" name="Oval 721"/>
          <p:cNvSpPr/>
          <p:nvPr/>
        </p:nvSpPr>
        <p:spPr>
          <a:xfrm>
            <a:off x="7522975" y="523358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3" name="Oval 722"/>
          <p:cNvSpPr/>
          <p:nvPr/>
        </p:nvSpPr>
        <p:spPr>
          <a:xfrm>
            <a:off x="7268548" y="523484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4" name="Oval 723"/>
          <p:cNvSpPr/>
          <p:nvPr/>
        </p:nvSpPr>
        <p:spPr>
          <a:xfrm>
            <a:off x="7223931" y="521967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5" name="Oval 724"/>
          <p:cNvSpPr/>
          <p:nvPr/>
        </p:nvSpPr>
        <p:spPr>
          <a:xfrm>
            <a:off x="7177113" y="521967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6" name="Oval 725"/>
          <p:cNvSpPr/>
          <p:nvPr/>
        </p:nvSpPr>
        <p:spPr>
          <a:xfrm>
            <a:off x="7101037" y="521046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7" name="Oval 726"/>
          <p:cNvSpPr/>
          <p:nvPr/>
        </p:nvSpPr>
        <p:spPr>
          <a:xfrm>
            <a:off x="7594826" y="525330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8" name="Oval 727"/>
          <p:cNvSpPr/>
          <p:nvPr/>
        </p:nvSpPr>
        <p:spPr>
          <a:xfrm>
            <a:off x="7443990" y="523484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9" name="Oval 728"/>
          <p:cNvSpPr/>
          <p:nvPr/>
        </p:nvSpPr>
        <p:spPr>
          <a:xfrm>
            <a:off x="6234979" y="441205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0" name="Oval 729"/>
          <p:cNvSpPr/>
          <p:nvPr/>
        </p:nvSpPr>
        <p:spPr>
          <a:xfrm>
            <a:off x="6173548" y="453982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1" name="Oval 730"/>
          <p:cNvSpPr/>
          <p:nvPr/>
        </p:nvSpPr>
        <p:spPr>
          <a:xfrm>
            <a:off x="6216703" y="462081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2" name="Oval 731"/>
          <p:cNvSpPr/>
          <p:nvPr/>
        </p:nvSpPr>
        <p:spPr>
          <a:xfrm>
            <a:off x="6262397" y="470519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3" name="Oval 732"/>
          <p:cNvSpPr/>
          <p:nvPr/>
        </p:nvSpPr>
        <p:spPr>
          <a:xfrm>
            <a:off x="6316017" y="478945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4" name="Oval 733"/>
          <p:cNvSpPr/>
          <p:nvPr/>
        </p:nvSpPr>
        <p:spPr>
          <a:xfrm>
            <a:off x="6268545" y="460836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5" name="Oval 734"/>
          <p:cNvSpPr/>
          <p:nvPr/>
        </p:nvSpPr>
        <p:spPr>
          <a:xfrm>
            <a:off x="6325948" y="469222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6" name="Oval 735"/>
          <p:cNvSpPr/>
          <p:nvPr/>
        </p:nvSpPr>
        <p:spPr>
          <a:xfrm>
            <a:off x="6369103" y="477321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7" name="Oval 736"/>
          <p:cNvSpPr/>
          <p:nvPr/>
        </p:nvSpPr>
        <p:spPr>
          <a:xfrm>
            <a:off x="6414797" y="485759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8" name="Oval 737"/>
          <p:cNvSpPr/>
          <p:nvPr/>
        </p:nvSpPr>
        <p:spPr>
          <a:xfrm>
            <a:off x="6468417" y="494185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9" name="Oval 738"/>
          <p:cNvSpPr/>
          <p:nvPr/>
        </p:nvSpPr>
        <p:spPr>
          <a:xfrm>
            <a:off x="6352419" y="460836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0" name="Oval 739"/>
          <p:cNvSpPr/>
          <p:nvPr/>
        </p:nvSpPr>
        <p:spPr>
          <a:xfrm>
            <a:off x="6409822" y="469222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1" name="Oval 740"/>
          <p:cNvSpPr/>
          <p:nvPr/>
        </p:nvSpPr>
        <p:spPr>
          <a:xfrm>
            <a:off x="6452977" y="477321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2" name="Oval 741"/>
          <p:cNvSpPr/>
          <p:nvPr/>
        </p:nvSpPr>
        <p:spPr>
          <a:xfrm>
            <a:off x="6498671" y="485759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3" name="Oval 742"/>
          <p:cNvSpPr/>
          <p:nvPr/>
        </p:nvSpPr>
        <p:spPr>
          <a:xfrm>
            <a:off x="6552291" y="494185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4" name="Oval 743"/>
          <p:cNvSpPr/>
          <p:nvPr/>
        </p:nvSpPr>
        <p:spPr>
          <a:xfrm>
            <a:off x="6504819" y="476076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5" name="Oval 744"/>
          <p:cNvSpPr/>
          <p:nvPr/>
        </p:nvSpPr>
        <p:spPr>
          <a:xfrm>
            <a:off x="6562222" y="484462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6" name="Oval 745"/>
          <p:cNvSpPr/>
          <p:nvPr/>
        </p:nvSpPr>
        <p:spPr>
          <a:xfrm>
            <a:off x="6605377" y="492561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7" name="Oval 746"/>
          <p:cNvSpPr/>
          <p:nvPr/>
        </p:nvSpPr>
        <p:spPr>
          <a:xfrm>
            <a:off x="6651071" y="500999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8" name="Oval 747"/>
          <p:cNvSpPr/>
          <p:nvPr/>
        </p:nvSpPr>
        <p:spPr>
          <a:xfrm>
            <a:off x="6704691" y="509425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9" name="Oval 748"/>
          <p:cNvSpPr/>
          <p:nvPr/>
        </p:nvSpPr>
        <p:spPr>
          <a:xfrm>
            <a:off x="6268544" y="435658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0" name="Oval 749"/>
          <p:cNvSpPr/>
          <p:nvPr/>
        </p:nvSpPr>
        <p:spPr>
          <a:xfrm>
            <a:off x="6325948" y="437470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1" name="Oval 750"/>
          <p:cNvSpPr/>
          <p:nvPr/>
        </p:nvSpPr>
        <p:spPr>
          <a:xfrm>
            <a:off x="6369103" y="445568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2" name="Oval 751"/>
          <p:cNvSpPr/>
          <p:nvPr/>
        </p:nvSpPr>
        <p:spPr>
          <a:xfrm>
            <a:off x="6414797" y="454007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3" name="Oval 752"/>
          <p:cNvSpPr/>
          <p:nvPr/>
        </p:nvSpPr>
        <p:spPr>
          <a:xfrm>
            <a:off x="6468417" y="462433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4" name="Oval 753"/>
          <p:cNvSpPr/>
          <p:nvPr/>
        </p:nvSpPr>
        <p:spPr>
          <a:xfrm>
            <a:off x="6420945" y="444324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5" name="Oval 754"/>
          <p:cNvSpPr/>
          <p:nvPr/>
        </p:nvSpPr>
        <p:spPr>
          <a:xfrm>
            <a:off x="6478348" y="452710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6" name="Oval 755"/>
          <p:cNvSpPr/>
          <p:nvPr/>
        </p:nvSpPr>
        <p:spPr>
          <a:xfrm>
            <a:off x="6521503" y="460808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7" name="Oval 756"/>
          <p:cNvSpPr/>
          <p:nvPr/>
        </p:nvSpPr>
        <p:spPr>
          <a:xfrm>
            <a:off x="6567197" y="469247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8" name="Oval 757"/>
          <p:cNvSpPr/>
          <p:nvPr/>
        </p:nvSpPr>
        <p:spPr>
          <a:xfrm>
            <a:off x="6620817" y="477673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9" name="Oval 758"/>
          <p:cNvSpPr/>
          <p:nvPr/>
        </p:nvSpPr>
        <p:spPr>
          <a:xfrm>
            <a:off x="6504819" y="444324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0" name="Oval 759"/>
          <p:cNvSpPr/>
          <p:nvPr/>
        </p:nvSpPr>
        <p:spPr>
          <a:xfrm>
            <a:off x="6562222" y="452710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1" name="Oval 760"/>
          <p:cNvSpPr/>
          <p:nvPr/>
        </p:nvSpPr>
        <p:spPr>
          <a:xfrm>
            <a:off x="6605377" y="460808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2" name="Oval 761"/>
          <p:cNvSpPr/>
          <p:nvPr/>
        </p:nvSpPr>
        <p:spPr>
          <a:xfrm>
            <a:off x="6651071" y="469247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3" name="Oval 762"/>
          <p:cNvSpPr/>
          <p:nvPr/>
        </p:nvSpPr>
        <p:spPr>
          <a:xfrm>
            <a:off x="6704691" y="477673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4" name="Oval 763"/>
          <p:cNvSpPr/>
          <p:nvPr/>
        </p:nvSpPr>
        <p:spPr>
          <a:xfrm>
            <a:off x="6657219" y="459564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5" name="Oval 764"/>
          <p:cNvSpPr/>
          <p:nvPr/>
        </p:nvSpPr>
        <p:spPr>
          <a:xfrm>
            <a:off x="6714622" y="467950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6" name="Oval 765"/>
          <p:cNvSpPr/>
          <p:nvPr/>
        </p:nvSpPr>
        <p:spPr>
          <a:xfrm>
            <a:off x="6757777" y="476048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7" name="Oval 766"/>
          <p:cNvSpPr/>
          <p:nvPr/>
        </p:nvSpPr>
        <p:spPr>
          <a:xfrm>
            <a:off x="6803471" y="484487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8" name="Oval 767"/>
          <p:cNvSpPr/>
          <p:nvPr/>
        </p:nvSpPr>
        <p:spPr>
          <a:xfrm>
            <a:off x="6857091" y="492913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69" name="Oval 768"/>
          <p:cNvSpPr/>
          <p:nvPr/>
        </p:nvSpPr>
        <p:spPr>
          <a:xfrm>
            <a:off x="6612892" y="438527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0" name="Oval 769"/>
          <p:cNvSpPr/>
          <p:nvPr/>
        </p:nvSpPr>
        <p:spPr>
          <a:xfrm>
            <a:off x="6701781" y="442452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1" name="Oval 770"/>
          <p:cNvSpPr/>
          <p:nvPr/>
        </p:nvSpPr>
        <p:spPr>
          <a:xfrm>
            <a:off x="6854181" y="457692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2" name="Oval 771"/>
          <p:cNvSpPr/>
          <p:nvPr/>
        </p:nvSpPr>
        <p:spPr>
          <a:xfrm>
            <a:off x="6835474" y="476940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3" name="Oval 772"/>
          <p:cNvSpPr/>
          <p:nvPr/>
        </p:nvSpPr>
        <p:spPr>
          <a:xfrm>
            <a:off x="6780636" y="508115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4" name="Oval 773"/>
          <p:cNvSpPr/>
          <p:nvPr/>
        </p:nvSpPr>
        <p:spPr>
          <a:xfrm>
            <a:off x="6730359" y="496623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5" name="Oval 774"/>
          <p:cNvSpPr/>
          <p:nvPr/>
        </p:nvSpPr>
        <p:spPr>
          <a:xfrm>
            <a:off x="6799343" y="457125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6" name="Oval 775"/>
          <p:cNvSpPr/>
          <p:nvPr/>
        </p:nvSpPr>
        <p:spPr>
          <a:xfrm>
            <a:off x="6747673" y="447258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7" name="Oval 776"/>
          <p:cNvSpPr/>
          <p:nvPr/>
        </p:nvSpPr>
        <p:spPr>
          <a:xfrm>
            <a:off x="6549380" y="433787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8" name="Oval 777"/>
          <p:cNvSpPr/>
          <p:nvPr/>
        </p:nvSpPr>
        <p:spPr>
          <a:xfrm>
            <a:off x="6492481" y="434534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9" name="Oval 778"/>
          <p:cNvSpPr/>
          <p:nvPr/>
        </p:nvSpPr>
        <p:spPr>
          <a:xfrm>
            <a:off x="6334292" y="431243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0" name="Oval 779"/>
          <p:cNvSpPr/>
          <p:nvPr/>
        </p:nvSpPr>
        <p:spPr>
          <a:xfrm>
            <a:off x="6191823" y="436225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1" name="Oval 780"/>
          <p:cNvSpPr/>
          <p:nvPr/>
        </p:nvSpPr>
        <p:spPr>
          <a:xfrm>
            <a:off x="6130636" y="433787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2" name="Oval 781"/>
          <p:cNvSpPr/>
          <p:nvPr/>
        </p:nvSpPr>
        <p:spPr>
          <a:xfrm>
            <a:off x="6130637" y="448034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3" name="Oval 782"/>
          <p:cNvSpPr/>
          <p:nvPr/>
        </p:nvSpPr>
        <p:spPr>
          <a:xfrm>
            <a:off x="6136986" y="475234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4" name="Oval 783"/>
          <p:cNvSpPr/>
          <p:nvPr/>
        </p:nvSpPr>
        <p:spPr>
          <a:xfrm>
            <a:off x="6220073" y="522226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5" name="Oval 784"/>
          <p:cNvSpPr/>
          <p:nvPr/>
        </p:nvSpPr>
        <p:spPr>
          <a:xfrm>
            <a:off x="6260599" y="492913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6" name="Oval 785"/>
          <p:cNvSpPr/>
          <p:nvPr/>
        </p:nvSpPr>
        <p:spPr>
          <a:xfrm>
            <a:off x="6191494" y="485586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7" name="Oval 786"/>
          <p:cNvSpPr/>
          <p:nvPr/>
        </p:nvSpPr>
        <p:spPr>
          <a:xfrm>
            <a:off x="6133296" y="498561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8" name="Oval 787"/>
          <p:cNvSpPr/>
          <p:nvPr/>
        </p:nvSpPr>
        <p:spPr>
          <a:xfrm>
            <a:off x="6208721" y="507056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9" name="Oval 788"/>
          <p:cNvSpPr/>
          <p:nvPr/>
        </p:nvSpPr>
        <p:spPr>
          <a:xfrm>
            <a:off x="6316805" y="508827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0" name="Oval 789"/>
          <p:cNvSpPr/>
          <p:nvPr/>
        </p:nvSpPr>
        <p:spPr>
          <a:xfrm>
            <a:off x="6369104" y="509425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1" name="Oval 790"/>
          <p:cNvSpPr/>
          <p:nvPr/>
        </p:nvSpPr>
        <p:spPr>
          <a:xfrm>
            <a:off x="6153883" y="523879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2" name="Oval 791"/>
          <p:cNvSpPr/>
          <p:nvPr/>
        </p:nvSpPr>
        <p:spPr>
          <a:xfrm>
            <a:off x="6274911" y="519788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3" name="Oval 792"/>
          <p:cNvSpPr/>
          <p:nvPr/>
        </p:nvSpPr>
        <p:spPr>
          <a:xfrm>
            <a:off x="6696766" y="514958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4" name="Oval 793"/>
          <p:cNvSpPr/>
          <p:nvPr/>
        </p:nvSpPr>
        <p:spPr>
          <a:xfrm>
            <a:off x="6835474" y="517870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5" name="Oval 794"/>
          <p:cNvSpPr/>
          <p:nvPr/>
        </p:nvSpPr>
        <p:spPr>
          <a:xfrm>
            <a:off x="6530635" y="512284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6" name="Oval 795"/>
          <p:cNvSpPr/>
          <p:nvPr/>
        </p:nvSpPr>
        <p:spPr>
          <a:xfrm>
            <a:off x="6448364" y="512284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7" name="Oval 796"/>
          <p:cNvSpPr/>
          <p:nvPr/>
        </p:nvSpPr>
        <p:spPr>
          <a:xfrm>
            <a:off x="6585473" y="515647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8" name="Oval 797"/>
          <p:cNvSpPr/>
          <p:nvPr/>
        </p:nvSpPr>
        <p:spPr>
          <a:xfrm>
            <a:off x="6645826" y="515647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9" name="Oval 798"/>
          <p:cNvSpPr/>
          <p:nvPr/>
        </p:nvSpPr>
        <p:spPr>
          <a:xfrm>
            <a:off x="6586726" y="528448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0" name="Oval 799"/>
          <p:cNvSpPr/>
          <p:nvPr/>
        </p:nvSpPr>
        <p:spPr>
          <a:xfrm>
            <a:off x="6763623" y="526476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1" name="Oval 800"/>
          <p:cNvSpPr/>
          <p:nvPr/>
        </p:nvSpPr>
        <p:spPr>
          <a:xfrm>
            <a:off x="6509196" y="526602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2" name="Oval 801"/>
          <p:cNvSpPr/>
          <p:nvPr/>
        </p:nvSpPr>
        <p:spPr>
          <a:xfrm>
            <a:off x="6464579" y="525085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3" name="Oval 802"/>
          <p:cNvSpPr/>
          <p:nvPr/>
        </p:nvSpPr>
        <p:spPr>
          <a:xfrm>
            <a:off x="6417761" y="525085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4" name="Oval 803"/>
          <p:cNvSpPr/>
          <p:nvPr/>
        </p:nvSpPr>
        <p:spPr>
          <a:xfrm>
            <a:off x="6341685" y="524164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5" name="Oval 804"/>
          <p:cNvSpPr/>
          <p:nvPr/>
        </p:nvSpPr>
        <p:spPr>
          <a:xfrm>
            <a:off x="6835474" y="528448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6" name="Oval 805"/>
          <p:cNvSpPr/>
          <p:nvPr/>
        </p:nvSpPr>
        <p:spPr>
          <a:xfrm>
            <a:off x="6684638" y="526602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7" name="Oval 806"/>
          <p:cNvSpPr/>
          <p:nvPr/>
        </p:nvSpPr>
        <p:spPr>
          <a:xfrm>
            <a:off x="6224426" y="594648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8" name="Oval 807"/>
          <p:cNvSpPr/>
          <p:nvPr/>
        </p:nvSpPr>
        <p:spPr>
          <a:xfrm>
            <a:off x="6221515" y="559427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09" name="Oval 808"/>
          <p:cNvSpPr/>
          <p:nvPr/>
        </p:nvSpPr>
        <p:spPr>
          <a:xfrm>
            <a:off x="6202808" y="578675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0" name="Oval 809"/>
          <p:cNvSpPr/>
          <p:nvPr/>
        </p:nvSpPr>
        <p:spPr>
          <a:xfrm>
            <a:off x="6202808" y="619605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1" name="Oval 810"/>
          <p:cNvSpPr/>
          <p:nvPr/>
        </p:nvSpPr>
        <p:spPr>
          <a:xfrm>
            <a:off x="6202808" y="630183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2" name="Oval 811"/>
          <p:cNvSpPr/>
          <p:nvPr/>
        </p:nvSpPr>
        <p:spPr>
          <a:xfrm>
            <a:off x="7146731" y="549936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3" name="Oval 812"/>
          <p:cNvSpPr/>
          <p:nvPr/>
        </p:nvSpPr>
        <p:spPr>
          <a:xfrm>
            <a:off x="7085300" y="562712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4" name="Oval 813"/>
          <p:cNvSpPr/>
          <p:nvPr/>
        </p:nvSpPr>
        <p:spPr>
          <a:xfrm>
            <a:off x="7128455" y="570811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5" name="Oval 814"/>
          <p:cNvSpPr/>
          <p:nvPr/>
        </p:nvSpPr>
        <p:spPr>
          <a:xfrm>
            <a:off x="7174149" y="579250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6" name="Oval 815"/>
          <p:cNvSpPr/>
          <p:nvPr/>
        </p:nvSpPr>
        <p:spPr>
          <a:xfrm>
            <a:off x="7227769" y="587675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7" name="Oval 816"/>
          <p:cNvSpPr/>
          <p:nvPr/>
        </p:nvSpPr>
        <p:spPr>
          <a:xfrm>
            <a:off x="7180297" y="569566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18" name="Oval 817"/>
          <p:cNvSpPr/>
          <p:nvPr/>
        </p:nvSpPr>
        <p:spPr>
          <a:xfrm>
            <a:off x="7237700" y="577952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9" name="Oval 818"/>
          <p:cNvSpPr/>
          <p:nvPr/>
        </p:nvSpPr>
        <p:spPr>
          <a:xfrm>
            <a:off x="7280855" y="586051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0" name="Oval 819"/>
          <p:cNvSpPr/>
          <p:nvPr/>
        </p:nvSpPr>
        <p:spPr>
          <a:xfrm>
            <a:off x="7326549" y="594490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1" name="Oval 820"/>
          <p:cNvSpPr/>
          <p:nvPr/>
        </p:nvSpPr>
        <p:spPr>
          <a:xfrm>
            <a:off x="7380169" y="602915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2" name="Oval 821"/>
          <p:cNvSpPr/>
          <p:nvPr/>
        </p:nvSpPr>
        <p:spPr>
          <a:xfrm>
            <a:off x="7264171" y="569566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3" name="Oval 822"/>
          <p:cNvSpPr/>
          <p:nvPr/>
        </p:nvSpPr>
        <p:spPr>
          <a:xfrm>
            <a:off x="7321574" y="577952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4" name="Oval 823"/>
          <p:cNvSpPr/>
          <p:nvPr/>
        </p:nvSpPr>
        <p:spPr>
          <a:xfrm>
            <a:off x="7364729" y="586051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5" name="Oval 824"/>
          <p:cNvSpPr/>
          <p:nvPr/>
        </p:nvSpPr>
        <p:spPr>
          <a:xfrm>
            <a:off x="7410423" y="594490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6" name="Oval 825"/>
          <p:cNvSpPr/>
          <p:nvPr/>
        </p:nvSpPr>
        <p:spPr>
          <a:xfrm>
            <a:off x="7464043" y="602915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7" name="Oval 826"/>
          <p:cNvSpPr/>
          <p:nvPr/>
        </p:nvSpPr>
        <p:spPr>
          <a:xfrm>
            <a:off x="7416571" y="584806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8" name="Oval 827"/>
          <p:cNvSpPr/>
          <p:nvPr/>
        </p:nvSpPr>
        <p:spPr>
          <a:xfrm>
            <a:off x="7473974" y="593192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9" name="Oval 828"/>
          <p:cNvSpPr/>
          <p:nvPr/>
        </p:nvSpPr>
        <p:spPr>
          <a:xfrm>
            <a:off x="7517129" y="601291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0" name="Oval 829"/>
          <p:cNvSpPr/>
          <p:nvPr/>
        </p:nvSpPr>
        <p:spPr>
          <a:xfrm>
            <a:off x="7562823" y="609730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1" name="Oval 830"/>
          <p:cNvSpPr/>
          <p:nvPr/>
        </p:nvSpPr>
        <p:spPr>
          <a:xfrm>
            <a:off x="7616443" y="618155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2" name="Oval 831"/>
          <p:cNvSpPr/>
          <p:nvPr/>
        </p:nvSpPr>
        <p:spPr>
          <a:xfrm>
            <a:off x="7237700" y="552775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3" name="Oval 832"/>
          <p:cNvSpPr/>
          <p:nvPr/>
        </p:nvSpPr>
        <p:spPr>
          <a:xfrm>
            <a:off x="7280855" y="554299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4" name="Oval 833"/>
          <p:cNvSpPr/>
          <p:nvPr/>
        </p:nvSpPr>
        <p:spPr>
          <a:xfrm>
            <a:off x="7326549" y="562737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5" name="Oval 834"/>
          <p:cNvSpPr/>
          <p:nvPr/>
        </p:nvSpPr>
        <p:spPr>
          <a:xfrm>
            <a:off x="7380169" y="571163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6" name="Oval 835"/>
          <p:cNvSpPr/>
          <p:nvPr/>
        </p:nvSpPr>
        <p:spPr>
          <a:xfrm>
            <a:off x="7332697" y="553054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7" name="Oval 836"/>
          <p:cNvSpPr/>
          <p:nvPr/>
        </p:nvSpPr>
        <p:spPr>
          <a:xfrm>
            <a:off x="7390100" y="561440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8" name="Oval 837"/>
          <p:cNvSpPr/>
          <p:nvPr/>
        </p:nvSpPr>
        <p:spPr>
          <a:xfrm>
            <a:off x="7433255" y="569539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9" name="Oval 838"/>
          <p:cNvSpPr/>
          <p:nvPr/>
        </p:nvSpPr>
        <p:spPr>
          <a:xfrm>
            <a:off x="7478949" y="577977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0" name="Oval 839"/>
          <p:cNvSpPr/>
          <p:nvPr/>
        </p:nvSpPr>
        <p:spPr>
          <a:xfrm>
            <a:off x="7532569" y="586403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1" name="Oval 840"/>
          <p:cNvSpPr/>
          <p:nvPr/>
        </p:nvSpPr>
        <p:spPr>
          <a:xfrm>
            <a:off x="7416571" y="553054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2" name="Oval 841"/>
          <p:cNvSpPr/>
          <p:nvPr/>
        </p:nvSpPr>
        <p:spPr>
          <a:xfrm>
            <a:off x="7473974" y="561440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3" name="Oval 842"/>
          <p:cNvSpPr/>
          <p:nvPr/>
        </p:nvSpPr>
        <p:spPr>
          <a:xfrm>
            <a:off x="7517129" y="569539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4" name="Oval 843"/>
          <p:cNvSpPr/>
          <p:nvPr/>
        </p:nvSpPr>
        <p:spPr>
          <a:xfrm>
            <a:off x="7562823" y="577977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5" name="Oval 844"/>
          <p:cNvSpPr/>
          <p:nvPr/>
        </p:nvSpPr>
        <p:spPr>
          <a:xfrm>
            <a:off x="7616443" y="586403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6" name="Oval 845"/>
          <p:cNvSpPr/>
          <p:nvPr/>
        </p:nvSpPr>
        <p:spPr>
          <a:xfrm>
            <a:off x="7568971" y="568294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7" name="Oval 846"/>
          <p:cNvSpPr/>
          <p:nvPr/>
        </p:nvSpPr>
        <p:spPr>
          <a:xfrm>
            <a:off x="7626374" y="576680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8" name="Oval 847"/>
          <p:cNvSpPr/>
          <p:nvPr/>
        </p:nvSpPr>
        <p:spPr>
          <a:xfrm>
            <a:off x="7669529" y="584779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9" name="Oval 848"/>
          <p:cNvSpPr/>
          <p:nvPr/>
        </p:nvSpPr>
        <p:spPr>
          <a:xfrm>
            <a:off x="7715223" y="593217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0" name="Oval 849"/>
          <p:cNvSpPr/>
          <p:nvPr/>
        </p:nvSpPr>
        <p:spPr>
          <a:xfrm>
            <a:off x="7768843" y="601643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1" name="Oval 850"/>
          <p:cNvSpPr/>
          <p:nvPr/>
        </p:nvSpPr>
        <p:spPr>
          <a:xfrm>
            <a:off x="7613533" y="551182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2" name="Oval 851"/>
          <p:cNvSpPr/>
          <p:nvPr/>
        </p:nvSpPr>
        <p:spPr>
          <a:xfrm>
            <a:off x="7765933" y="566422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3" name="Oval 852"/>
          <p:cNvSpPr/>
          <p:nvPr/>
        </p:nvSpPr>
        <p:spPr>
          <a:xfrm>
            <a:off x="7747226" y="585670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4" name="Oval 853"/>
          <p:cNvSpPr/>
          <p:nvPr/>
        </p:nvSpPr>
        <p:spPr>
          <a:xfrm>
            <a:off x="7692388" y="616845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5" name="Oval 854"/>
          <p:cNvSpPr/>
          <p:nvPr/>
        </p:nvSpPr>
        <p:spPr>
          <a:xfrm>
            <a:off x="7642111" y="605354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6" name="Oval 855"/>
          <p:cNvSpPr/>
          <p:nvPr/>
        </p:nvSpPr>
        <p:spPr>
          <a:xfrm>
            <a:off x="7711095" y="565855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7" name="Oval 856"/>
          <p:cNvSpPr/>
          <p:nvPr/>
        </p:nvSpPr>
        <p:spPr>
          <a:xfrm>
            <a:off x="7659425" y="555988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8" name="Oval 857"/>
          <p:cNvSpPr/>
          <p:nvPr/>
        </p:nvSpPr>
        <p:spPr>
          <a:xfrm>
            <a:off x="7042389" y="556765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59" name="Oval 858"/>
          <p:cNvSpPr/>
          <p:nvPr/>
        </p:nvSpPr>
        <p:spPr>
          <a:xfrm>
            <a:off x="7048738" y="583964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60" name="Oval 859"/>
          <p:cNvSpPr/>
          <p:nvPr/>
        </p:nvSpPr>
        <p:spPr>
          <a:xfrm>
            <a:off x="7131825" y="630957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61" name="Oval 860"/>
          <p:cNvSpPr/>
          <p:nvPr/>
        </p:nvSpPr>
        <p:spPr>
          <a:xfrm>
            <a:off x="7172351" y="601643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62" name="Oval 861"/>
          <p:cNvSpPr/>
          <p:nvPr/>
        </p:nvSpPr>
        <p:spPr>
          <a:xfrm>
            <a:off x="7103246" y="594316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63" name="Oval 862"/>
          <p:cNvSpPr/>
          <p:nvPr/>
        </p:nvSpPr>
        <p:spPr>
          <a:xfrm>
            <a:off x="7045048" y="607291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64" name="Oval 863"/>
          <p:cNvSpPr/>
          <p:nvPr/>
        </p:nvSpPr>
        <p:spPr>
          <a:xfrm>
            <a:off x="7120473" y="615787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65" name="Oval 864"/>
          <p:cNvSpPr/>
          <p:nvPr/>
        </p:nvSpPr>
        <p:spPr>
          <a:xfrm>
            <a:off x="7228557" y="617557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66" name="Oval 865"/>
          <p:cNvSpPr/>
          <p:nvPr/>
        </p:nvSpPr>
        <p:spPr>
          <a:xfrm>
            <a:off x="7280856" y="618155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67" name="Oval 866"/>
          <p:cNvSpPr/>
          <p:nvPr/>
        </p:nvSpPr>
        <p:spPr>
          <a:xfrm>
            <a:off x="7065635" y="632609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68" name="Oval 867"/>
          <p:cNvSpPr/>
          <p:nvPr/>
        </p:nvSpPr>
        <p:spPr>
          <a:xfrm>
            <a:off x="7186663" y="628518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69" name="Oval 868"/>
          <p:cNvSpPr/>
          <p:nvPr/>
        </p:nvSpPr>
        <p:spPr>
          <a:xfrm>
            <a:off x="7608518" y="623688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0" name="Oval 869"/>
          <p:cNvSpPr/>
          <p:nvPr/>
        </p:nvSpPr>
        <p:spPr>
          <a:xfrm>
            <a:off x="7747226" y="626600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1" name="Oval 870"/>
          <p:cNvSpPr/>
          <p:nvPr/>
        </p:nvSpPr>
        <p:spPr>
          <a:xfrm>
            <a:off x="7442387" y="621014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2" name="Oval 871"/>
          <p:cNvSpPr/>
          <p:nvPr/>
        </p:nvSpPr>
        <p:spPr>
          <a:xfrm>
            <a:off x="7360116" y="621014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3" name="Oval 872"/>
          <p:cNvSpPr/>
          <p:nvPr/>
        </p:nvSpPr>
        <p:spPr>
          <a:xfrm>
            <a:off x="7497225" y="624377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4" name="Oval 873"/>
          <p:cNvSpPr/>
          <p:nvPr/>
        </p:nvSpPr>
        <p:spPr>
          <a:xfrm>
            <a:off x="7557578" y="624377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5" name="Oval 874"/>
          <p:cNvSpPr/>
          <p:nvPr/>
        </p:nvSpPr>
        <p:spPr>
          <a:xfrm>
            <a:off x="7498478" y="637178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6" name="Oval 875"/>
          <p:cNvSpPr/>
          <p:nvPr/>
        </p:nvSpPr>
        <p:spPr>
          <a:xfrm>
            <a:off x="7675375" y="635207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7" name="Oval 876"/>
          <p:cNvSpPr/>
          <p:nvPr/>
        </p:nvSpPr>
        <p:spPr>
          <a:xfrm>
            <a:off x="7420948" y="635333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8" name="Oval 877"/>
          <p:cNvSpPr/>
          <p:nvPr/>
        </p:nvSpPr>
        <p:spPr>
          <a:xfrm>
            <a:off x="7376331" y="633815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9" name="Oval 878"/>
          <p:cNvSpPr/>
          <p:nvPr/>
        </p:nvSpPr>
        <p:spPr>
          <a:xfrm>
            <a:off x="7329513" y="633815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0" name="Oval 879"/>
          <p:cNvSpPr/>
          <p:nvPr/>
        </p:nvSpPr>
        <p:spPr>
          <a:xfrm>
            <a:off x="7253437" y="632894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1" name="Oval 880"/>
          <p:cNvSpPr/>
          <p:nvPr/>
        </p:nvSpPr>
        <p:spPr>
          <a:xfrm>
            <a:off x="7747226" y="637178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2" name="Oval 881"/>
          <p:cNvSpPr/>
          <p:nvPr/>
        </p:nvSpPr>
        <p:spPr>
          <a:xfrm>
            <a:off x="7596390" y="635333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3" name="Oval 882"/>
          <p:cNvSpPr/>
          <p:nvPr/>
        </p:nvSpPr>
        <p:spPr>
          <a:xfrm>
            <a:off x="6387379" y="553054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4" name="Oval 883"/>
          <p:cNvSpPr/>
          <p:nvPr/>
        </p:nvSpPr>
        <p:spPr>
          <a:xfrm>
            <a:off x="6325948" y="565830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5" name="Oval 884"/>
          <p:cNvSpPr/>
          <p:nvPr/>
        </p:nvSpPr>
        <p:spPr>
          <a:xfrm>
            <a:off x="6369103" y="573929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6" name="Oval 885"/>
          <p:cNvSpPr/>
          <p:nvPr/>
        </p:nvSpPr>
        <p:spPr>
          <a:xfrm>
            <a:off x="6414797" y="582368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7" name="Oval 886"/>
          <p:cNvSpPr/>
          <p:nvPr/>
        </p:nvSpPr>
        <p:spPr>
          <a:xfrm>
            <a:off x="6468417" y="590793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8" name="Oval 887"/>
          <p:cNvSpPr/>
          <p:nvPr/>
        </p:nvSpPr>
        <p:spPr>
          <a:xfrm>
            <a:off x="6420945" y="572684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9" name="Oval 888"/>
          <p:cNvSpPr/>
          <p:nvPr/>
        </p:nvSpPr>
        <p:spPr>
          <a:xfrm>
            <a:off x="6478348" y="581070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0" name="Oval 889"/>
          <p:cNvSpPr/>
          <p:nvPr/>
        </p:nvSpPr>
        <p:spPr>
          <a:xfrm>
            <a:off x="6521503" y="589169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1" name="Oval 890"/>
          <p:cNvSpPr/>
          <p:nvPr/>
        </p:nvSpPr>
        <p:spPr>
          <a:xfrm>
            <a:off x="6567197" y="597608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2" name="Oval 891"/>
          <p:cNvSpPr/>
          <p:nvPr/>
        </p:nvSpPr>
        <p:spPr>
          <a:xfrm>
            <a:off x="6620817" y="606033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3" name="Oval 892"/>
          <p:cNvSpPr/>
          <p:nvPr/>
        </p:nvSpPr>
        <p:spPr>
          <a:xfrm>
            <a:off x="6504819" y="572684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4" name="Oval 893"/>
          <p:cNvSpPr/>
          <p:nvPr/>
        </p:nvSpPr>
        <p:spPr>
          <a:xfrm>
            <a:off x="6562222" y="581070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5" name="Oval 894"/>
          <p:cNvSpPr/>
          <p:nvPr/>
        </p:nvSpPr>
        <p:spPr>
          <a:xfrm>
            <a:off x="6605377" y="589169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6" name="Oval 895"/>
          <p:cNvSpPr/>
          <p:nvPr/>
        </p:nvSpPr>
        <p:spPr>
          <a:xfrm>
            <a:off x="6651071" y="597608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7" name="Oval 896"/>
          <p:cNvSpPr/>
          <p:nvPr/>
        </p:nvSpPr>
        <p:spPr>
          <a:xfrm>
            <a:off x="6704691" y="606033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8" name="Oval 897"/>
          <p:cNvSpPr/>
          <p:nvPr/>
        </p:nvSpPr>
        <p:spPr>
          <a:xfrm>
            <a:off x="6657219" y="587924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9" name="Oval 898"/>
          <p:cNvSpPr/>
          <p:nvPr/>
        </p:nvSpPr>
        <p:spPr>
          <a:xfrm>
            <a:off x="6714622" y="596310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0" name="Oval 899"/>
          <p:cNvSpPr/>
          <p:nvPr/>
        </p:nvSpPr>
        <p:spPr>
          <a:xfrm>
            <a:off x="6757777" y="604409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1" name="Oval 900"/>
          <p:cNvSpPr/>
          <p:nvPr/>
        </p:nvSpPr>
        <p:spPr>
          <a:xfrm>
            <a:off x="6803471" y="612848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2" name="Oval 901"/>
          <p:cNvSpPr/>
          <p:nvPr/>
        </p:nvSpPr>
        <p:spPr>
          <a:xfrm>
            <a:off x="6857091" y="621273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3" name="Oval 902"/>
          <p:cNvSpPr/>
          <p:nvPr/>
        </p:nvSpPr>
        <p:spPr>
          <a:xfrm>
            <a:off x="6478348" y="549318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4" name="Oval 903"/>
          <p:cNvSpPr/>
          <p:nvPr/>
        </p:nvSpPr>
        <p:spPr>
          <a:xfrm>
            <a:off x="6521503" y="557417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5" name="Oval 904"/>
          <p:cNvSpPr/>
          <p:nvPr/>
        </p:nvSpPr>
        <p:spPr>
          <a:xfrm>
            <a:off x="6567197" y="565855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6" name="Oval 905"/>
          <p:cNvSpPr/>
          <p:nvPr/>
        </p:nvSpPr>
        <p:spPr>
          <a:xfrm>
            <a:off x="6620817" y="574281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7" name="Oval 906"/>
          <p:cNvSpPr/>
          <p:nvPr/>
        </p:nvSpPr>
        <p:spPr>
          <a:xfrm>
            <a:off x="6573345" y="556172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8" name="Oval 907"/>
          <p:cNvSpPr/>
          <p:nvPr/>
        </p:nvSpPr>
        <p:spPr>
          <a:xfrm>
            <a:off x="6630748" y="564558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09" name="Oval 908"/>
          <p:cNvSpPr/>
          <p:nvPr/>
        </p:nvSpPr>
        <p:spPr>
          <a:xfrm>
            <a:off x="6673903" y="572657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0" name="Oval 909"/>
          <p:cNvSpPr/>
          <p:nvPr/>
        </p:nvSpPr>
        <p:spPr>
          <a:xfrm>
            <a:off x="6719597" y="581095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1" name="Oval 910"/>
          <p:cNvSpPr/>
          <p:nvPr/>
        </p:nvSpPr>
        <p:spPr>
          <a:xfrm>
            <a:off x="6773217" y="589521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2" name="Oval 911"/>
          <p:cNvSpPr/>
          <p:nvPr/>
        </p:nvSpPr>
        <p:spPr>
          <a:xfrm>
            <a:off x="6657219" y="556172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3" name="Oval 912"/>
          <p:cNvSpPr/>
          <p:nvPr/>
        </p:nvSpPr>
        <p:spPr>
          <a:xfrm>
            <a:off x="6714622" y="564558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4" name="Oval 913"/>
          <p:cNvSpPr/>
          <p:nvPr/>
        </p:nvSpPr>
        <p:spPr>
          <a:xfrm>
            <a:off x="6757777" y="572657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5" name="Oval 914"/>
          <p:cNvSpPr/>
          <p:nvPr/>
        </p:nvSpPr>
        <p:spPr>
          <a:xfrm>
            <a:off x="6803471" y="581095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6" name="Oval 915"/>
          <p:cNvSpPr/>
          <p:nvPr/>
        </p:nvSpPr>
        <p:spPr>
          <a:xfrm>
            <a:off x="6857091" y="589521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7" name="Oval 916"/>
          <p:cNvSpPr/>
          <p:nvPr/>
        </p:nvSpPr>
        <p:spPr>
          <a:xfrm>
            <a:off x="6809619" y="571412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8" name="Oval 917"/>
          <p:cNvSpPr/>
          <p:nvPr/>
        </p:nvSpPr>
        <p:spPr>
          <a:xfrm>
            <a:off x="6867022" y="579798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19" name="Oval 918"/>
          <p:cNvSpPr/>
          <p:nvPr/>
        </p:nvSpPr>
        <p:spPr>
          <a:xfrm>
            <a:off x="6910177" y="587897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0" name="Oval 919"/>
          <p:cNvSpPr/>
          <p:nvPr/>
        </p:nvSpPr>
        <p:spPr>
          <a:xfrm>
            <a:off x="6955871" y="596335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1" name="Oval 920"/>
          <p:cNvSpPr/>
          <p:nvPr/>
        </p:nvSpPr>
        <p:spPr>
          <a:xfrm>
            <a:off x="7009491" y="604761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2" name="Oval 921"/>
          <p:cNvSpPr/>
          <p:nvPr/>
        </p:nvSpPr>
        <p:spPr>
          <a:xfrm>
            <a:off x="6765292" y="550375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3" name="Oval 922"/>
          <p:cNvSpPr/>
          <p:nvPr/>
        </p:nvSpPr>
        <p:spPr>
          <a:xfrm>
            <a:off x="6854181" y="554301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4" name="Oval 923"/>
          <p:cNvSpPr/>
          <p:nvPr/>
        </p:nvSpPr>
        <p:spPr>
          <a:xfrm>
            <a:off x="7006581" y="569541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5" name="Oval 924"/>
          <p:cNvSpPr/>
          <p:nvPr/>
        </p:nvSpPr>
        <p:spPr>
          <a:xfrm>
            <a:off x="6987874" y="588789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6" name="Oval 925"/>
          <p:cNvSpPr/>
          <p:nvPr/>
        </p:nvSpPr>
        <p:spPr>
          <a:xfrm>
            <a:off x="6933036" y="619963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7" name="Oval 926"/>
          <p:cNvSpPr/>
          <p:nvPr/>
        </p:nvSpPr>
        <p:spPr>
          <a:xfrm>
            <a:off x="6882759" y="608472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8" name="Oval 927"/>
          <p:cNvSpPr/>
          <p:nvPr/>
        </p:nvSpPr>
        <p:spPr>
          <a:xfrm>
            <a:off x="6951743" y="568973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9" name="Oval 928"/>
          <p:cNvSpPr/>
          <p:nvPr/>
        </p:nvSpPr>
        <p:spPr>
          <a:xfrm>
            <a:off x="6900073" y="559106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0" name="Oval 929"/>
          <p:cNvSpPr/>
          <p:nvPr/>
        </p:nvSpPr>
        <p:spPr>
          <a:xfrm>
            <a:off x="6283037" y="5598831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1" name="Oval 930"/>
          <p:cNvSpPr/>
          <p:nvPr/>
        </p:nvSpPr>
        <p:spPr>
          <a:xfrm>
            <a:off x="6289386" y="587083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2" name="Oval 931"/>
          <p:cNvSpPr/>
          <p:nvPr/>
        </p:nvSpPr>
        <p:spPr>
          <a:xfrm>
            <a:off x="6372473" y="634075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3" name="Oval 932"/>
          <p:cNvSpPr/>
          <p:nvPr/>
        </p:nvSpPr>
        <p:spPr>
          <a:xfrm>
            <a:off x="6412999" y="604761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4" name="Oval 933"/>
          <p:cNvSpPr/>
          <p:nvPr/>
        </p:nvSpPr>
        <p:spPr>
          <a:xfrm>
            <a:off x="6343894" y="597434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5" name="Oval 934"/>
          <p:cNvSpPr/>
          <p:nvPr/>
        </p:nvSpPr>
        <p:spPr>
          <a:xfrm>
            <a:off x="6285696" y="6104096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6" name="Oval 935"/>
          <p:cNvSpPr/>
          <p:nvPr/>
        </p:nvSpPr>
        <p:spPr>
          <a:xfrm>
            <a:off x="6361121" y="6189053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7" name="Oval 936"/>
          <p:cNvSpPr/>
          <p:nvPr/>
        </p:nvSpPr>
        <p:spPr>
          <a:xfrm>
            <a:off x="6469205" y="6206758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8" name="Oval 937"/>
          <p:cNvSpPr/>
          <p:nvPr/>
        </p:nvSpPr>
        <p:spPr>
          <a:xfrm>
            <a:off x="6521504" y="621273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39" name="Oval 938"/>
          <p:cNvSpPr/>
          <p:nvPr/>
        </p:nvSpPr>
        <p:spPr>
          <a:xfrm>
            <a:off x="6306283" y="635728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0" name="Oval 939"/>
          <p:cNvSpPr/>
          <p:nvPr/>
        </p:nvSpPr>
        <p:spPr>
          <a:xfrm>
            <a:off x="6427311" y="631636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1" name="Oval 940"/>
          <p:cNvSpPr/>
          <p:nvPr/>
        </p:nvSpPr>
        <p:spPr>
          <a:xfrm>
            <a:off x="6849166" y="626807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2" name="Oval 941"/>
          <p:cNvSpPr/>
          <p:nvPr/>
        </p:nvSpPr>
        <p:spPr>
          <a:xfrm>
            <a:off x="6987874" y="629718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3" name="Oval 942"/>
          <p:cNvSpPr/>
          <p:nvPr/>
        </p:nvSpPr>
        <p:spPr>
          <a:xfrm>
            <a:off x="6683035" y="624132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4" name="Oval 943"/>
          <p:cNvSpPr/>
          <p:nvPr/>
        </p:nvSpPr>
        <p:spPr>
          <a:xfrm>
            <a:off x="6600764" y="6241325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5" name="Oval 944"/>
          <p:cNvSpPr/>
          <p:nvPr/>
        </p:nvSpPr>
        <p:spPr>
          <a:xfrm>
            <a:off x="6737873" y="627495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6" name="Oval 945"/>
          <p:cNvSpPr/>
          <p:nvPr/>
        </p:nvSpPr>
        <p:spPr>
          <a:xfrm>
            <a:off x="6798226" y="6274954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7" name="Oval 946"/>
          <p:cNvSpPr/>
          <p:nvPr/>
        </p:nvSpPr>
        <p:spPr>
          <a:xfrm>
            <a:off x="6739126" y="6402969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8" name="Oval 947"/>
          <p:cNvSpPr/>
          <p:nvPr/>
        </p:nvSpPr>
        <p:spPr>
          <a:xfrm>
            <a:off x="6916023" y="638325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49" name="Oval 948"/>
          <p:cNvSpPr/>
          <p:nvPr/>
        </p:nvSpPr>
        <p:spPr>
          <a:xfrm>
            <a:off x="6661596" y="638451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0" name="Oval 949"/>
          <p:cNvSpPr/>
          <p:nvPr/>
        </p:nvSpPr>
        <p:spPr>
          <a:xfrm>
            <a:off x="6616979" y="636934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1" name="Oval 950"/>
          <p:cNvSpPr/>
          <p:nvPr/>
        </p:nvSpPr>
        <p:spPr>
          <a:xfrm>
            <a:off x="6570161" y="636934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2" name="Oval 951"/>
          <p:cNvSpPr/>
          <p:nvPr/>
        </p:nvSpPr>
        <p:spPr>
          <a:xfrm>
            <a:off x="6494085" y="6360127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3" name="Oval 952"/>
          <p:cNvSpPr/>
          <p:nvPr/>
        </p:nvSpPr>
        <p:spPr>
          <a:xfrm>
            <a:off x="6987874" y="6402970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4" name="Oval 953"/>
          <p:cNvSpPr/>
          <p:nvPr/>
        </p:nvSpPr>
        <p:spPr>
          <a:xfrm>
            <a:off x="6837038" y="6384512"/>
            <a:ext cx="45719" cy="32177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5" name="Oval 954"/>
          <p:cNvSpPr/>
          <p:nvPr/>
        </p:nvSpPr>
        <p:spPr>
          <a:xfrm>
            <a:off x="4459837" y="559953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6" name="Oval 955"/>
          <p:cNvSpPr/>
          <p:nvPr/>
        </p:nvSpPr>
        <p:spPr>
          <a:xfrm>
            <a:off x="4398407" y="57273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7" name="Oval 956"/>
          <p:cNvSpPr/>
          <p:nvPr/>
        </p:nvSpPr>
        <p:spPr>
          <a:xfrm>
            <a:off x="4441562" y="58082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8" name="Oval 957"/>
          <p:cNvSpPr/>
          <p:nvPr/>
        </p:nvSpPr>
        <p:spPr>
          <a:xfrm>
            <a:off x="4487256" y="589267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59" name="Oval 958"/>
          <p:cNvSpPr/>
          <p:nvPr/>
        </p:nvSpPr>
        <p:spPr>
          <a:xfrm>
            <a:off x="4540876" y="597693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0" name="Oval 959"/>
          <p:cNvSpPr/>
          <p:nvPr/>
        </p:nvSpPr>
        <p:spPr>
          <a:xfrm>
            <a:off x="4493403" y="579584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1" name="Oval 960"/>
          <p:cNvSpPr/>
          <p:nvPr/>
        </p:nvSpPr>
        <p:spPr>
          <a:xfrm>
            <a:off x="4550807" y="58797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2" name="Oval 961"/>
          <p:cNvSpPr/>
          <p:nvPr/>
        </p:nvSpPr>
        <p:spPr>
          <a:xfrm>
            <a:off x="4593962" y="59606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3" name="Oval 962"/>
          <p:cNvSpPr/>
          <p:nvPr/>
        </p:nvSpPr>
        <p:spPr>
          <a:xfrm>
            <a:off x="4639656" y="604507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4" name="Oval 963"/>
          <p:cNvSpPr/>
          <p:nvPr/>
        </p:nvSpPr>
        <p:spPr>
          <a:xfrm>
            <a:off x="4693276" y="612933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5" name="Oval 964"/>
          <p:cNvSpPr/>
          <p:nvPr/>
        </p:nvSpPr>
        <p:spPr>
          <a:xfrm>
            <a:off x="4577277" y="579584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6" name="Oval 965"/>
          <p:cNvSpPr/>
          <p:nvPr/>
        </p:nvSpPr>
        <p:spPr>
          <a:xfrm>
            <a:off x="4634681" y="58797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7" name="Oval 966"/>
          <p:cNvSpPr/>
          <p:nvPr/>
        </p:nvSpPr>
        <p:spPr>
          <a:xfrm>
            <a:off x="4677836" y="59606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8" name="Oval 967"/>
          <p:cNvSpPr/>
          <p:nvPr/>
        </p:nvSpPr>
        <p:spPr>
          <a:xfrm>
            <a:off x="4723530" y="604507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69" name="Oval 968"/>
          <p:cNvSpPr/>
          <p:nvPr/>
        </p:nvSpPr>
        <p:spPr>
          <a:xfrm>
            <a:off x="4729677" y="594824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0" name="Oval 969"/>
          <p:cNvSpPr/>
          <p:nvPr/>
        </p:nvSpPr>
        <p:spPr>
          <a:xfrm>
            <a:off x="4493403" y="547832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1" name="Oval 970"/>
          <p:cNvSpPr/>
          <p:nvPr/>
        </p:nvSpPr>
        <p:spPr>
          <a:xfrm>
            <a:off x="4550807" y="556218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2" name="Oval 971"/>
          <p:cNvSpPr/>
          <p:nvPr/>
        </p:nvSpPr>
        <p:spPr>
          <a:xfrm>
            <a:off x="4593962" y="564316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3" name="Oval 972"/>
          <p:cNvSpPr/>
          <p:nvPr/>
        </p:nvSpPr>
        <p:spPr>
          <a:xfrm>
            <a:off x="4639656" y="572755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4" name="Oval 973"/>
          <p:cNvSpPr/>
          <p:nvPr/>
        </p:nvSpPr>
        <p:spPr>
          <a:xfrm>
            <a:off x="4693276" y="581181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5" name="Oval 974"/>
          <p:cNvSpPr/>
          <p:nvPr/>
        </p:nvSpPr>
        <p:spPr>
          <a:xfrm>
            <a:off x="4645803" y="563072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6" name="Oval 975"/>
          <p:cNvSpPr/>
          <p:nvPr/>
        </p:nvSpPr>
        <p:spPr>
          <a:xfrm>
            <a:off x="4703207" y="571458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7" name="Oval 976"/>
          <p:cNvSpPr/>
          <p:nvPr/>
        </p:nvSpPr>
        <p:spPr>
          <a:xfrm>
            <a:off x="4746362" y="579556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8" name="Oval 977"/>
          <p:cNvSpPr/>
          <p:nvPr/>
        </p:nvSpPr>
        <p:spPr>
          <a:xfrm>
            <a:off x="4729677" y="563072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79" name="Oval 978"/>
          <p:cNvSpPr/>
          <p:nvPr/>
        </p:nvSpPr>
        <p:spPr>
          <a:xfrm>
            <a:off x="4717340" y="54670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0" name="Oval 979"/>
          <p:cNvSpPr/>
          <p:nvPr/>
        </p:nvSpPr>
        <p:spPr>
          <a:xfrm>
            <a:off x="4416682" y="548399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1" name="Oval 980"/>
          <p:cNvSpPr/>
          <p:nvPr/>
        </p:nvSpPr>
        <p:spPr>
          <a:xfrm>
            <a:off x="4355495" y="545960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2" name="Oval 981"/>
          <p:cNvSpPr/>
          <p:nvPr/>
        </p:nvSpPr>
        <p:spPr>
          <a:xfrm>
            <a:off x="4355495" y="566782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3" name="Oval 982"/>
          <p:cNvSpPr/>
          <p:nvPr/>
        </p:nvSpPr>
        <p:spPr>
          <a:xfrm>
            <a:off x="4361844" y="593982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4" name="Oval 983"/>
          <p:cNvSpPr/>
          <p:nvPr/>
        </p:nvSpPr>
        <p:spPr>
          <a:xfrm>
            <a:off x="4444931" y="640974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5" name="Oval 984"/>
          <p:cNvSpPr/>
          <p:nvPr/>
        </p:nvSpPr>
        <p:spPr>
          <a:xfrm>
            <a:off x="4485457" y="611661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6" name="Oval 985"/>
          <p:cNvSpPr/>
          <p:nvPr/>
        </p:nvSpPr>
        <p:spPr>
          <a:xfrm>
            <a:off x="4416352" y="604334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7" name="Oval 986"/>
          <p:cNvSpPr/>
          <p:nvPr/>
        </p:nvSpPr>
        <p:spPr>
          <a:xfrm>
            <a:off x="4358154" y="617309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8" name="Oval 987"/>
          <p:cNvSpPr/>
          <p:nvPr/>
        </p:nvSpPr>
        <p:spPr>
          <a:xfrm>
            <a:off x="4433579" y="625804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9" name="Oval 988"/>
          <p:cNvSpPr/>
          <p:nvPr/>
        </p:nvSpPr>
        <p:spPr>
          <a:xfrm>
            <a:off x="4541663" y="627575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0" name="Oval 989"/>
          <p:cNvSpPr/>
          <p:nvPr/>
        </p:nvSpPr>
        <p:spPr>
          <a:xfrm>
            <a:off x="4593962" y="628173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1" name="Oval 990"/>
          <p:cNvSpPr/>
          <p:nvPr/>
        </p:nvSpPr>
        <p:spPr>
          <a:xfrm>
            <a:off x="4378741" y="642627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2" name="Oval 991"/>
          <p:cNvSpPr/>
          <p:nvPr/>
        </p:nvSpPr>
        <p:spPr>
          <a:xfrm>
            <a:off x="4499769" y="63853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3" name="Oval 992"/>
          <p:cNvSpPr/>
          <p:nvPr/>
        </p:nvSpPr>
        <p:spPr>
          <a:xfrm>
            <a:off x="4673222" y="631032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4" name="Oval 993"/>
          <p:cNvSpPr/>
          <p:nvPr/>
        </p:nvSpPr>
        <p:spPr>
          <a:xfrm>
            <a:off x="4734054" y="645350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5" name="Oval 994"/>
          <p:cNvSpPr/>
          <p:nvPr/>
        </p:nvSpPr>
        <p:spPr>
          <a:xfrm>
            <a:off x="4689437" y="643833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6" name="Oval 995"/>
          <p:cNvSpPr/>
          <p:nvPr/>
        </p:nvSpPr>
        <p:spPr>
          <a:xfrm>
            <a:off x="4642619" y="643833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7" name="Oval 996"/>
          <p:cNvSpPr/>
          <p:nvPr/>
        </p:nvSpPr>
        <p:spPr>
          <a:xfrm>
            <a:off x="4566543" y="642912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8" name="Oval 997"/>
          <p:cNvSpPr/>
          <p:nvPr/>
        </p:nvSpPr>
        <p:spPr>
          <a:xfrm>
            <a:off x="3700485" y="563071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9" name="Oval 998"/>
          <p:cNvSpPr/>
          <p:nvPr/>
        </p:nvSpPr>
        <p:spPr>
          <a:xfrm>
            <a:off x="3639055" y="575848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0" name="Oval 999"/>
          <p:cNvSpPr/>
          <p:nvPr/>
        </p:nvSpPr>
        <p:spPr>
          <a:xfrm>
            <a:off x="3682210" y="58394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1" name="Oval 1000"/>
          <p:cNvSpPr/>
          <p:nvPr/>
        </p:nvSpPr>
        <p:spPr>
          <a:xfrm>
            <a:off x="3727904" y="592385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2" name="Oval 1001"/>
          <p:cNvSpPr/>
          <p:nvPr/>
        </p:nvSpPr>
        <p:spPr>
          <a:xfrm>
            <a:off x="3781524" y="60081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3" name="Oval 1002"/>
          <p:cNvSpPr/>
          <p:nvPr/>
        </p:nvSpPr>
        <p:spPr>
          <a:xfrm>
            <a:off x="3734051" y="582702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4" name="Oval 1003"/>
          <p:cNvSpPr/>
          <p:nvPr/>
        </p:nvSpPr>
        <p:spPr>
          <a:xfrm>
            <a:off x="3791455" y="591088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5" name="Oval 1004"/>
          <p:cNvSpPr/>
          <p:nvPr/>
        </p:nvSpPr>
        <p:spPr>
          <a:xfrm>
            <a:off x="3834610" y="59918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6" name="Oval 1005"/>
          <p:cNvSpPr/>
          <p:nvPr/>
        </p:nvSpPr>
        <p:spPr>
          <a:xfrm>
            <a:off x="3880304" y="607625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7" name="Oval 1006"/>
          <p:cNvSpPr/>
          <p:nvPr/>
        </p:nvSpPr>
        <p:spPr>
          <a:xfrm>
            <a:off x="3933924" y="61605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8" name="Oval 1007"/>
          <p:cNvSpPr/>
          <p:nvPr/>
        </p:nvSpPr>
        <p:spPr>
          <a:xfrm>
            <a:off x="3817925" y="582702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09" name="Oval 1008"/>
          <p:cNvSpPr/>
          <p:nvPr/>
        </p:nvSpPr>
        <p:spPr>
          <a:xfrm>
            <a:off x="3875329" y="591088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0" name="Oval 1009"/>
          <p:cNvSpPr/>
          <p:nvPr/>
        </p:nvSpPr>
        <p:spPr>
          <a:xfrm>
            <a:off x="3918484" y="59918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1" name="Oval 1010"/>
          <p:cNvSpPr/>
          <p:nvPr/>
        </p:nvSpPr>
        <p:spPr>
          <a:xfrm>
            <a:off x="3964178" y="607625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2" name="Oval 1011"/>
          <p:cNvSpPr/>
          <p:nvPr/>
        </p:nvSpPr>
        <p:spPr>
          <a:xfrm>
            <a:off x="4017798" y="61605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3" name="Oval 1012"/>
          <p:cNvSpPr/>
          <p:nvPr/>
        </p:nvSpPr>
        <p:spPr>
          <a:xfrm>
            <a:off x="3970325" y="597942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4" name="Oval 1013"/>
          <p:cNvSpPr/>
          <p:nvPr/>
        </p:nvSpPr>
        <p:spPr>
          <a:xfrm>
            <a:off x="4027729" y="606328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5" name="Oval 1014"/>
          <p:cNvSpPr/>
          <p:nvPr/>
        </p:nvSpPr>
        <p:spPr>
          <a:xfrm>
            <a:off x="4070884" y="61442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6" name="Oval 1015"/>
          <p:cNvSpPr/>
          <p:nvPr/>
        </p:nvSpPr>
        <p:spPr>
          <a:xfrm>
            <a:off x="4116578" y="622865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7" name="Oval 1016"/>
          <p:cNvSpPr/>
          <p:nvPr/>
        </p:nvSpPr>
        <p:spPr>
          <a:xfrm>
            <a:off x="4170198" y="63129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8" name="Oval 1017"/>
          <p:cNvSpPr/>
          <p:nvPr/>
        </p:nvSpPr>
        <p:spPr>
          <a:xfrm>
            <a:off x="3734051" y="550950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19" name="Oval 1018"/>
          <p:cNvSpPr/>
          <p:nvPr/>
        </p:nvSpPr>
        <p:spPr>
          <a:xfrm>
            <a:off x="3791455" y="559336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0" name="Oval 1019"/>
          <p:cNvSpPr/>
          <p:nvPr/>
        </p:nvSpPr>
        <p:spPr>
          <a:xfrm>
            <a:off x="3834610" y="567434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1" name="Oval 1020"/>
          <p:cNvSpPr/>
          <p:nvPr/>
        </p:nvSpPr>
        <p:spPr>
          <a:xfrm>
            <a:off x="3880304" y="575873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2" name="Oval 1021"/>
          <p:cNvSpPr/>
          <p:nvPr/>
        </p:nvSpPr>
        <p:spPr>
          <a:xfrm>
            <a:off x="3933924" y="584299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3" name="Oval 1022"/>
          <p:cNvSpPr/>
          <p:nvPr/>
        </p:nvSpPr>
        <p:spPr>
          <a:xfrm>
            <a:off x="3886451" y="566190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4" name="Oval 1023"/>
          <p:cNvSpPr/>
          <p:nvPr/>
        </p:nvSpPr>
        <p:spPr>
          <a:xfrm>
            <a:off x="3943855" y="574576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5" name="Oval 1024"/>
          <p:cNvSpPr/>
          <p:nvPr/>
        </p:nvSpPr>
        <p:spPr>
          <a:xfrm>
            <a:off x="3987010" y="582674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6" name="Oval 1025"/>
          <p:cNvSpPr/>
          <p:nvPr/>
        </p:nvSpPr>
        <p:spPr>
          <a:xfrm>
            <a:off x="4032704" y="591113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7" name="Oval 1026"/>
          <p:cNvSpPr/>
          <p:nvPr/>
        </p:nvSpPr>
        <p:spPr>
          <a:xfrm>
            <a:off x="4086324" y="599539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8" name="Oval 1027"/>
          <p:cNvSpPr/>
          <p:nvPr/>
        </p:nvSpPr>
        <p:spPr>
          <a:xfrm>
            <a:off x="3970325" y="566190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29" name="Oval 1028"/>
          <p:cNvSpPr/>
          <p:nvPr/>
        </p:nvSpPr>
        <p:spPr>
          <a:xfrm>
            <a:off x="4027729" y="574576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0" name="Oval 1029"/>
          <p:cNvSpPr/>
          <p:nvPr/>
        </p:nvSpPr>
        <p:spPr>
          <a:xfrm>
            <a:off x="4070884" y="582674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1" name="Oval 1030"/>
          <p:cNvSpPr/>
          <p:nvPr/>
        </p:nvSpPr>
        <p:spPr>
          <a:xfrm>
            <a:off x="4116578" y="591113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2" name="Oval 1031"/>
          <p:cNvSpPr/>
          <p:nvPr/>
        </p:nvSpPr>
        <p:spPr>
          <a:xfrm>
            <a:off x="4170198" y="599539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3" name="Oval 1032"/>
          <p:cNvSpPr/>
          <p:nvPr/>
        </p:nvSpPr>
        <p:spPr>
          <a:xfrm>
            <a:off x="4122725" y="581430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4" name="Oval 1033"/>
          <p:cNvSpPr/>
          <p:nvPr/>
        </p:nvSpPr>
        <p:spPr>
          <a:xfrm>
            <a:off x="4180129" y="589816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5" name="Oval 1034"/>
          <p:cNvSpPr/>
          <p:nvPr/>
        </p:nvSpPr>
        <p:spPr>
          <a:xfrm>
            <a:off x="4223284" y="597914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6" name="Oval 1035"/>
          <p:cNvSpPr/>
          <p:nvPr/>
        </p:nvSpPr>
        <p:spPr>
          <a:xfrm>
            <a:off x="4268978" y="606353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7" name="Oval 1036"/>
          <p:cNvSpPr/>
          <p:nvPr/>
        </p:nvSpPr>
        <p:spPr>
          <a:xfrm>
            <a:off x="4322598" y="614779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8" name="Oval 1037"/>
          <p:cNvSpPr/>
          <p:nvPr/>
        </p:nvSpPr>
        <p:spPr>
          <a:xfrm>
            <a:off x="4078398" y="560393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9" name="Oval 1038"/>
          <p:cNvSpPr/>
          <p:nvPr/>
        </p:nvSpPr>
        <p:spPr>
          <a:xfrm>
            <a:off x="4167287" y="564318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0" name="Oval 1039"/>
          <p:cNvSpPr/>
          <p:nvPr/>
        </p:nvSpPr>
        <p:spPr>
          <a:xfrm>
            <a:off x="4319687" y="579558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1" name="Oval 1040"/>
          <p:cNvSpPr/>
          <p:nvPr/>
        </p:nvSpPr>
        <p:spPr>
          <a:xfrm>
            <a:off x="4300980" y="598806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2" name="Oval 1041"/>
          <p:cNvSpPr/>
          <p:nvPr/>
        </p:nvSpPr>
        <p:spPr>
          <a:xfrm>
            <a:off x="4246142" y="629981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3" name="Oval 1042"/>
          <p:cNvSpPr/>
          <p:nvPr/>
        </p:nvSpPr>
        <p:spPr>
          <a:xfrm>
            <a:off x="4195865" y="61848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4" name="Oval 1043"/>
          <p:cNvSpPr/>
          <p:nvPr/>
        </p:nvSpPr>
        <p:spPr>
          <a:xfrm>
            <a:off x="4264849" y="578991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5" name="Oval 1044"/>
          <p:cNvSpPr/>
          <p:nvPr/>
        </p:nvSpPr>
        <p:spPr>
          <a:xfrm>
            <a:off x="4213179" y="569124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6" name="Oval 1045"/>
          <p:cNvSpPr/>
          <p:nvPr/>
        </p:nvSpPr>
        <p:spPr>
          <a:xfrm>
            <a:off x="4014887" y="549078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7" name="Oval 1046"/>
          <p:cNvSpPr/>
          <p:nvPr/>
        </p:nvSpPr>
        <p:spPr>
          <a:xfrm>
            <a:off x="3957988" y="549825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8" name="Oval 1047"/>
          <p:cNvSpPr/>
          <p:nvPr/>
        </p:nvSpPr>
        <p:spPr>
          <a:xfrm>
            <a:off x="3799799" y="546534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9" name="Oval 1048"/>
          <p:cNvSpPr/>
          <p:nvPr/>
        </p:nvSpPr>
        <p:spPr>
          <a:xfrm>
            <a:off x="3657330" y="551517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0" name="Oval 1049"/>
          <p:cNvSpPr/>
          <p:nvPr/>
        </p:nvSpPr>
        <p:spPr>
          <a:xfrm>
            <a:off x="3596143" y="549078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1" name="Oval 1050"/>
          <p:cNvSpPr/>
          <p:nvPr/>
        </p:nvSpPr>
        <p:spPr>
          <a:xfrm>
            <a:off x="3596143" y="569900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2" name="Oval 1051"/>
          <p:cNvSpPr/>
          <p:nvPr/>
        </p:nvSpPr>
        <p:spPr>
          <a:xfrm>
            <a:off x="3602492" y="597100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3" name="Oval 1052"/>
          <p:cNvSpPr/>
          <p:nvPr/>
        </p:nvSpPr>
        <p:spPr>
          <a:xfrm>
            <a:off x="3685579" y="644093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4" name="Oval 1053"/>
          <p:cNvSpPr/>
          <p:nvPr/>
        </p:nvSpPr>
        <p:spPr>
          <a:xfrm>
            <a:off x="3726105" y="614779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5" name="Oval 1054"/>
          <p:cNvSpPr/>
          <p:nvPr/>
        </p:nvSpPr>
        <p:spPr>
          <a:xfrm>
            <a:off x="3657000" y="607452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6" name="Oval 1055"/>
          <p:cNvSpPr/>
          <p:nvPr/>
        </p:nvSpPr>
        <p:spPr>
          <a:xfrm>
            <a:off x="3598802" y="620427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7" name="Oval 1056"/>
          <p:cNvSpPr/>
          <p:nvPr/>
        </p:nvSpPr>
        <p:spPr>
          <a:xfrm>
            <a:off x="3674227" y="628923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8" name="Oval 1057"/>
          <p:cNvSpPr/>
          <p:nvPr/>
        </p:nvSpPr>
        <p:spPr>
          <a:xfrm>
            <a:off x="3782311" y="630693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9" name="Oval 1058"/>
          <p:cNvSpPr/>
          <p:nvPr/>
        </p:nvSpPr>
        <p:spPr>
          <a:xfrm>
            <a:off x="3834610" y="631291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0" name="Oval 1059"/>
          <p:cNvSpPr/>
          <p:nvPr/>
        </p:nvSpPr>
        <p:spPr>
          <a:xfrm>
            <a:off x="3619389" y="645745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1" name="Oval 1060"/>
          <p:cNvSpPr/>
          <p:nvPr/>
        </p:nvSpPr>
        <p:spPr>
          <a:xfrm>
            <a:off x="3740417" y="641654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2" name="Oval 1061"/>
          <p:cNvSpPr/>
          <p:nvPr/>
        </p:nvSpPr>
        <p:spPr>
          <a:xfrm>
            <a:off x="4162272" y="636824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3" name="Oval 1062"/>
          <p:cNvSpPr/>
          <p:nvPr/>
        </p:nvSpPr>
        <p:spPr>
          <a:xfrm>
            <a:off x="4300980" y="639736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4" name="Oval 1063"/>
          <p:cNvSpPr/>
          <p:nvPr/>
        </p:nvSpPr>
        <p:spPr>
          <a:xfrm>
            <a:off x="3996141" y="634150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5" name="Oval 1064"/>
          <p:cNvSpPr/>
          <p:nvPr/>
        </p:nvSpPr>
        <p:spPr>
          <a:xfrm>
            <a:off x="3913870" y="634150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6" name="Oval 1065"/>
          <p:cNvSpPr/>
          <p:nvPr/>
        </p:nvSpPr>
        <p:spPr>
          <a:xfrm>
            <a:off x="4050979" y="637513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7" name="Oval 1066"/>
          <p:cNvSpPr/>
          <p:nvPr/>
        </p:nvSpPr>
        <p:spPr>
          <a:xfrm>
            <a:off x="4111332" y="637513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8" name="Oval 1067"/>
          <p:cNvSpPr/>
          <p:nvPr/>
        </p:nvSpPr>
        <p:spPr>
          <a:xfrm>
            <a:off x="4229129" y="648342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69" name="Oval 1068"/>
          <p:cNvSpPr/>
          <p:nvPr/>
        </p:nvSpPr>
        <p:spPr>
          <a:xfrm>
            <a:off x="3974702" y="648468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0" name="Oval 1069"/>
          <p:cNvSpPr/>
          <p:nvPr/>
        </p:nvSpPr>
        <p:spPr>
          <a:xfrm>
            <a:off x="3930085" y="646951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1" name="Oval 1070"/>
          <p:cNvSpPr/>
          <p:nvPr/>
        </p:nvSpPr>
        <p:spPr>
          <a:xfrm>
            <a:off x="3883267" y="646951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2" name="Oval 1071"/>
          <p:cNvSpPr/>
          <p:nvPr/>
        </p:nvSpPr>
        <p:spPr>
          <a:xfrm>
            <a:off x="3807191" y="646030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3" name="Oval 1072"/>
          <p:cNvSpPr/>
          <p:nvPr/>
        </p:nvSpPr>
        <p:spPr>
          <a:xfrm>
            <a:off x="4150144" y="648468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4" name="Oval 1073"/>
          <p:cNvSpPr/>
          <p:nvPr/>
        </p:nvSpPr>
        <p:spPr>
          <a:xfrm>
            <a:off x="5596711" y="320001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5" name="Oval 1074"/>
          <p:cNvSpPr/>
          <p:nvPr/>
        </p:nvSpPr>
        <p:spPr>
          <a:xfrm>
            <a:off x="5535281" y="332778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6" name="Oval 1075"/>
          <p:cNvSpPr/>
          <p:nvPr/>
        </p:nvSpPr>
        <p:spPr>
          <a:xfrm>
            <a:off x="5578436" y="340877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7" name="Oval 1076"/>
          <p:cNvSpPr/>
          <p:nvPr/>
        </p:nvSpPr>
        <p:spPr>
          <a:xfrm>
            <a:off x="5624130" y="349315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8" name="Oval 1077"/>
          <p:cNvSpPr/>
          <p:nvPr/>
        </p:nvSpPr>
        <p:spPr>
          <a:xfrm>
            <a:off x="5677750" y="357741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9" name="Oval 1078"/>
          <p:cNvSpPr/>
          <p:nvPr/>
        </p:nvSpPr>
        <p:spPr>
          <a:xfrm>
            <a:off x="5630277" y="339632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0" name="Oval 1079"/>
          <p:cNvSpPr/>
          <p:nvPr/>
        </p:nvSpPr>
        <p:spPr>
          <a:xfrm>
            <a:off x="5687681" y="348018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1" name="Oval 1080"/>
          <p:cNvSpPr/>
          <p:nvPr/>
        </p:nvSpPr>
        <p:spPr>
          <a:xfrm>
            <a:off x="5730836" y="356117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2" name="Oval 1081"/>
          <p:cNvSpPr/>
          <p:nvPr/>
        </p:nvSpPr>
        <p:spPr>
          <a:xfrm>
            <a:off x="5776530" y="364555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3" name="Oval 1082"/>
          <p:cNvSpPr/>
          <p:nvPr/>
        </p:nvSpPr>
        <p:spPr>
          <a:xfrm>
            <a:off x="5830150" y="372981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4" name="Oval 1083"/>
          <p:cNvSpPr/>
          <p:nvPr/>
        </p:nvSpPr>
        <p:spPr>
          <a:xfrm>
            <a:off x="5714151" y="339632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5" name="Oval 1084"/>
          <p:cNvSpPr/>
          <p:nvPr/>
        </p:nvSpPr>
        <p:spPr>
          <a:xfrm>
            <a:off x="5771555" y="348018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6" name="Oval 1085"/>
          <p:cNvSpPr/>
          <p:nvPr/>
        </p:nvSpPr>
        <p:spPr>
          <a:xfrm>
            <a:off x="5814710" y="356117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7" name="Oval 1086"/>
          <p:cNvSpPr/>
          <p:nvPr/>
        </p:nvSpPr>
        <p:spPr>
          <a:xfrm>
            <a:off x="5860404" y="364555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8" name="Oval 1087"/>
          <p:cNvSpPr/>
          <p:nvPr/>
        </p:nvSpPr>
        <p:spPr>
          <a:xfrm>
            <a:off x="5866551" y="354872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89" name="Oval 1088"/>
          <p:cNvSpPr/>
          <p:nvPr/>
        </p:nvSpPr>
        <p:spPr>
          <a:xfrm>
            <a:off x="5630277" y="307880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0" name="Oval 1089"/>
          <p:cNvSpPr/>
          <p:nvPr/>
        </p:nvSpPr>
        <p:spPr>
          <a:xfrm>
            <a:off x="5687681" y="316266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1" name="Oval 1090"/>
          <p:cNvSpPr/>
          <p:nvPr/>
        </p:nvSpPr>
        <p:spPr>
          <a:xfrm>
            <a:off x="5730836" y="324364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2" name="Oval 1091"/>
          <p:cNvSpPr/>
          <p:nvPr/>
        </p:nvSpPr>
        <p:spPr>
          <a:xfrm>
            <a:off x="5776530" y="332803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3" name="Oval 1092"/>
          <p:cNvSpPr/>
          <p:nvPr/>
        </p:nvSpPr>
        <p:spPr>
          <a:xfrm>
            <a:off x="5830150" y="34122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4" name="Oval 1093"/>
          <p:cNvSpPr/>
          <p:nvPr/>
        </p:nvSpPr>
        <p:spPr>
          <a:xfrm>
            <a:off x="5782677" y="323120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5" name="Oval 1094"/>
          <p:cNvSpPr/>
          <p:nvPr/>
        </p:nvSpPr>
        <p:spPr>
          <a:xfrm>
            <a:off x="5840081" y="331506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6" name="Oval 1095"/>
          <p:cNvSpPr/>
          <p:nvPr/>
        </p:nvSpPr>
        <p:spPr>
          <a:xfrm>
            <a:off x="5883236" y="339604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7" name="Oval 1096"/>
          <p:cNvSpPr/>
          <p:nvPr/>
        </p:nvSpPr>
        <p:spPr>
          <a:xfrm>
            <a:off x="5866551" y="323120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8" name="Oval 1097"/>
          <p:cNvSpPr/>
          <p:nvPr/>
        </p:nvSpPr>
        <p:spPr>
          <a:xfrm>
            <a:off x="5854214" y="306755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99" name="Oval 1098"/>
          <p:cNvSpPr/>
          <p:nvPr/>
        </p:nvSpPr>
        <p:spPr>
          <a:xfrm>
            <a:off x="5553556" y="308447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0" name="Oval 1099"/>
          <p:cNvSpPr/>
          <p:nvPr/>
        </p:nvSpPr>
        <p:spPr>
          <a:xfrm>
            <a:off x="5492369" y="306008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1" name="Oval 1100"/>
          <p:cNvSpPr/>
          <p:nvPr/>
        </p:nvSpPr>
        <p:spPr>
          <a:xfrm>
            <a:off x="5492369" y="326830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2" name="Oval 1101"/>
          <p:cNvSpPr/>
          <p:nvPr/>
        </p:nvSpPr>
        <p:spPr>
          <a:xfrm>
            <a:off x="5498718" y="354030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3" name="Oval 1102"/>
          <p:cNvSpPr/>
          <p:nvPr/>
        </p:nvSpPr>
        <p:spPr>
          <a:xfrm>
            <a:off x="5581805" y="401022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4" name="Oval 1103"/>
          <p:cNvSpPr/>
          <p:nvPr/>
        </p:nvSpPr>
        <p:spPr>
          <a:xfrm>
            <a:off x="5622331" y="371709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5" name="Oval 1104"/>
          <p:cNvSpPr/>
          <p:nvPr/>
        </p:nvSpPr>
        <p:spPr>
          <a:xfrm>
            <a:off x="5553226" y="364382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6" name="Oval 1105"/>
          <p:cNvSpPr/>
          <p:nvPr/>
        </p:nvSpPr>
        <p:spPr>
          <a:xfrm>
            <a:off x="5495028" y="377357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7" name="Oval 1106"/>
          <p:cNvSpPr/>
          <p:nvPr/>
        </p:nvSpPr>
        <p:spPr>
          <a:xfrm>
            <a:off x="5570453" y="385852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8" name="Oval 1107"/>
          <p:cNvSpPr/>
          <p:nvPr/>
        </p:nvSpPr>
        <p:spPr>
          <a:xfrm>
            <a:off x="5678537" y="387623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9" name="Oval 1108"/>
          <p:cNvSpPr/>
          <p:nvPr/>
        </p:nvSpPr>
        <p:spPr>
          <a:xfrm>
            <a:off x="5730836" y="388221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0" name="Oval 1109"/>
          <p:cNvSpPr/>
          <p:nvPr/>
        </p:nvSpPr>
        <p:spPr>
          <a:xfrm>
            <a:off x="5515615" y="402675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1" name="Oval 1110"/>
          <p:cNvSpPr/>
          <p:nvPr/>
        </p:nvSpPr>
        <p:spPr>
          <a:xfrm>
            <a:off x="5636643" y="398584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2" name="Oval 1111"/>
          <p:cNvSpPr/>
          <p:nvPr/>
        </p:nvSpPr>
        <p:spPr>
          <a:xfrm>
            <a:off x="5810096" y="391080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3" name="Oval 1112"/>
          <p:cNvSpPr/>
          <p:nvPr/>
        </p:nvSpPr>
        <p:spPr>
          <a:xfrm>
            <a:off x="5870928" y="405398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4" name="Oval 1113"/>
          <p:cNvSpPr/>
          <p:nvPr/>
        </p:nvSpPr>
        <p:spPr>
          <a:xfrm>
            <a:off x="5826311" y="403881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5" name="Oval 1114"/>
          <p:cNvSpPr/>
          <p:nvPr/>
        </p:nvSpPr>
        <p:spPr>
          <a:xfrm>
            <a:off x="5779493" y="403881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6" name="Oval 1115"/>
          <p:cNvSpPr/>
          <p:nvPr/>
        </p:nvSpPr>
        <p:spPr>
          <a:xfrm>
            <a:off x="5703417" y="402960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7" name="Oval 1116"/>
          <p:cNvSpPr/>
          <p:nvPr/>
        </p:nvSpPr>
        <p:spPr>
          <a:xfrm>
            <a:off x="4837359" y="32311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8" name="Oval 1117"/>
          <p:cNvSpPr/>
          <p:nvPr/>
        </p:nvSpPr>
        <p:spPr>
          <a:xfrm>
            <a:off x="4775929" y="335896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9" name="Oval 1118"/>
          <p:cNvSpPr/>
          <p:nvPr/>
        </p:nvSpPr>
        <p:spPr>
          <a:xfrm>
            <a:off x="4819084" y="343995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0" name="Oval 1119"/>
          <p:cNvSpPr/>
          <p:nvPr/>
        </p:nvSpPr>
        <p:spPr>
          <a:xfrm>
            <a:off x="4864778" y="352433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1" name="Oval 1120"/>
          <p:cNvSpPr/>
          <p:nvPr/>
        </p:nvSpPr>
        <p:spPr>
          <a:xfrm>
            <a:off x="4918398" y="360859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2" name="Oval 1121"/>
          <p:cNvSpPr/>
          <p:nvPr/>
        </p:nvSpPr>
        <p:spPr>
          <a:xfrm>
            <a:off x="4870925" y="342750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3" name="Oval 1122"/>
          <p:cNvSpPr/>
          <p:nvPr/>
        </p:nvSpPr>
        <p:spPr>
          <a:xfrm>
            <a:off x="4928329" y="351136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4" name="Oval 1123"/>
          <p:cNvSpPr/>
          <p:nvPr/>
        </p:nvSpPr>
        <p:spPr>
          <a:xfrm>
            <a:off x="4971484" y="359235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5" name="Oval 1124"/>
          <p:cNvSpPr/>
          <p:nvPr/>
        </p:nvSpPr>
        <p:spPr>
          <a:xfrm>
            <a:off x="5017178" y="367673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6" name="Oval 1125"/>
          <p:cNvSpPr/>
          <p:nvPr/>
        </p:nvSpPr>
        <p:spPr>
          <a:xfrm>
            <a:off x="5070798" y="376099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7" name="Oval 1126"/>
          <p:cNvSpPr/>
          <p:nvPr/>
        </p:nvSpPr>
        <p:spPr>
          <a:xfrm>
            <a:off x="4954799" y="342750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8" name="Oval 1127"/>
          <p:cNvSpPr/>
          <p:nvPr/>
        </p:nvSpPr>
        <p:spPr>
          <a:xfrm>
            <a:off x="5012203" y="351136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9" name="Oval 1128"/>
          <p:cNvSpPr/>
          <p:nvPr/>
        </p:nvSpPr>
        <p:spPr>
          <a:xfrm>
            <a:off x="5055358" y="359235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0" name="Oval 1129"/>
          <p:cNvSpPr/>
          <p:nvPr/>
        </p:nvSpPr>
        <p:spPr>
          <a:xfrm>
            <a:off x="5101052" y="367673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1" name="Oval 1130"/>
          <p:cNvSpPr/>
          <p:nvPr/>
        </p:nvSpPr>
        <p:spPr>
          <a:xfrm>
            <a:off x="5154672" y="376099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2" name="Oval 1131"/>
          <p:cNvSpPr/>
          <p:nvPr/>
        </p:nvSpPr>
        <p:spPr>
          <a:xfrm>
            <a:off x="5107199" y="357990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3" name="Oval 1132"/>
          <p:cNvSpPr/>
          <p:nvPr/>
        </p:nvSpPr>
        <p:spPr>
          <a:xfrm>
            <a:off x="5164603" y="366376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4" name="Oval 1133"/>
          <p:cNvSpPr/>
          <p:nvPr/>
        </p:nvSpPr>
        <p:spPr>
          <a:xfrm>
            <a:off x="5207758" y="374475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5" name="Oval 1134"/>
          <p:cNvSpPr/>
          <p:nvPr/>
        </p:nvSpPr>
        <p:spPr>
          <a:xfrm>
            <a:off x="5253452" y="382913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6" name="Oval 1135"/>
          <p:cNvSpPr/>
          <p:nvPr/>
        </p:nvSpPr>
        <p:spPr>
          <a:xfrm>
            <a:off x="5307072" y="391339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7" name="Oval 1136"/>
          <p:cNvSpPr/>
          <p:nvPr/>
        </p:nvSpPr>
        <p:spPr>
          <a:xfrm>
            <a:off x="4870925" y="310998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8" name="Oval 1137"/>
          <p:cNvSpPr/>
          <p:nvPr/>
        </p:nvSpPr>
        <p:spPr>
          <a:xfrm>
            <a:off x="4928329" y="319384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9" name="Oval 1138"/>
          <p:cNvSpPr/>
          <p:nvPr/>
        </p:nvSpPr>
        <p:spPr>
          <a:xfrm>
            <a:off x="4971484" y="327482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0" name="Oval 1139"/>
          <p:cNvSpPr/>
          <p:nvPr/>
        </p:nvSpPr>
        <p:spPr>
          <a:xfrm>
            <a:off x="5017178" y="33592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1" name="Oval 1140"/>
          <p:cNvSpPr/>
          <p:nvPr/>
        </p:nvSpPr>
        <p:spPr>
          <a:xfrm>
            <a:off x="5070798" y="34434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2" name="Oval 1141"/>
          <p:cNvSpPr/>
          <p:nvPr/>
        </p:nvSpPr>
        <p:spPr>
          <a:xfrm>
            <a:off x="5023325" y="326238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3" name="Oval 1142"/>
          <p:cNvSpPr/>
          <p:nvPr/>
        </p:nvSpPr>
        <p:spPr>
          <a:xfrm>
            <a:off x="5080729" y="334624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4" name="Oval 1143"/>
          <p:cNvSpPr/>
          <p:nvPr/>
        </p:nvSpPr>
        <p:spPr>
          <a:xfrm>
            <a:off x="5123884" y="342722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5" name="Oval 1144"/>
          <p:cNvSpPr/>
          <p:nvPr/>
        </p:nvSpPr>
        <p:spPr>
          <a:xfrm>
            <a:off x="5169578" y="35116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6" name="Oval 1145"/>
          <p:cNvSpPr/>
          <p:nvPr/>
        </p:nvSpPr>
        <p:spPr>
          <a:xfrm>
            <a:off x="5223198" y="35958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7" name="Oval 1146"/>
          <p:cNvSpPr/>
          <p:nvPr/>
        </p:nvSpPr>
        <p:spPr>
          <a:xfrm>
            <a:off x="5107199" y="326238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8" name="Oval 1147"/>
          <p:cNvSpPr/>
          <p:nvPr/>
        </p:nvSpPr>
        <p:spPr>
          <a:xfrm>
            <a:off x="5164603" y="334624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49" name="Oval 1148"/>
          <p:cNvSpPr/>
          <p:nvPr/>
        </p:nvSpPr>
        <p:spPr>
          <a:xfrm>
            <a:off x="5207758" y="342722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0" name="Oval 1149"/>
          <p:cNvSpPr/>
          <p:nvPr/>
        </p:nvSpPr>
        <p:spPr>
          <a:xfrm>
            <a:off x="5253452" y="35116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1" name="Oval 1150"/>
          <p:cNvSpPr/>
          <p:nvPr/>
        </p:nvSpPr>
        <p:spPr>
          <a:xfrm>
            <a:off x="5307072" y="35958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2" name="Oval 1151"/>
          <p:cNvSpPr/>
          <p:nvPr/>
        </p:nvSpPr>
        <p:spPr>
          <a:xfrm>
            <a:off x="5259599" y="341478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3" name="Oval 1152"/>
          <p:cNvSpPr/>
          <p:nvPr/>
        </p:nvSpPr>
        <p:spPr>
          <a:xfrm>
            <a:off x="5317003" y="349864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4" name="Oval 1153"/>
          <p:cNvSpPr/>
          <p:nvPr/>
        </p:nvSpPr>
        <p:spPr>
          <a:xfrm>
            <a:off x="5360158" y="357962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5" name="Oval 1154"/>
          <p:cNvSpPr/>
          <p:nvPr/>
        </p:nvSpPr>
        <p:spPr>
          <a:xfrm>
            <a:off x="5405852" y="36640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6" name="Oval 1155"/>
          <p:cNvSpPr/>
          <p:nvPr/>
        </p:nvSpPr>
        <p:spPr>
          <a:xfrm>
            <a:off x="5459472" y="37482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7" name="Oval 1156"/>
          <p:cNvSpPr/>
          <p:nvPr/>
        </p:nvSpPr>
        <p:spPr>
          <a:xfrm>
            <a:off x="5215272" y="320441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8" name="Oval 1157"/>
          <p:cNvSpPr/>
          <p:nvPr/>
        </p:nvSpPr>
        <p:spPr>
          <a:xfrm>
            <a:off x="5304161" y="324366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9" name="Oval 1158"/>
          <p:cNvSpPr/>
          <p:nvPr/>
        </p:nvSpPr>
        <p:spPr>
          <a:xfrm>
            <a:off x="5456561" y="339606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0" name="Oval 1159"/>
          <p:cNvSpPr/>
          <p:nvPr/>
        </p:nvSpPr>
        <p:spPr>
          <a:xfrm>
            <a:off x="5437854" y="358854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1" name="Oval 1160"/>
          <p:cNvSpPr/>
          <p:nvPr/>
        </p:nvSpPr>
        <p:spPr>
          <a:xfrm>
            <a:off x="5383016" y="390029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2" name="Oval 1161"/>
          <p:cNvSpPr/>
          <p:nvPr/>
        </p:nvSpPr>
        <p:spPr>
          <a:xfrm>
            <a:off x="5332739" y="378537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3" name="Oval 1162"/>
          <p:cNvSpPr/>
          <p:nvPr/>
        </p:nvSpPr>
        <p:spPr>
          <a:xfrm>
            <a:off x="5401723" y="339039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4" name="Oval 1163"/>
          <p:cNvSpPr/>
          <p:nvPr/>
        </p:nvSpPr>
        <p:spPr>
          <a:xfrm>
            <a:off x="5350053" y="329172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5" name="Oval 1164"/>
          <p:cNvSpPr/>
          <p:nvPr/>
        </p:nvSpPr>
        <p:spPr>
          <a:xfrm>
            <a:off x="5151761" y="309126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6" name="Oval 1165"/>
          <p:cNvSpPr/>
          <p:nvPr/>
        </p:nvSpPr>
        <p:spPr>
          <a:xfrm>
            <a:off x="5094862" y="309873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7" name="Oval 1166"/>
          <p:cNvSpPr/>
          <p:nvPr/>
        </p:nvSpPr>
        <p:spPr>
          <a:xfrm>
            <a:off x="4936673" y="306582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8" name="Oval 1167"/>
          <p:cNvSpPr/>
          <p:nvPr/>
        </p:nvSpPr>
        <p:spPr>
          <a:xfrm>
            <a:off x="4794204" y="311565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69" name="Oval 1168"/>
          <p:cNvSpPr/>
          <p:nvPr/>
        </p:nvSpPr>
        <p:spPr>
          <a:xfrm>
            <a:off x="4733017" y="309126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0" name="Oval 1169"/>
          <p:cNvSpPr/>
          <p:nvPr/>
        </p:nvSpPr>
        <p:spPr>
          <a:xfrm>
            <a:off x="4733017" y="329948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1" name="Oval 1170"/>
          <p:cNvSpPr/>
          <p:nvPr/>
        </p:nvSpPr>
        <p:spPr>
          <a:xfrm>
            <a:off x="4739366" y="357148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2" name="Oval 1171"/>
          <p:cNvSpPr/>
          <p:nvPr/>
        </p:nvSpPr>
        <p:spPr>
          <a:xfrm>
            <a:off x="4822453" y="404141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3" name="Oval 1172"/>
          <p:cNvSpPr/>
          <p:nvPr/>
        </p:nvSpPr>
        <p:spPr>
          <a:xfrm>
            <a:off x="4862979" y="374827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4" name="Oval 1173"/>
          <p:cNvSpPr/>
          <p:nvPr/>
        </p:nvSpPr>
        <p:spPr>
          <a:xfrm>
            <a:off x="4793874" y="367500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5" name="Oval 1174"/>
          <p:cNvSpPr/>
          <p:nvPr/>
        </p:nvSpPr>
        <p:spPr>
          <a:xfrm>
            <a:off x="4735676" y="380475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6" name="Oval 1175"/>
          <p:cNvSpPr/>
          <p:nvPr/>
        </p:nvSpPr>
        <p:spPr>
          <a:xfrm>
            <a:off x="4811101" y="388971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7" name="Oval 1176"/>
          <p:cNvSpPr/>
          <p:nvPr/>
        </p:nvSpPr>
        <p:spPr>
          <a:xfrm>
            <a:off x="4919185" y="390741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8" name="Oval 1177"/>
          <p:cNvSpPr/>
          <p:nvPr/>
        </p:nvSpPr>
        <p:spPr>
          <a:xfrm>
            <a:off x="4971484" y="391339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79" name="Oval 1178"/>
          <p:cNvSpPr/>
          <p:nvPr/>
        </p:nvSpPr>
        <p:spPr>
          <a:xfrm>
            <a:off x="4756263" y="405793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0" name="Oval 1179"/>
          <p:cNvSpPr/>
          <p:nvPr/>
        </p:nvSpPr>
        <p:spPr>
          <a:xfrm>
            <a:off x="4877291" y="401702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1" name="Oval 1180"/>
          <p:cNvSpPr/>
          <p:nvPr/>
        </p:nvSpPr>
        <p:spPr>
          <a:xfrm>
            <a:off x="5299146" y="396872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2" name="Oval 1181"/>
          <p:cNvSpPr/>
          <p:nvPr/>
        </p:nvSpPr>
        <p:spPr>
          <a:xfrm>
            <a:off x="5437854" y="399784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3" name="Oval 1182"/>
          <p:cNvSpPr/>
          <p:nvPr/>
        </p:nvSpPr>
        <p:spPr>
          <a:xfrm>
            <a:off x="5133015" y="394198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4" name="Oval 1183"/>
          <p:cNvSpPr/>
          <p:nvPr/>
        </p:nvSpPr>
        <p:spPr>
          <a:xfrm>
            <a:off x="5050744" y="394198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5" name="Oval 1184"/>
          <p:cNvSpPr/>
          <p:nvPr/>
        </p:nvSpPr>
        <p:spPr>
          <a:xfrm>
            <a:off x="5187853" y="397561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6" name="Oval 1185"/>
          <p:cNvSpPr/>
          <p:nvPr/>
        </p:nvSpPr>
        <p:spPr>
          <a:xfrm>
            <a:off x="5248206" y="397561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7" name="Oval 1186"/>
          <p:cNvSpPr/>
          <p:nvPr/>
        </p:nvSpPr>
        <p:spPr>
          <a:xfrm>
            <a:off x="5366003" y="408390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8" name="Oval 1187"/>
          <p:cNvSpPr/>
          <p:nvPr/>
        </p:nvSpPr>
        <p:spPr>
          <a:xfrm>
            <a:off x="5111576" y="408516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89" name="Oval 1188"/>
          <p:cNvSpPr/>
          <p:nvPr/>
        </p:nvSpPr>
        <p:spPr>
          <a:xfrm>
            <a:off x="5066959" y="406999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0" name="Oval 1189"/>
          <p:cNvSpPr/>
          <p:nvPr/>
        </p:nvSpPr>
        <p:spPr>
          <a:xfrm>
            <a:off x="5020141" y="406999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1" name="Oval 1190"/>
          <p:cNvSpPr/>
          <p:nvPr/>
        </p:nvSpPr>
        <p:spPr>
          <a:xfrm>
            <a:off x="4944065" y="406078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2" name="Oval 1191"/>
          <p:cNvSpPr/>
          <p:nvPr/>
        </p:nvSpPr>
        <p:spPr>
          <a:xfrm>
            <a:off x="5287018" y="408516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3" name="Oval 1192"/>
          <p:cNvSpPr/>
          <p:nvPr/>
        </p:nvSpPr>
        <p:spPr>
          <a:xfrm>
            <a:off x="3852885" y="44463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4" name="Oval 1193"/>
          <p:cNvSpPr/>
          <p:nvPr/>
        </p:nvSpPr>
        <p:spPr>
          <a:xfrm>
            <a:off x="3791455" y="457416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5" name="Oval 1194"/>
          <p:cNvSpPr/>
          <p:nvPr/>
        </p:nvSpPr>
        <p:spPr>
          <a:xfrm>
            <a:off x="3834610" y="465515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6" name="Oval 1195"/>
          <p:cNvSpPr/>
          <p:nvPr/>
        </p:nvSpPr>
        <p:spPr>
          <a:xfrm>
            <a:off x="3880304" y="473953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7" name="Oval 1196"/>
          <p:cNvSpPr/>
          <p:nvPr/>
        </p:nvSpPr>
        <p:spPr>
          <a:xfrm>
            <a:off x="3933924" y="482379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8" name="Oval 1197"/>
          <p:cNvSpPr/>
          <p:nvPr/>
        </p:nvSpPr>
        <p:spPr>
          <a:xfrm>
            <a:off x="3886451" y="464270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99" name="Oval 1198"/>
          <p:cNvSpPr/>
          <p:nvPr/>
        </p:nvSpPr>
        <p:spPr>
          <a:xfrm>
            <a:off x="3943855" y="472656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0" name="Oval 1199"/>
          <p:cNvSpPr/>
          <p:nvPr/>
        </p:nvSpPr>
        <p:spPr>
          <a:xfrm>
            <a:off x="3987010" y="480755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1" name="Oval 1200"/>
          <p:cNvSpPr/>
          <p:nvPr/>
        </p:nvSpPr>
        <p:spPr>
          <a:xfrm>
            <a:off x="4032704" y="489193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2" name="Oval 1201"/>
          <p:cNvSpPr/>
          <p:nvPr/>
        </p:nvSpPr>
        <p:spPr>
          <a:xfrm>
            <a:off x="4086324" y="497619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3" name="Oval 1202"/>
          <p:cNvSpPr/>
          <p:nvPr/>
        </p:nvSpPr>
        <p:spPr>
          <a:xfrm>
            <a:off x="3970325" y="464270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4" name="Oval 1203"/>
          <p:cNvSpPr/>
          <p:nvPr/>
        </p:nvSpPr>
        <p:spPr>
          <a:xfrm>
            <a:off x="4027729" y="472656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5" name="Oval 1204"/>
          <p:cNvSpPr/>
          <p:nvPr/>
        </p:nvSpPr>
        <p:spPr>
          <a:xfrm>
            <a:off x="4070884" y="480755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6" name="Oval 1205"/>
          <p:cNvSpPr/>
          <p:nvPr/>
        </p:nvSpPr>
        <p:spPr>
          <a:xfrm>
            <a:off x="4116578" y="489193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7" name="Oval 1206"/>
          <p:cNvSpPr/>
          <p:nvPr/>
        </p:nvSpPr>
        <p:spPr>
          <a:xfrm>
            <a:off x="4170198" y="497619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8" name="Oval 1207"/>
          <p:cNvSpPr/>
          <p:nvPr/>
        </p:nvSpPr>
        <p:spPr>
          <a:xfrm>
            <a:off x="4122725" y="479510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09" name="Oval 1208"/>
          <p:cNvSpPr/>
          <p:nvPr/>
        </p:nvSpPr>
        <p:spPr>
          <a:xfrm>
            <a:off x="4180129" y="487896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0" name="Oval 1209"/>
          <p:cNvSpPr/>
          <p:nvPr/>
        </p:nvSpPr>
        <p:spPr>
          <a:xfrm>
            <a:off x="4223284" y="495995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1" name="Oval 1210"/>
          <p:cNvSpPr/>
          <p:nvPr/>
        </p:nvSpPr>
        <p:spPr>
          <a:xfrm>
            <a:off x="4268978" y="504433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2" name="Oval 1211"/>
          <p:cNvSpPr/>
          <p:nvPr/>
        </p:nvSpPr>
        <p:spPr>
          <a:xfrm>
            <a:off x="4322598" y="512859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3" name="Oval 1212"/>
          <p:cNvSpPr/>
          <p:nvPr/>
        </p:nvSpPr>
        <p:spPr>
          <a:xfrm>
            <a:off x="3886451" y="432518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4" name="Oval 1213"/>
          <p:cNvSpPr/>
          <p:nvPr/>
        </p:nvSpPr>
        <p:spPr>
          <a:xfrm>
            <a:off x="3943855" y="440904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5" name="Oval 1214"/>
          <p:cNvSpPr/>
          <p:nvPr/>
        </p:nvSpPr>
        <p:spPr>
          <a:xfrm>
            <a:off x="3987010" y="449002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6" name="Oval 1215"/>
          <p:cNvSpPr/>
          <p:nvPr/>
        </p:nvSpPr>
        <p:spPr>
          <a:xfrm>
            <a:off x="4032704" y="45744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7" name="Oval 1216"/>
          <p:cNvSpPr/>
          <p:nvPr/>
        </p:nvSpPr>
        <p:spPr>
          <a:xfrm>
            <a:off x="4086324" y="46586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8" name="Oval 1217"/>
          <p:cNvSpPr/>
          <p:nvPr/>
        </p:nvSpPr>
        <p:spPr>
          <a:xfrm>
            <a:off x="4038851" y="447758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19" name="Oval 1218"/>
          <p:cNvSpPr/>
          <p:nvPr/>
        </p:nvSpPr>
        <p:spPr>
          <a:xfrm>
            <a:off x="4096255" y="456144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0" name="Oval 1219"/>
          <p:cNvSpPr/>
          <p:nvPr/>
        </p:nvSpPr>
        <p:spPr>
          <a:xfrm>
            <a:off x="4139410" y="464242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1" name="Oval 1220"/>
          <p:cNvSpPr/>
          <p:nvPr/>
        </p:nvSpPr>
        <p:spPr>
          <a:xfrm>
            <a:off x="4185104" y="47268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2" name="Oval 1221"/>
          <p:cNvSpPr/>
          <p:nvPr/>
        </p:nvSpPr>
        <p:spPr>
          <a:xfrm>
            <a:off x="4238724" y="48110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3" name="Oval 1222"/>
          <p:cNvSpPr/>
          <p:nvPr/>
        </p:nvSpPr>
        <p:spPr>
          <a:xfrm>
            <a:off x="4122725" y="447758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4" name="Oval 1223"/>
          <p:cNvSpPr/>
          <p:nvPr/>
        </p:nvSpPr>
        <p:spPr>
          <a:xfrm>
            <a:off x="4180129" y="456144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5" name="Oval 1224"/>
          <p:cNvSpPr/>
          <p:nvPr/>
        </p:nvSpPr>
        <p:spPr>
          <a:xfrm>
            <a:off x="4223284" y="464242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6" name="Oval 1225"/>
          <p:cNvSpPr/>
          <p:nvPr/>
        </p:nvSpPr>
        <p:spPr>
          <a:xfrm>
            <a:off x="4268978" y="47268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7" name="Oval 1226"/>
          <p:cNvSpPr/>
          <p:nvPr/>
        </p:nvSpPr>
        <p:spPr>
          <a:xfrm>
            <a:off x="4322598" y="48110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8" name="Oval 1227"/>
          <p:cNvSpPr/>
          <p:nvPr/>
        </p:nvSpPr>
        <p:spPr>
          <a:xfrm>
            <a:off x="4275125" y="462998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9" name="Oval 1228"/>
          <p:cNvSpPr/>
          <p:nvPr/>
        </p:nvSpPr>
        <p:spPr>
          <a:xfrm>
            <a:off x="4332529" y="471384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0" name="Oval 1229"/>
          <p:cNvSpPr/>
          <p:nvPr/>
        </p:nvSpPr>
        <p:spPr>
          <a:xfrm>
            <a:off x="4375684" y="479482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1" name="Oval 1230"/>
          <p:cNvSpPr/>
          <p:nvPr/>
        </p:nvSpPr>
        <p:spPr>
          <a:xfrm>
            <a:off x="4421378" y="48792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2" name="Oval 1231"/>
          <p:cNvSpPr/>
          <p:nvPr/>
        </p:nvSpPr>
        <p:spPr>
          <a:xfrm>
            <a:off x="4474998" y="496347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3" name="Oval 1232"/>
          <p:cNvSpPr/>
          <p:nvPr/>
        </p:nvSpPr>
        <p:spPr>
          <a:xfrm>
            <a:off x="4230798" y="441961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4" name="Oval 1233"/>
          <p:cNvSpPr/>
          <p:nvPr/>
        </p:nvSpPr>
        <p:spPr>
          <a:xfrm>
            <a:off x="4319687" y="445886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5" name="Oval 1234"/>
          <p:cNvSpPr/>
          <p:nvPr/>
        </p:nvSpPr>
        <p:spPr>
          <a:xfrm>
            <a:off x="4472087" y="461126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6" name="Oval 1235"/>
          <p:cNvSpPr/>
          <p:nvPr/>
        </p:nvSpPr>
        <p:spPr>
          <a:xfrm>
            <a:off x="4453380" y="480374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7" name="Oval 1236"/>
          <p:cNvSpPr/>
          <p:nvPr/>
        </p:nvSpPr>
        <p:spPr>
          <a:xfrm>
            <a:off x="4398542" y="511549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8" name="Oval 1237"/>
          <p:cNvSpPr/>
          <p:nvPr/>
        </p:nvSpPr>
        <p:spPr>
          <a:xfrm>
            <a:off x="4348265" y="500057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39" name="Oval 1238"/>
          <p:cNvSpPr/>
          <p:nvPr/>
        </p:nvSpPr>
        <p:spPr>
          <a:xfrm>
            <a:off x="4417249" y="460559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0" name="Oval 1239"/>
          <p:cNvSpPr/>
          <p:nvPr/>
        </p:nvSpPr>
        <p:spPr>
          <a:xfrm>
            <a:off x="4365579" y="450692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1" name="Oval 1240"/>
          <p:cNvSpPr/>
          <p:nvPr/>
        </p:nvSpPr>
        <p:spPr>
          <a:xfrm>
            <a:off x="4167287" y="430646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2" name="Oval 1241"/>
          <p:cNvSpPr/>
          <p:nvPr/>
        </p:nvSpPr>
        <p:spPr>
          <a:xfrm>
            <a:off x="4110388" y="431393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3" name="Oval 1242"/>
          <p:cNvSpPr/>
          <p:nvPr/>
        </p:nvSpPr>
        <p:spPr>
          <a:xfrm>
            <a:off x="3952199" y="428102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4" name="Oval 1243"/>
          <p:cNvSpPr/>
          <p:nvPr/>
        </p:nvSpPr>
        <p:spPr>
          <a:xfrm>
            <a:off x="3809730" y="433085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5" name="Oval 1244"/>
          <p:cNvSpPr/>
          <p:nvPr/>
        </p:nvSpPr>
        <p:spPr>
          <a:xfrm>
            <a:off x="3748543" y="430646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6" name="Oval 1245"/>
          <p:cNvSpPr/>
          <p:nvPr/>
        </p:nvSpPr>
        <p:spPr>
          <a:xfrm>
            <a:off x="3748543" y="451468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7" name="Oval 1246"/>
          <p:cNvSpPr/>
          <p:nvPr/>
        </p:nvSpPr>
        <p:spPr>
          <a:xfrm>
            <a:off x="3754892" y="478668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8" name="Oval 1247"/>
          <p:cNvSpPr/>
          <p:nvPr/>
        </p:nvSpPr>
        <p:spPr>
          <a:xfrm>
            <a:off x="3837979" y="525661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49" name="Oval 1248"/>
          <p:cNvSpPr/>
          <p:nvPr/>
        </p:nvSpPr>
        <p:spPr>
          <a:xfrm>
            <a:off x="3878505" y="496347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0" name="Oval 1249"/>
          <p:cNvSpPr/>
          <p:nvPr/>
        </p:nvSpPr>
        <p:spPr>
          <a:xfrm>
            <a:off x="3809400" y="489020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1" name="Oval 1250"/>
          <p:cNvSpPr/>
          <p:nvPr/>
        </p:nvSpPr>
        <p:spPr>
          <a:xfrm>
            <a:off x="3751202" y="501995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2" name="Oval 1251"/>
          <p:cNvSpPr/>
          <p:nvPr/>
        </p:nvSpPr>
        <p:spPr>
          <a:xfrm>
            <a:off x="3826627" y="510491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3" name="Oval 1252"/>
          <p:cNvSpPr/>
          <p:nvPr/>
        </p:nvSpPr>
        <p:spPr>
          <a:xfrm>
            <a:off x="3934711" y="512261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4" name="Oval 1253"/>
          <p:cNvSpPr/>
          <p:nvPr/>
        </p:nvSpPr>
        <p:spPr>
          <a:xfrm>
            <a:off x="3987010" y="512859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5" name="Oval 1254"/>
          <p:cNvSpPr/>
          <p:nvPr/>
        </p:nvSpPr>
        <p:spPr>
          <a:xfrm>
            <a:off x="3771789" y="527313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6" name="Oval 1255"/>
          <p:cNvSpPr/>
          <p:nvPr/>
        </p:nvSpPr>
        <p:spPr>
          <a:xfrm>
            <a:off x="3892817" y="523222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7" name="Oval 1256"/>
          <p:cNvSpPr/>
          <p:nvPr/>
        </p:nvSpPr>
        <p:spPr>
          <a:xfrm>
            <a:off x="4314672" y="518392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8" name="Oval 1257"/>
          <p:cNvSpPr/>
          <p:nvPr/>
        </p:nvSpPr>
        <p:spPr>
          <a:xfrm>
            <a:off x="4453380" y="521304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59" name="Oval 1258"/>
          <p:cNvSpPr/>
          <p:nvPr/>
        </p:nvSpPr>
        <p:spPr>
          <a:xfrm>
            <a:off x="4148541" y="515718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0" name="Oval 1259"/>
          <p:cNvSpPr/>
          <p:nvPr/>
        </p:nvSpPr>
        <p:spPr>
          <a:xfrm>
            <a:off x="4066270" y="515718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1" name="Oval 1260"/>
          <p:cNvSpPr/>
          <p:nvPr/>
        </p:nvSpPr>
        <p:spPr>
          <a:xfrm>
            <a:off x="4203379" y="519081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2" name="Oval 1261"/>
          <p:cNvSpPr/>
          <p:nvPr/>
        </p:nvSpPr>
        <p:spPr>
          <a:xfrm>
            <a:off x="4263732" y="519081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3" name="Oval 1262"/>
          <p:cNvSpPr/>
          <p:nvPr/>
        </p:nvSpPr>
        <p:spPr>
          <a:xfrm>
            <a:off x="4381529" y="529910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4" name="Oval 1263"/>
          <p:cNvSpPr/>
          <p:nvPr/>
        </p:nvSpPr>
        <p:spPr>
          <a:xfrm>
            <a:off x="4127102" y="530036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5" name="Oval 1264"/>
          <p:cNvSpPr/>
          <p:nvPr/>
        </p:nvSpPr>
        <p:spPr>
          <a:xfrm>
            <a:off x="4082485" y="528519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6" name="Oval 1265"/>
          <p:cNvSpPr/>
          <p:nvPr/>
        </p:nvSpPr>
        <p:spPr>
          <a:xfrm>
            <a:off x="4035667" y="528519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7" name="Oval 1266"/>
          <p:cNvSpPr/>
          <p:nvPr/>
        </p:nvSpPr>
        <p:spPr>
          <a:xfrm>
            <a:off x="3959591" y="527598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8" name="Oval 1267"/>
          <p:cNvSpPr/>
          <p:nvPr/>
        </p:nvSpPr>
        <p:spPr>
          <a:xfrm>
            <a:off x="4302544" y="530036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69" name="Oval 1268"/>
          <p:cNvSpPr/>
          <p:nvPr/>
        </p:nvSpPr>
        <p:spPr>
          <a:xfrm>
            <a:off x="4005285" y="320739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0" name="Oval 1269"/>
          <p:cNvSpPr/>
          <p:nvPr/>
        </p:nvSpPr>
        <p:spPr>
          <a:xfrm>
            <a:off x="3943855" y="333516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1" name="Oval 1270"/>
          <p:cNvSpPr/>
          <p:nvPr/>
        </p:nvSpPr>
        <p:spPr>
          <a:xfrm>
            <a:off x="3987010" y="341614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2" name="Oval 1271"/>
          <p:cNvSpPr/>
          <p:nvPr/>
        </p:nvSpPr>
        <p:spPr>
          <a:xfrm>
            <a:off x="4032704" y="350053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3" name="Oval 1272"/>
          <p:cNvSpPr/>
          <p:nvPr/>
        </p:nvSpPr>
        <p:spPr>
          <a:xfrm>
            <a:off x="4086324" y="35847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4" name="Oval 1273"/>
          <p:cNvSpPr/>
          <p:nvPr/>
        </p:nvSpPr>
        <p:spPr>
          <a:xfrm>
            <a:off x="4038851" y="340370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5" name="Oval 1274"/>
          <p:cNvSpPr/>
          <p:nvPr/>
        </p:nvSpPr>
        <p:spPr>
          <a:xfrm>
            <a:off x="4096255" y="348756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6" name="Oval 1275"/>
          <p:cNvSpPr/>
          <p:nvPr/>
        </p:nvSpPr>
        <p:spPr>
          <a:xfrm>
            <a:off x="4139410" y="356854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7" name="Oval 1276"/>
          <p:cNvSpPr/>
          <p:nvPr/>
        </p:nvSpPr>
        <p:spPr>
          <a:xfrm>
            <a:off x="4185104" y="365293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8" name="Oval 1277"/>
          <p:cNvSpPr/>
          <p:nvPr/>
        </p:nvSpPr>
        <p:spPr>
          <a:xfrm>
            <a:off x="4238724" y="37371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79" name="Oval 1278"/>
          <p:cNvSpPr/>
          <p:nvPr/>
        </p:nvSpPr>
        <p:spPr>
          <a:xfrm>
            <a:off x="4122725" y="340370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0" name="Oval 1279"/>
          <p:cNvSpPr/>
          <p:nvPr/>
        </p:nvSpPr>
        <p:spPr>
          <a:xfrm>
            <a:off x="4180129" y="348756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1" name="Oval 1280"/>
          <p:cNvSpPr/>
          <p:nvPr/>
        </p:nvSpPr>
        <p:spPr>
          <a:xfrm>
            <a:off x="4223284" y="356854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2" name="Oval 1281"/>
          <p:cNvSpPr/>
          <p:nvPr/>
        </p:nvSpPr>
        <p:spPr>
          <a:xfrm>
            <a:off x="4268978" y="365293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3" name="Oval 1282"/>
          <p:cNvSpPr/>
          <p:nvPr/>
        </p:nvSpPr>
        <p:spPr>
          <a:xfrm>
            <a:off x="4322598" y="37371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4" name="Oval 1283"/>
          <p:cNvSpPr/>
          <p:nvPr/>
        </p:nvSpPr>
        <p:spPr>
          <a:xfrm>
            <a:off x="4275125" y="355610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5" name="Oval 1284"/>
          <p:cNvSpPr/>
          <p:nvPr/>
        </p:nvSpPr>
        <p:spPr>
          <a:xfrm>
            <a:off x="4332529" y="363996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6" name="Oval 1285"/>
          <p:cNvSpPr/>
          <p:nvPr/>
        </p:nvSpPr>
        <p:spPr>
          <a:xfrm>
            <a:off x="4375684" y="372094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7" name="Oval 1286"/>
          <p:cNvSpPr/>
          <p:nvPr/>
        </p:nvSpPr>
        <p:spPr>
          <a:xfrm>
            <a:off x="4421378" y="380533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8" name="Oval 1287"/>
          <p:cNvSpPr/>
          <p:nvPr/>
        </p:nvSpPr>
        <p:spPr>
          <a:xfrm>
            <a:off x="4474998" y="388959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9" name="Oval 1288"/>
          <p:cNvSpPr/>
          <p:nvPr/>
        </p:nvSpPr>
        <p:spPr>
          <a:xfrm>
            <a:off x="4038851" y="30861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0" name="Oval 1289"/>
          <p:cNvSpPr/>
          <p:nvPr/>
        </p:nvSpPr>
        <p:spPr>
          <a:xfrm>
            <a:off x="4096255" y="317003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1" name="Oval 1290"/>
          <p:cNvSpPr/>
          <p:nvPr/>
        </p:nvSpPr>
        <p:spPr>
          <a:xfrm>
            <a:off x="4139410" y="325102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2" name="Oval 1291"/>
          <p:cNvSpPr/>
          <p:nvPr/>
        </p:nvSpPr>
        <p:spPr>
          <a:xfrm>
            <a:off x="4185104" y="333541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3" name="Oval 1292"/>
          <p:cNvSpPr/>
          <p:nvPr/>
        </p:nvSpPr>
        <p:spPr>
          <a:xfrm>
            <a:off x="4238724" y="341966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4" name="Oval 1293"/>
          <p:cNvSpPr/>
          <p:nvPr/>
        </p:nvSpPr>
        <p:spPr>
          <a:xfrm>
            <a:off x="4191251" y="32385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5" name="Oval 1294"/>
          <p:cNvSpPr/>
          <p:nvPr/>
        </p:nvSpPr>
        <p:spPr>
          <a:xfrm>
            <a:off x="4248655" y="332243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6" name="Oval 1295"/>
          <p:cNvSpPr/>
          <p:nvPr/>
        </p:nvSpPr>
        <p:spPr>
          <a:xfrm>
            <a:off x="4291810" y="340342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7" name="Oval 1296"/>
          <p:cNvSpPr/>
          <p:nvPr/>
        </p:nvSpPr>
        <p:spPr>
          <a:xfrm>
            <a:off x="4337504" y="348781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8" name="Oval 1297"/>
          <p:cNvSpPr/>
          <p:nvPr/>
        </p:nvSpPr>
        <p:spPr>
          <a:xfrm>
            <a:off x="4391124" y="357206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99" name="Oval 1298"/>
          <p:cNvSpPr/>
          <p:nvPr/>
        </p:nvSpPr>
        <p:spPr>
          <a:xfrm>
            <a:off x="4275125" y="32385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0" name="Oval 1299"/>
          <p:cNvSpPr/>
          <p:nvPr/>
        </p:nvSpPr>
        <p:spPr>
          <a:xfrm>
            <a:off x="4332529" y="332243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1" name="Oval 1300"/>
          <p:cNvSpPr/>
          <p:nvPr/>
        </p:nvSpPr>
        <p:spPr>
          <a:xfrm>
            <a:off x="4375684" y="340342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2" name="Oval 1301"/>
          <p:cNvSpPr/>
          <p:nvPr/>
        </p:nvSpPr>
        <p:spPr>
          <a:xfrm>
            <a:off x="4421378" y="348781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3" name="Oval 1302"/>
          <p:cNvSpPr/>
          <p:nvPr/>
        </p:nvSpPr>
        <p:spPr>
          <a:xfrm>
            <a:off x="4474998" y="357206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4" name="Oval 1303"/>
          <p:cNvSpPr/>
          <p:nvPr/>
        </p:nvSpPr>
        <p:spPr>
          <a:xfrm>
            <a:off x="4427525" y="33909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5" name="Oval 1304"/>
          <p:cNvSpPr/>
          <p:nvPr/>
        </p:nvSpPr>
        <p:spPr>
          <a:xfrm>
            <a:off x="4484929" y="347483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6" name="Oval 1305"/>
          <p:cNvSpPr/>
          <p:nvPr/>
        </p:nvSpPr>
        <p:spPr>
          <a:xfrm>
            <a:off x="4528084" y="355582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7" name="Oval 1306"/>
          <p:cNvSpPr/>
          <p:nvPr/>
        </p:nvSpPr>
        <p:spPr>
          <a:xfrm>
            <a:off x="4573778" y="364021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8" name="Oval 1307"/>
          <p:cNvSpPr/>
          <p:nvPr/>
        </p:nvSpPr>
        <p:spPr>
          <a:xfrm>
            <a:off x="4627398" y="372446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9" name="Oval 1308"/>
          <p:cNvSpPr/>
          <p:nvPr/>
        </p:nvSpPr>
        <p:spPr>
          <a:xfrm>
            <a:off x="4383198" y="318061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0" name="Oval 1309"/>
          <p:cNvSpPr/>
          <p:nvPr/>
        </p:nvSpPr>
        <p:spPr>
          <a:xfrm>
            <a:off x="4472087" y="321986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1" name="Oval 1310"/>
          <p:cNvSpPr/>
          <p:nvPr/>
        </p:nvSpPr>
        <p:spPr>
          <a:xfrm>
            <a:off x="4624487" y="337226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2" name="Oval 1311"/>
          <p:cNvSpPr/>
          <p:nvPr/>
        </p:nvSpPr>
        <p:spPr>
          <a:xfrm>
            <a:off x="4605780" y="356474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3" name="Oval 1312"/>
          <p:cNvSpPr/>
          <p:nvPr/>
        </p:nvSpPr>
        <p:spPr>
          <a:xfrm>
            <a:off x="4550942" y="387648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4" name="Oval 1313"/>
          <p:cNvSpPr/>
          <p:nvPr/>
        </p:nvSpPr>
        <p:spPr>
          <a:xfrm>
            <a:off x="4500665" y="376157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5" name="Oval 1314"/>
          <p:cNvSpPr/>
          <p:nvPr/>
        </p:nvSpPr>
        <p:spPr>
          <a:xfrm>
            <a:off x="4569649" y="336659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6" name="Oval 1315"/>
          <p:cNvSpPr/>
          <p:nvPr/>
        </p:nvSpPr>
        <p:spPr>
          <a:xfrm>
            <a:off x="4517979" y="326791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7" name="Oval 1316"/>
          <p:cNvSpPr/>
          <p:nvPr/>
        </p:nvSpPr>
        <p:spPr>
          <a:xfrm>
            <a:off x="4319687" y="306746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8" name="Oval 1317"/>
          <p:cNvSpPr/>
          <p:nvPr/>
        </p:nvSpPr>
        <p:spPr>
          <a:xfrm>
            <a:off x="4262788" y="307493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19" name="Oval 1318"/>
          <p:cNvSpPr/>
          <p:nvPr/>
        </p:nvSpPr>
        <p:spPr>
          <a:xfrm>
            <a:off x="4104599" y="304202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0" name="Oval 1319"/>
          <p:cNvSpPr/>
          <p:nvPr/>
        </p:nvSpPr>
        <p:spPr>
          <a:xfrm>
            <a:off x="3907292" y="354768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1" name="Oval 1320"/>
          <p:cNvSpPr/>
          <p:nvPr/>
        </p:nvSpPr>
        <p:spPr>
          <a:xfrm>
            <a:off x="3990379" y="401760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2" name="Oval 1321"/>
          <p:cNvSpPr/>
          <p:nvPr/>
        </p:nvSpPr>
        <p:spPr>
          <a:xfrm>
            <a:off x="4030905" y="372446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3" name="Oval 1322"/>
          <p:cNvSpPr/>
          <p:nvPr/>
        </p:nvSpPr>
        <p:spPr>
          <a:xfrm>
            <a:off x="3961800" y="36511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4" name="Oval 1323"/>
          <p:cNvSpPr/>
          <p:nvPr/>
        </p:nvSpPr>
        <p:spPr>
          <a:xfrm>
            <a:off x="3903602" y="378094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5" name="Oval 1324"/>
          <p:cNvSpPr/>
          <p:nvPr/>
        </p:nvSpPr>
        <p:spPr>
          <a:xfrm>
            <a:off x="3979027" y="386590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6" name="Oval 1325"/>
          <p:cNvSpPr/>
          <p:nvPr/>
        </p:nvSpPr>
        <p:spPr>
          <a:xfrm>
            <a:off x="4087111" y="388361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7" name="Oval 1326"/>
          <p:cNvSpPr/>
          <p:nvPr/>
        </p:nvSpPr>
        <p:spPr>
          <a:xfrm>
            <a:off x="4139410" y="388959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8" name="Oval 1327"/>
          <p:cNvSpPr/>
          <p:nvPr/>
        </p:nvSpPr>
        <p:spPr>
          <a:xfrm>
            <a:off x="3924189" y="403413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9" name="Oval 1328"/>
          <p:cNvSpPr/>
          <p:nvPr/>
        </p:nvSpPr>
        <p:spPr>
          <a:xfrm>
            <a:off x="4045217" y="399322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0" name="Oval 1329"/>
          <p:cNvSpPr/>
          <p:nvPr/>
        </p:nvSpPr>
        <p:spPr>
          <a:xfrm>
            <a:off x="4467072" y="394492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1" name="Oval 1330"/>
          <p:cNvSpPr/>
          <p:nvPr/>
        </p:nvSpPr>
        <p:spPr>
          <a:xfrm>
            <a:off x="4605780" y="397403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2" name="Oval 1331"/>
          <p:cNvSpPr/>
          <p:nvPr/>
        </p:nvSpPr>
        <p:spPr>
          <a:xfrm>
            <a:off x="4300941" y="391817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3" name="Oval 1332"/>
          <p:cNvSpPr/>
          <p:nvPr/>
        </p:nvSpPr>
        <p:spPr>
          <a:xfrm>
            <a:off x="4218670" y="391817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4" name="Oval 1333"/>
          <p:cNvSpPr/>
          <p:nvPr/>
        </p:nvSpPr>
        <p:spPr>
          <a:xfrm>
            <a:off x="4355779" y="395180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5" name="Oval 1334"/>
          <p:cNvSpPr/>
          <p:nvPr/>
        </p:nvSpPr>
        <p:spPr>
          <a:xfrm>
            <a:off x="4416132" y="395180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6" name="Oval 1335"/>
          <p:cNvSpPr/>
          <p:nvPr/>
        </p:nvSpPr>
        <p:spPr>
          <a:xfrm>
            <a:off x="4533929" y="406010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7" name="Oval 1336"/>
          <p:cNvSpPr/>
          <p:nvPr/>
        </p:nvSpPr>
        <p:spPr>
          <a:xfrm>
            <a:off x="4279502" y="40613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8" name="Oval 1337"/>
          <p:cNvSpPr/>
          <p:nvPr/>
        </p:nvSpPr>
        <p:spPr>
          <a:xfrm>
            <a:off x="4234885" y="404619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9" name="Oval 1338"/>
          <p:cNvSpPr/>
          <p:nvPr/>
        </p:nvSpPr>
        <p:spPr>
          <a:xfrm>
            <a:off x="4188067" y="404619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40" name="Oval 1339"/>
          <p:cNvSpPr/>
          <p:nvPr/>
        </p:nvSpPr>
        <p:spPr>
          <a:xfrm>
            <a:off x="4111991" y="403698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41" name="Oval 1340"/>
          <p:cNvSpPr/>
          <p:nvPr/>
        </p:nvSpPr>
        <p:spPr>
          <a:xfrm>
            <a:off x="4454944" y="40613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42" name="Oval 1341"/>
          <p:cNvSpPr/>
          <p:nvPr/>
        </p:nvSpPr>
        <p:spPr>
          <a:xfrm>
            <a:off x="4823982" y="202635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43" name="Oval 1342"/>
          <p:cNvSpPr/>
          <p:nvPr/>
        </p:nvSpPr>
        <p:spPr>
          <a:xfrm>
            <a:off x="4762552" y="21541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44" name="Oval 1343"/>
          <p:cNvSpPr/>
          <p:nvPr/>
        </p:nvSpPr>
        <p:spPr>
          <a:xfrm>
            <a:off x="4805707" y="22351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45" name="Oval 1344"/>
          <p:cNvSpPr/>
          <p:nvPr/>
        </p:nvSpPr>
        <p:spPr>
          <a:xfrm>
            <a:off x="4851401" y="231948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46" name="Oval 1345"/>
          <p:cNvSpPr/>
          <p:nvPr/>
        </p:nvSpPr>
        <p:spPr>
          <a:xfrm>
            <a:off x="4905021" y="240374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47" name="Oval 1346"/>
          <p:cNvSpPr/>
          <p:nvPr/>
        </p:nvSpPr>
        <p:spPr>
          <a:xfrm>
            <a:off x="4857548" y="222265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48" name="Oval 1347"/>
          <p:cNvSpPr/>
          <p:nvPr/>
        </p:nvSpPr>
        <p:spPr>
          <a:xfrm>
            <a:off x="4914952" y="23065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49" name="Oval 1348"/>
          <p:cNvSpPr/>
          <p:nvPr/>
        </p:nvSpPr>
        <p:spPr>
          <a:xfrm>
            <a:off x="4958107" y="23875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0" name="Oval 1349"/>
          <p:cNvSpPr/>
          <p:nvPr/>
        </p:nvSpPr>
        <p:spPr>
          <a:xfrm>
            <a:off x="5003801" y="247188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1" name="Oval 1350"/>
          <p:cNvSpPr/>
          <p:nvPr/>
        </p:nvSpPr>
        <p:spPr>
          <a:xfrm>
            <a:off x="5057421" y="255614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2" name="Oval 1351"/>
          <p:cNvSpPr/>
          <p:nvPr/>
        </p:nvSpPr>
        <p:spPr>
          <a:xfrm>
            <a:off x="4941422" y="222265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3" name="Oval 1352"/>
          <p:cNvSpPr/>
          <p:nvPr/>
        </p:nvSpPr>
        <p:spPr>
          <a:xfrm>
            <a:off x="4998826" y="23065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4" name="Oval 1353"/>
          <p:cNvSpPr/>
          <p:nvPr/>
        </p:nvSpPr>
        <p:spPr>
          <a:xfrm>
            <a:off x="5041981" y="23875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5" name="Oval 1354"/>
          <p:cNvSpPr/>
          <p:nvPr/>
        </p:nvSpPr>
        <p:spPr>
          <a:xfrm>
            <a:off x="5087675" y="247188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6" name="Oval 1355"/>
          <p:cNvSpPr/>
          <p:nvPr/>
        </p:nvSpPr>
        <p:spPr>
          <a:xfrm>
            <a:off x="5141295" y="255614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7" name="Oval 1356"/>
          <p:cNvSpPr/>
          <p:nvPr/>
        </p:nvSpPr>
        <p:spPr>
          <a:xfrm>
            <a:off x="5093822" y="237505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8" name="Oval 1357"/>
          <p:cNvSpPr/>
          <p:nvPr/>
        </p:nvSpPr>
        <p:spPr>
          <a:xfrm>
            <a:off x="5151226" y="245891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59" name="Oval 1358"/>
          <p:cNvSpPr/>
          <p:nvPr/>
        </p:nvSpPr>
        <p:spPr>
          <a:xfrm>
            <a:off x="5194381" y="253990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60" name="Oval 1359"/>
          <p:cNvSpPr/>
          <p:nvPr/>
        </p:nvSpPr>
        <p:spPr>
          <a:xfrm>
            <a:off x="5240075" y="262428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61" name="Oval 1360"/>
          <p:cNvSpPr/>
          <p:nvPr/>
        </p:nvSpPr>
        <p:spPr>
          <a:xfrm>
            <a:off x="5293695" y="270854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62" name="Oval 1361"/>
          <p:cNvSpPr/>
          <p:nvPr/>
        </p:nvSpPr>
        <p:spPr>
          <a:xfrm>
            <a:off x="4857548" y="190513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63" name="Oval 1362"/>
          <p:cNvSpPr/>
          <p:nvPr/>
        </p:nvSpPr>
        <p:spPr>
          <a:xfrm>
            <a:off x="4914952" y="198899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64" name="Oval 1363"/>
          <p:cNvSpPr/>
          <p:nvPr/>
        </p:nvSpPr>
        <p:spPr>
          <a:xfrm>
            <a:off x="4958107" y="206998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65" name="Oval 1364"/>
          <p:cNvSpPr/>
          <p:nvPr/>
        </p:nvSpPr>
        <p:spPr>
          <a:xfrm>
            <a:off x="5003801" y="215436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66" name="Oval 1365"/>
          <p:cNvSpPr/>
          <p:nvPr/>
        </p:nvSpPr>
        <p:spPr>
          <a:xfrm>
            <a:off x="5057421" y="223862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67" name="Oval 1366"/>
          <p:cNvSpPr/>
          <p:nvPr/>
        </p:nvSpPr>
        <p:spPr>
          <a:xfrm>
            <a:off x="5009948" y="205753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68" name="Oval 1367"/>
          <p:cNvSpPr/>
          <p:nvPr/>
        </p:nvSpPr>
        <p:spPr>
          <a:xfrm>
            <a:off x="5067352" y="214139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69" name="Oval 1368"/>
          <p:cNvSpPr/>
          <p:nvPr/>
        </p:nvSpPr>
        <p:spPr>
          <a:xfrm>
            <a:off x="5110507" y="222238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0" name="Oval 1369"/>
          <p:cNvSpPr/>
          <p:nvPr/>
        </p:nvSpPr>
        <p:spPr>
          <a:xfrm>
            <a:off x="5156201" y="230676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1" name="Oval 1370"/>
          <p:cNvSpPr/>
          <p:nvPr/>
        </p:nvSpPr>
        <p:spPr>
          <a:xfrm>
            <a:off x="5209821" y="239102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2" name="Oval 1371"/>
          <p:cNvSpPr/>
          <p:nvPr/>
        </p:nvSpPr>
        <p:spPr>
          <a:xfrm>
            <a:off x="5093822" y="205753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3" name="Oval 1372"/>
          <p:cNvSpPr/>
          <p:nvPr/>
        </p:nvSpPr>
        <p:spPr>
          <a:xfrm>
            <a:off x="5151226" y="214139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4" name="Oval 1373"/>
          <p:cNvSpPr/>
          <p:nvPr/>
        </p:nvSpPr>
        <p:spPr>
          <a:xfrm>
            <a:off x="5194381" y="222238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5" name="Oval 1374"/>
          <p:cNvSpPr/>
          <p:nvPr/>
        </p:nvSpPr>
        <p:spPr>
          <a:xfrm>
            <a:off x="5240075" y="230676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6" name="Oval 1375"/>
          <p:cNvSpPr/>
          <p:nvPr/>
        </p:nvSpPr>
        <p:spPr>
          <a:xfrm>
            <a:off x="5293695" y="239102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7" name="Oval 1376"/>
          <p:cNvSpPr/>
          <p:nvPr/>
        </p:nvSpPr>
        <p:spPr>
          <a:xfrm>
            <a:off x="5246222" y="220993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8" name="Oval 1377"/>
          <p:cNvSpPr/>
          <p:nvPr/>
        </p:nvSpPr>
        <p:spPr>
          <a:xfrm>
            <a:off x="5303626" y="229379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79" name="Oval 1378"/>
          <p:cNvSpPr/>
          <p:nvPr/>
        </p:nvSpPr>
        <p:spPr>
          <a:xfrm>
            <a:off x="5346781" y="237478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0" name="Oval 1379"/>
          <p:cNvSpPr/>
          <p:nvPr/>
        </p:nvSpPr>
        <p:spPr>
          <a:xfrm>
            <a:off x="5392475" y="245916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1" name="Oval 1380"/>
          <p:cNvSpPr/>
          <p:nvPr/>
        </p:nvSpPr>
        <p:spPr>
          <a:xfrm>
            <a:off x="5446095" y="254342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2" name="Oval 1381"/>
          <p:cNvSpPr/>
          <p:nvPr/>
        </p:nvSpPr>
        <p:spPr>
          <a:xfrm>
            <a:off x="5201895" y="19995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3" name="Oval 1382"/>
          <p:cNvSpPr/>
          <p:nvPr/>
        </p:nvSpPr>
        <p:spPr>
          <a:xfrm>
            <a:off x="5290784" y="203881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4" name="Oval 1383"/>
          <p:cNvSpPr/>
          <p:nvPr/>
        </p:nvSpPr>
        <p:spPr>
          <a:xfrm>
            <a:off x="5443184" y="219121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5" name="Oval 1384"/>
          <p:cNvSpPr/>
          <p:nvPr/>
        </p:nvSpPr>
        <p:spPr>
          <a:xfrm>
            <a:off x="5424477" y="238369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6" name="Oval 1385"/>
          <p:cNvSpPr/>
          <p:nvPr/>
        </p:nvSpPr>
        <p:spPr>
          <a:xfrm>
            <a:off x="5369639" y="269544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7" name="Oval 1386"/>
          <p:cNvSpPr/>
          <p:nvPr/>
        </p:nvSpPr>
        <p:spPr>
          <a:xfrm>
            <a:off x="5319362" y="258053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8" name="Oval 1387"/>
          <p:cNvSpPr/>
          <p:nvPr/>
        </p:nvSpPr>
        <p:spPr>
          <a:xfrm>
            <a:off x="5388346" y="218554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9" name="Oval 1388"/>
          <p:cNvSpPr/>
          <p:nvPr/>
        </p:nvSpPr>
        <p:spPr>
          <a:xfrm>
            <a:off x="5336676" y="208687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0" name="Oval 1389"/>
          <p:cNvSpPr/>
          <p:nvPr/>
        </p:nvSpPr>
        <p:spPr>
          <a:xfrm>
            <a:off x="5138384" y="188641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1" name="Oval 1390"/>
          <p:cNvSpPr/>
          <p:nvPr/>
        </p:nvSpPr>
        <p:spPr>
          <a:xfrm>
            <a:off x="5081485" y="189388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2" name="Oval 1391"/>
          <p:cNvSpPr/>
          <p:nvPr/>
        </p:nvSpPr>
        <p:spPr>
          <a:xfrm>
            <a:off x="4780827" y="191080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3" name="Oval 1392"/>
          <p:cNvSpPr/>
          <p:nvPr/>
        </p:nvSpPr>
        <p:spPr>
          <a:xfrm>
            <a:off x="4719640" y="188641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4" name="Oval 1393"/>
          <p:cNvSpPr/>
          <p:nvPr/>
        </p:nvSpPr>
        <p:spPr>
          <a:xfrm>
            <a:off x="4719640" y="209463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5" name="Oval 1394"/>
          <p:cNvSpPr/>
          <p:nvPr/>
        </p:nvSpPr>
        <p:spPr>
          <a:xfrm>
            <a:off x="4725989" y="236663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6" name="Oval 1395"/>
          <p:cNvSpPr/>
          <p:nvPr/>
        </p:nvSpPr>
        <p:spPr>
          <a:xfrm>
            <a:off x="4809076" y="283656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7" name="Oval 1396"/>
          <p:cNvSpPr/>
          <p:nvPr/>
        </p:nvSpPr>
        <p:spPr>
          <a:xfrm>
            <a:off x="4849602" y="254342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8" name="Oval 1397"/>
          <p:cNvSpPr/>
          <p:nvPr/>
        </p:nvSpPr>
        <p:spPr>
          <a:xfrm>
            <a:off x="4780497" y="247015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9" name="Oval 1398"/>
          <p:cNvSpPr/>
          <p:nvPr/>
        </p:nvSpPr>
        <p:spPr>
          <a:xfrm>
            <a:off x="4722299" y="259990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0" name="Oval 1399"/>
          <p:cNvSpPr/>
          <p:nvPr/>
        </p:nvSpPr>
        <p:spPr>
          <a:xfrm>
            <a:off x="4797724" y="268486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1" name="Oval 1400"/>
          <p:cNvSpPr/>
          <p:nvPr/>
        </p:nvSpPr>
        <p:spPr>
          <a:xfrm>
            <a:off x="4905808" y="270256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2" name="Oval 1401"/>
          <p:cNvSpPr/>
          <p:nvPr/>
        </p:nvSpPr>
        <p:spPr>
          <a:xfrm>
            <a:off x="4958107" y="270854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3" name="Oval 1402"/>
          <p:cNvSpPr/>
          <p:nvPr/>
        </p:nvSpPr>
        <p:spPr>
          <a:xfrm>
            <a:off x="4742886" y="285308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4" name="Oval 1403"/>
          <p:cNvSpPr/>
          <p:nvPr/>
        </p:nvSpPr>
        <p:spPr>
          <a:xfrm>
            <a:off x="4863914" y="28121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5" name="Oval 1404"/>
          <p:cNvSpPr/>
          <p:nvPr/>
        </p:nvSpPr>
        <p:spPr>
          <a:xfrm>
            <a:off x="5285769" y="276387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6" name="Oval 1405"/>
          <p:cNvSpPr/>
          <p:nvPr/>
        </p:nvSpPr>
        <p:spPr>
          <a:xfrm>
            <a:off x="5424477" y="279299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7" name="Oval 1406"/>
          <p:cNvSpPr/>
          <p:nvPr/>
        </p:nvSpPr>
        <p:spPr>
          <a:xfrm>
            <a:off x="5119638" y="273713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8" name="Oval 1407"/>
          <p:cNvSpPr/>
          <p:nvPr/>
        </p:nvSpPr>
        <p:spPr>
          <a:xfrm>
            <a:off x="5037367" y="273713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9" name="Oval 1408"/>
          <p:cNvSpPr/>
          <p:nvPr/>
        </p:nvSpPr>
        <p:spPr>
          <a:xfrm>
            <a:off x="5174476" y="277076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0" name="Oval 1409"/>
          <p:cNvSpPr/>
          <p:nvPr/>
        </p:nvSpPr>
        <p:spPr>
          <a:xfrm>
            <a:off x="5234829" y="277076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1" name="Oval 1410"/>
          <p:cNvSpPr/>
          <p:nvPr/>
        </p:nvSpPr>
        <p:spPr>
          <a:xfrm>
            <a:off x="5175729" y="28987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2" name="Oval 1411"/>
          <p:cNvSpPr/>
          <p:nvPr/>
        </p:nvSpPr>
        <p:spPr>
          <a:xfrm>
            <a:off x="5352626" y="287906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3" name="Oval 1412"/>
          <p:cNvSpPr/>
          <p:nvPr/>
        </p:nvSpPr>
        <p:spPr>
          <a:xfrm>
            <a:off x="5098199" y="288032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4" name="Oval 1413"/>
          <p:cNvSpPr/>
          <p:nvPr/>
        </p:nvSpPr>
        <p:spPr>
          <a:xfrm>
            <a:off x="5053582" y="286514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5" name="Oval 1414"/>
          <p:cNvSpPr/>
          <p:nvPr/>
        </p:nvSpPr>
        <p:spPr>
          <a:xfrm>
            <a:off x="5006764" y="286514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6" name="Oval 1415"/>
          <p:cNvSpPr/>
          <p:nvPr/>
        </p:nvSpPr>
        <p:spPr>
          <a:xfrm>
            <a:off x="4930688" y="285593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7" name="Oval 1416"/>
          <p:cNvSpPr/>
          <p:nvPr/>
        </p:nvSpPr>
        <p:spPr>
          <a:xfrm>
            <a:off x="5424477" y="289877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8" name="Oval 1417"/>
          <p:cNvSpPr/>
          <p:nvPr/>
        </p:nvSpPr>
        <p:spPr>
          <a:xfrm>
            <a:off x="5273641" y="288032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19" name="Oval 1418"/>
          <p:cNvSpPr/>
          <p:nvPr/>
        </p:nvSpPr>
        <p:spPr>
          <a:xfrm>
            <a:off x="4145669" y="243492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0" name="Oval 1419"/>
          <p:cNvSpPr/>
          <p:nvPr/>
        </p:nvSpPr>
        <p:spPr>
          <a:xfrm>
            <a:off x="4198755" y="241868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1" name="Oval 1420"/>
          <p:cNvSpPr/>
          <p:nvPr/>
        </p:nvSpPr>
        <p:spPr>
          <a:xfrm>
            <a:off x="4244449" y="250307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2" name="Oval 1421"/>
          <p:cNvSpPr/>
          <p:nvPr/>
        </p:nvSpPr>
        <p:spPr>
          <a:xfrm>
            <a:off x="4298069" y="258732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3" name="Oval 1422"/>
          <p:cNvSpPr/>
          <p:nvPr/>
        </p:nvSpPr>
        <p:spPr>
          <a:xfrm>
            <a:off x="4182070" y="225383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4" name="Oval 1423"/>
          <p:cNvSpPr/>
          <p:nvPr/>
        </p:nvSpPr>
        <p:spPr>
          <a:xfrm>
            <a:off x="4239474" y="233769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5" name="Oval 1424"/>
          <p:cNvSpPr/>
          <p:nvPr/>
        </p:nvSpPr>
        <p:spPr>
          <a:xfrm>
            <a:off x="4282629" y="241868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6" name="Oval 1425"/>
          <p:cNvSpPr/>
          <p:nvPr/>
        </p:nvSpPr>
        <p:spPr>
          <a:xfrm>
            <a:off x="4328323" y="250307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7" name="Oval 1426"/>
          <p:cNvSpPr/>
          <p:nvPr/>
        </p:nvSpPr>
        <p:spPr>
          <a:xfrm>
            <a:off x="4381943" y="258732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8" name="Oval 1427"/>
          <p:cNvSpPr/>
          <p:nvPr/>
        </p:nvSpPr>
        <p:spPr>
          <a:xfrm>
            <a:off x="4334470" y="240623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9" name="Oval 1428"/>
          <p:cNvSpPr/>
          <p:nvPr/>
        </p:nvSpPr>
        <p:spPr>
          <a:xfrm>
            <a:off x="4391874" y="249009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0" name="Oval 1429"/>
          <p:cNvSpPr/>
          <p:nvPr/>
        </p:nvSpPr>
        <p:spPr>
          <a:xfrm>
            <a:off x="4435029" y="257108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1" name="Oval 1430"/>
          <p:cNvSpPr/>
          <p:nvPr/>
        </p:nvSpPr>
        <p:spPr>
          <a:xfrm>
            <a:off x="4480723" y="265547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2" name="Oval 1431"/>
          <p:cNvSpPr/>
          <p:nvPr/>
        </p:nvSpPr>
        <p:spPr>
          <a:xfrm>
            <a:off x="4534343" y="273972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3" name="Oval 1432"/>
          <p:cNvSpPr/>
          <p:nvPr/>
        </p:nvSpPr>
        <p:spPr>
          <a:xfrm>
            <a:off x="4155600" y="202017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4" name="Oval 1433"/>
          <p:cNvSpPr/>
          <p:nvPr/>
        </p:nvSpPr>
        <p:spPr>
          <a:xfrm>
            <a:off x="4198755" y="210116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5" name="Oval 1434"/>
          <p:cNvSpPr/>
          <p:nvPr/>
        </p:nvSpPr>
        <p:spPr>
          <a:xfrm>
            <a:off x="4244449" y="218554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6" name="Oval 1435"/>
          <p:cNvSpPr/>
          <p:nvPr/>
        </p:nvSpPr>
        <p:spPr>
          <a:xfrm>
            <a:off x="4298069" y="226980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7" name="Oval 1436"/>
          <p:cNvSpPr/>
          <p:nvPr/>
        </p:nvSpPr>
        <p:spPr>
          <a:xfrm>
            <a:off x="4250596" y="208871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8" name="Oval 1437"/>
          <p:cNvSpPr/>
          <p:nvPr/>
        </p:nvSpPr>
        <p:spPr>
          <a:xfrm>
            <a:off x="4308000" y="217257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39" name="Oval 1438"/>
          <p:cNvSpPr/>
          <p:nvPr/>
        </p:nvSpPr>
        <p:spPr>
          <a:xfrm>
            <a:off x="4351155" y="225356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0" name="Oval 1439"/>
          <p:cNvSpPr/>
          <p:nvPr/>
        </p:nvSpPr>
        <p:spPr>
          <a:xfrm>
            <a:off x="4396849" y="233794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1" name="Oval 1440"/>
          <p:cNvSpPr/>
          <p:nvPr/>
        </p:nvSpPr>
        <p:spPr>
          <a:xfrm>
            <a:off x="4450469" y="242220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2" name="Oval 1441"/>
          <p:cNvSpPr/>
          <p:nvPr/>
        </p:nvSpPr>
        <p:spPr>
          <a:xfrm>
            <a:off x="4334470" y="208871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3" name="Oval 1442"/>
          <p:cNvSpPr/>
          <p:nvPr/>
        </p:nvSpPr>
        <p:spPr>
          <a:xfrm>
            <a:off x="4391874" y="217257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4" name="Oval 1443"/>
          <p:cNvSpPr/>
          <p:nvPr/>
        </p:nvSpPr>
        <p:spPr>
          <a:xfrm>
            <a:off x="4435029" y="225356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5" name="Oval 1444"/>
          <p:cNvSpPr/>
          <p:nvPr/>
        </p:nvSpPr>
        <p:spPr>
          <a:xfrm>
            <a:off x="4480723" y="233794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6" name="Oval 1445"/>
          <p:cNvSpPr/>
          <p:nvPr/>
        </p:nvSpPr>
        <p:spPr>
          <a:xfrm>
            <a:off x="4534343" y="242220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7" name="Oval 1446"/>
          <p:cNvSpPr/>
          <p:nvPr/>
        </p:nvSpPr>
        <p:spPr>
          <a:xfrm>
            <a:off x="4486870" y="224111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8" name="Oval 1447"/>
          <p:cNvSpPr/>
          <p:nvPr/>
        </p:nvSpPr>
        <p:spPr>
          <a:xfrm>
            <a:off x="4544274" y="232497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9" name="Oval 1448"/>
          <p:cNvSpPr/>
          <p:nvPr/>
        </p:nvSpPr>
        <p:spPr>
          <a:xfrm>
            <a:off x="4587429" y="240596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0" name="Oval 1449"/>
          <p:cNvSpPr/>
          <p:nvPr/>
        </p:nvSpPr>
        <p:spPr>
          <a:xfrm>
            <a:off x="4633123" y="2490347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1" name="Oval 1450"/>
          <p:cNvSpPr/>
          <p:nvPr/>
        </p:nvSpPr>
        <p:spPr>
          <a:xfrm>
            <a:off x="4686743" y="257460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2" name="Oval 1451"/>
          <p:cNvSpPr/>
          <p:nvPr/>
        </p:nvSpPr>
        <p:spPr>
          <a:xfrm>
            <a:off x="4442543" y="203074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3" name="Oval 1452"/>
          <p:cNvSpPr/>
          <p:nvPr/>
        </p:nvSpPr>
        <p:spPr>
          <a:xfrm>
            <a:off x="4531432" y="20699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4" name="Oval 1453"/>
          <p:cNvSpPr/>
          <p:nvPr/>
        </p:nvSpPr>
        <p:spPr>
          <a:xfrm>
            <a:off x="4683832" y="22223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5" name="Oval 1454"/>
          <p:cNvSpPr/>
          <p:nvPr/>
        </p:nvSpPr>
        <p:spPr>
          <a:xfrm>
            <a:off x="4665125" y="241487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6" name="Oval 1455"/>
          <p:cNvSpPr/>
          <p:nvPr/>
        </p:nvSpPr>
        <p:spPr>
          <a:xfrm>
            <a:off x="4610287" y="272662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7" name="Oval 1456"/>
          <p:cNvSpPr/>
          <p:nvPr/>
        </p:nvSpPr>
        <p:spPr>
          <a:xfrm>
            <a:off x="4560010" y="261171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8" name="Oval 1457"/>
          <p:cNvSpPr/>
          <p:nvPr/>
        </p:nvSpPr>
        <p:spPr>
          <a:xfrm>
            <a:off x="4628994" y="221672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59" name="Oval 1458"/>
          <p:cNvSpPr/>
          <p:nvPr/>
        </p:nvSpPr>
        <p:spPr>
          <a:xfrm>
            <a:off x="4577324" y="211805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0" name="Oval 1459"/>
          <p:cNvSpPr/>
          <p:nvPr/>
        </p:nvSpPr>
        <p:spPr>
          <a:xfrm>
            <a:off x="4379032" y="19175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1" name="Oval 1460"/>
          <p:cNvSpPr/>
          <p:nvPr/>
        </p:nvSpPr>
        <p:spPr>
          <a:xfrm>
            <a:off x="4322133" y="192507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2" name="Oval 1461"/>
          <p:cNvSpPr/>
          <p:nvPr/>
        </p:nvSpPr>
        <p:spPr>
          <a:xfrm>
            <a:off x="4049724" y="286774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3" name="Oval 1462"/>
          <p:cNvSpPr/>
          <p:nvPr/>
        </p:nvSpPr>
        <p:spPr>
          <a:xfrm flipH="1">
            <a:off x="4110144" y="2631372"/>
            <a:ext cx="62390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4" name="Oval 1463"/>
          <p:cNvSpPr/>
          <p:nvPr/>
        </p:nvSpPr>
        <p:spPr>
          <a:xfrm>
            <a:off x="4146456" y="273374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5" name="Oval 1464"/>
          <p:cNvSpPr/>
          <p:nvPr/>
        </p:nvSpPr>
        <p:spPr>
          <a:xfrm>
            <a:off x="4198755" y="273972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6" name="Oval 1465"/>
          <p:cNvSpPr/>
          <p:nvPr/>
        </p:nvSpPr>
        <p:spPr>
          <a:xfrm>
            <a:off x="4104562" y="284335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7" name="Oval 1466"/>
          <p:cNvSpPr/>
          <p:nvPr/>
        </p:nvSpPr>
        <p:spPr>
          <a:xfrm>
            <a:off x="4526417" y="279505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8" name="Oval 1467"/>
          <p:cNvSpPr/>
          <p:nvPr/>
        </p:nvSpPr>
        <p:spPr>
          <a:xfrm>
            <a:off x="4665125" y="282417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9" name="Oval 1468"/>
          <p:cNvSpPr/>
          <p:nvPr/>
        </p:nvSpPr>
        <p:spPr>
          <a:xfrm>
            <a:off x="4360286" y="276831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0" name="Oval 1469"/>
          <p:cNvSpPr/>
          <p:nvPr/>
        </p:nvSpPr>
        <p:spPr>
          <a:xfrm>
            <a:off x="4278015" y="276831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1" name="Oval 1470"/>
          <p:cNvSpPr/>
          <p:nvPr/>
        </p:nvSpPr>
        <p:spPr>
          <a:xfrm>
            <a:off x="4415124" y="280194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2" name="Oval 1471"/>
          <p:cNvSpPr/>
          <p:nvPr/>
        </p:nvSpPr>
        <p:spPr>
          <a:xfrm>
            <a:off x="4475477" y="280194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3" name="Oval 1472"/>
          <p:cNvSpPr/>
          <p:nvPr/>
        </p:nvSpPr>
        <p:spPr>
          <a:xfrm>
            <a:off x="4593274" y="291024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4" name="Oval 1473"/>
          <p:cNvSpPr/>
          <p:nvPr/>
        </p:nvSpPr>
        <p:spPr>
          <a:xfrm>
            <a:off x="4338847" y="291150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5" name="Oval 1474"/>
          <p:cNvSpPr/>
          <p:nvPr/>
        </p:nvSpPr>
        <p:spPr>
          <a:xfrm>
            <a:off x="4294230" y="289632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6" name="Oval 1475"/>
          <p:cNvSpPr/>
          <p:nvPr/>
        </p:nvSpPr>
        <p:spPr>
          <a:xfrm>
            <a:off x="4247412" y="289632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7" name="Oval 1476"/>
          <p:cNvSpPr/>
          <p:nvPr/>
        </p:nvSpPr>
        <p:spPr>
          <a:xfrm>
            <a:off x="4171336" y="288711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8" name="Oval 1477"/>
          <p:cNvSpPr/>
          <p:nvPr/>
        </p:nvSpPr>
        <p:spPr>
          <a:xfrm>
            <a:off x="4514289" y="291150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9" name="Oval 1478"/>
          <p:cNvSpPr/>
          <p:nvPr/>
        </p:nvSpPr>
        <p:spPr>
          <a:xfrm>
            <a:off x="4347283" y="112331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0" name="Oval 1479"/>
          <p:cNvSpPr/>
          <p:nvPr/>
        </p:nvSpPr>
        <p:spPr>
          <a:xfrm>
            <a:off x="4400903" y="120757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1" name="Oval 1480"/>
          <p:cNvSpPr/>
          <p:nvPr/>
        </p:nvSpPr>
        <p:spPr>
          <a:xfrm>
            <a:off x="4410834" y="111034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2" name="Oval 1481"/>
          <p:cNvSpPr/>
          <p:nvPr/>
        </p:nvSpPr>
        <p:spPr>
          <a:xfrm>
            <a:off x="4453989" y="119133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3" name="Oval 1482"/>
          <p:cNvSpPr/>
          <p:nvPr/>
        </p:nvSpPr>
        <p:spPr>
          <a:xfrm>
            <a:off x="4499683" y="127571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4" name="Oval 1483"/>
          <p:cNvSpPr/>
          <p:nvPr/>
        </p:nvSpPr>
        <p:spPr>
          <a:xfrm>
            <a:off x="4553303" y="135997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5" name="Oval 1484"/>
          <p:cNvSpPr/>
          <p:nvPr/>
        </p:nvSpPr>
        <p:spPr>
          <a:xfrm>
            <a:off x="4494708" y="111034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6" name="Oval 1485"/>
          <p:cNvSpPr/>
          <p:nvPr/>
        </p:nvSpPr>
        <p:spPr>
          <a:xfrm>
            <a:off x="4537863" y="119133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7" name="Oval 1486"/>
          <p:cNvSpPr/>
          <p:nvPr/>
        </p:nvSpPr>
        <p:spPr>
          <a:xfrm>
            <a:off x="4583557" y="127571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8" name="Oval 1487"/>
          <p:cNvSpPr/>
          <p:nvPr/>
        </p:nvSpPr>
        <p:spPr>
          <a:xfrm>
            <a:off x="4637177" y="135997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9" name="Oval 1488"/>
          <p:cNvSpPr/>
          <p:nvPr/>
        </p:nvSpPr>
        <p:spPr>
          <a:xfrm>
            <a:off x="4589704" y="117888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0" name="Oval 1489"/>
          <p:cNvSpPr/>
          <p:nvPr/>
        </p:nvSpPr>
        <p:spPr>
          <a:xfrm>
            <a:off x="4647108" y="1262744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1" name="Oval 1490"/>
          <p:cNvSpPr/>
          <p:nvPr/>
        </p:nvSpPr>
        <p:spPr>
          <a:xfrm>
            <a:off x="4690263" y="134373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2" name="Oval 1491"/>
          <p:cNvSpPr/>
          <p:nvPr/>
        </p:nvSpPr>
        <p:spPr>
          <a:xfrm>
            <a:off x="4735957" y="1428118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3" name="Oval 1492"/>
          <p:cNvSpPr/>
          <p:nvPr/>
        </p:nvSpPr>
        <p:spPr>
          <a:xfrm>
            <a:off x="4789577" y="151237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4" name="Oval 1493"/>
          <p:cNvSpPr/>
          <p:nvPr/>
        </p:nvSpPr>
        <p:spPr>
          <a:xfrm>
            <a:off x="4705703" y="119485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5" name="Oval 1494"/>
          <p:cNvSpPr/>
          <p:nvPr/>
        </p:nvSpPr>
        <p:spPr>
          <a:xfrm>
            <a:off x="4735957" y="111059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6" name="Oval 1495"/>
          <p:cNvSpPr/>
          <p:nvPr/>
        </p:nvSpPr>
        <p:spPr>
          <a:xfrm>
            <a:off x="4789577" y="119485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7" name="Oval 1496"/>
          <p:cNvSpPr/>
          <p:nvPr/>
        </p:nvSpPr>
        <p:spPr>
          <a:xfrm>
            <a:off x="4799508" y="1097621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8" name="Oval 1497"/>
          <p:cNvSpPr/>
          <p:nvPr/>
        </p:nvSpPr>
        <p:spPr>
          <a:xfrm>
            <a:off x="4842663" y="1178609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99" name="Oval 1498"/>
          <p:cNvSpPr/>
          <p:nvPr/>
        </p:nvSpPr>
        <p:spPr>
          <a:xfrm>
            <a:off x="4888357" y="1262995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0" name="Oval 1499"/>
          <p:cNvSpPr/>
          <p:nvPr/>
        </p:nvSpPr>
        <p:spPr>
          <a:xfrm>
            <a:off x="4865521" y="149927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1" name="Oval 1500"/>
          <p:cNvSpPr/>
          <p:nvPr/>
        </p:nvSpPr>
        <p:spPr>
          <a:xfrm>
            <a:off x="4815244" y="138435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2" name="Oval 1501"/>
          <p:cNvSpPr/>
          <p:nvPr/>
        </p:nvSpPr>
        <p:spPr>
          <a:xfrm>
            <a:off x="4304958" y="164039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3" name="Oval 1502"/>
          <p:cNvSpPr/>
          <p:nvPr/>
        </p:nvSpPr>
        <p:spPr>
          <a:xfrm>
            <a:off x="4345484" y="134725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4" name="Oval 1503"/>
          <p:cNvSpPr/>
          <p:nvPr/>
        </p:nvSpPr>
        <p:spPr>
          <a:xfrm>
            <a:off x="4276379" y="127398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5" name="Oval 1504"/>
          <p:cNvSpPr/>
          <p:nvPr/>
        </p:nvSpPr>
        <p:spPr>
          <a:xfrm>
            <a:off x="4293606" y="148869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6" name="Oval 1505"/>
          <p:cNvSpPr/>
          <p:nvPr/>
        </p:nvSpPr>
        <p:spPr>
          <a:xfrm>
            <a:off x="4401690" y="150639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7" name="Oval 1506"/>
          <p:cNvSpPr/>
          <p:nvPr/>
        </p:nvSpPr>
        <p:spPr>
          <a:xfrm>
            <a:off x="4453989" y="151237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8" name="Oval 1507"/>
          <p:cNvSpPr/>
          <p:nvPr/>
        </p:nvSpPr>
        <p:spPr>
          <a:xfrm>
            <a:off x="4238768" y="165691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09" name="Oval 1508"/>
          <p:cNvSpPr/>
          <p:nvPr/>
        </p:nvSpPr>
        <p:spPr>
          <a:xfrm>
            <a:off x="4359796" y="161600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10" name="Oval 1509"/>
          <p:cNvSpPr/>
          <p:nvPr/>
        </p:nvSpPr>
        <p:spPr>
          <a:xfrm>
            <a:off x="4781651" y="156770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11" name="Oval 1510"/>
          <p:cNvSpPr/>
          <p:nvPr/>
        </p:nvSpPr>
        <p:spPr>
          <a:xfrm>
            <a:off x="4920359" y="159682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12" name="Oval 1511"/>
          <p:cNvSpPr/>
          <p:nvPr/>
        </p:nvSpPr>
        <p:spPr>
          <a:xfrm>
            <a:off x="4615520" y="154096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13" name="Oval 1512"/>
          <p:cNvSpPr/>
          <p:nvPr/>
        </p:nvSpPr>
        <p:spPr>
          <a:xfrm>
            <a:off x="4533249" y="154096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14" name="Oval 1513"/>
          <p:cNvSpPr/>
          <p:nvPr/>
        </p:nvSpPr>
        <p:spPr>
          <a:xfrm>
            <a:off x="4670358" y="157459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15" name="Oval 1514"/>
          <p:cNvSpPr/>
          <p:nvPr/>
        </p:nvSpPr>
        <p:spPr>
          <a:xfrm>
            <a:off x="4730711" y="157459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16" name="Oval 1515"/>
          <p:cNvSpPr/>
          <p:nvPr/>
        </p:nvSpPr>
        <p:spPr>
          <a:xfrm>
            <a:off x="4671611" y="170260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17" name="Oval 1516"/>
          <p:cNvSpPr/>
          <p:nvPr/>
        </p:nvSpPr>
        <p:spPr>
          <a:xfrm>
            <a:off x="4848508" y="168288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18" name="Oval 1517"/>
          <p:cNvSpPr/>
          <p:nvPr/>
        </p:nvSpPr>
        <p:spPr>
          <a:xfrm>
            <a:off x="4594081" y="168414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19" name="Oval 1518"/>
          <p:cNvSpPr/>
          <p:nvPr/>
        </p:nvSpPr>
        <p:spPr>
          <a:xfrm>
            <a:off x="4549464" y="16689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20" name="Oval 1519"/>
          <p:cNvSpPr/>
          <p:nvPr/>
        </p:nvSpPr>
        <p:spPr>
          <a:xfrm>
            <a:off x="4502646" y="16689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21" name="Oval 1520"/>
          <p:cNvSpPr/>
          <p:nvPr/>
        </p:nvSpPr>
        <p:spPr>
          <a:xfrm>
            <a:off x="4426570" y="165976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22" name="Oval 1521"/>
          <p:cNvSpPr/>
          <p:nvPr/>
        </p:nvSpPr>
        <p:spPr>
          <a:xfrm>
            <a:off x="4920359" y="170260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23" name="Oval 1522"/>
          <p:cNvSpPr/>
          <p:nvPr/>
        </p:nvSpPr>
        <p:spPr>
          <a:xfrm>
            <a:off x="4769523" y="168414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24" name="Oval 1523"/>
          <p:cNvSpPr/>
          <p:nvPr/>
        </p:nvSpPr>
        <p:spPr>
          <a:xfrm>
            <a:off x="5125139" y="1111166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25" name="Oval 1524"/>
          <p:cNvSpPr/>
          <p:nvPr/>
        </p:nvSpPr>
        <p:spPr>
          <a:xfrm>
            <a:off x="5178759" y="1195423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26" name="Oval 1525"/>
          <p:cNvSpPr/>
          <p:nvPr/>
        </p:nvSpPr>
        <p:spPr>
          <a:xfrm>
            <a:off x="5188690" y="1098192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27" name="Oval 1526"/>
          <p:cNvSpPr/>
          <p:nvPr/>
        </p:nvSpPr>
        <p:spPr>
          <a:xfrm>
            <a:off x="5231845" y="1179180"/>
            <a:ext cx="45694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28" name="Oval 1527"/>
          <p:cNvSpPr/>
          <p:nvPr/>
        </p:nvSpPr>
        <p:spPr>
          <a:xfrm>
            <a:off x="5082814" y="162823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29" name="Oval 1528"/>
          <p:cNvSpPr/>
          <p:nvPr/>
        </p:nvSpPr>
        <p:spPr>
          <a:xfrm>
            <a:off x="5123340" y="133510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30" name="Oval 1529"/>
          <p:cNvSpPr/>
          <p:nvPr/>
        </p:nvSpPr>
        <p:spPr>
          <a:xfrm>
            <a:off x="5071462" y="147653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31" name="Oval 1530"/>
          <p:cNvSpPr/>
          <p:nvPr/>
        </p:nvSpPr>
        <p:spPr>
          <a:xfrm>
            <a:off x="5179546" y="149424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32" name="Oval 1531"/>
          <p:cNvSpPr/>
          <p:nvPr/>
        </p:nvSpPr>
        <p:spPr>
          <a:xfrm>
            <a:off x="5231845" y="150022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33" name="Oval 1532"/>
          <p:cNvSpPr/>
          <p:nvPr/>
        </p:nvSpPr>
        <p:spPr>
          <a:xfrm>
            <a:off x="5016624" y="16447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34" name="Oval 1533"/>
          <p:cNvSpPr/>
          <p:nvPr/>
        </p:nvSpPr>
        <p:spPr>
          <a:xfrm>
            <a:off x="5137652" y="160385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35" name="Oval 1534"/>
          <p:cNvSpPr/>
          <p:nvPr/>
        </p:nvSpPr>
        <p:spPr>
          <a:xfrm>
            <a:off x="5204426" y="164761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36" name="Oval 1535"/>
          <p:cNvSpPr/>
          <p:nvPr/>
        </p:nvSpPr>
        <p:spPr>
          <a:xfrm>
            <a:off x="4659324" y="193631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37" name="Oval 1536"/>
          <p:cNvSpPr/>
          <p:nvPr/>
        </p:nvSpPr>
        <p:spPr>
          <a:xfrm>
            <a:off x="4441325" y="185758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38" name="Oval 1537"/>
          <p:cNvSpPr/>
          <p:nvPr/>
        </p:nvSpPr>
        <p:spPr>
          <a:xfrm>
            <a:off x="4259142" y="187046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39" name="Oval 1538"/>
          <p:cNvSpPr/>
          <p:nvPr/>
        </p:nvSpPr>
        <p:spPr>
          <a:xfrm>
            <a:off x="5528625" y="173573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0" name="Oval 1539"/>
          <p:cNvSpPr/>
          <p:nvPr/>
        </p:nvSpPr>
        <p:spPr>
          <a:xfrm>
            <a:off x="5759872" y="179119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1" name="Oval 1540"/>
          <p:cNvSpPr/>
          <p:nvPr/>
        </p:nvSpPr>
        <p:spPr>
          <a:xfrm>
            <a:off x="5408254" y="170617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2" name="Oval 1541"/>
          <p:cNvSpPr/>
          <p:nvPr/>
        </p:nvSpPr>
        <p:spPr>
          <a:xfrm>
            <a:off x="5402193" y="188857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3" name="Oval 1542"/>
          <p:cNvSpPr/>
          <p:nvPr/>
        </p:nvSpPr>
        <p:spPr>
          <a:xfrm>
            <a:off x="5256733" y="196221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4" name="Oval 1543"/>
          <p:cNvSpPr/>
          <p:nvPr/>
        </p:nvSpPr>
        <p:spPr>
          <a:xfrm>
            <a:off x="4504597" y="189682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5" name="Oval 1544"/>
          <p:cNvSpPr/>
          <p:nvPr/>
        </p:nvSpPr>
        <p:spPr>
          <a:xfrm>
            <a:off x="5330459" y="181090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6" name="Oval 1545"/>
          <p:cNvSpPr/>
          <p:nvPr/>
        </p:nvSpPr>
        <p:spPr>
          <a:xfrm>
            <a:off x="5197356" y="179159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7" name="Oval 1546"/>
          <p:cNvSpPr/>
          <p:nvPr/>
        </p:nvSpPr>
        <p:spPr>
          <a:xfrm>
            <a:off x="5258350" y="174472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8" name="Oval 1547"/>
          <p:cNvSpPr/>
          <p:nvPr/>
        </p:nvSpPr>
        <p:spPr>
          <a:xfrm>
            <a:off x="5022012" y="185511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49" name="Oval 1548"/>
          <p:cNvSpPr/>
          <p:nvPr/>
        </p:nvSpPr>
        <p:spPr>
          <a:xfrm>
            <a:off x="4973811" y="181271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50" name="Oval 1549"/>
          <p:cNvSpPr/>
          <p:nvPr/>
        </p:nvSpPr>
        <p:spPr>
          <a:xfrm>
            <a:off x="4585799" y="190513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51" name="Oval 1550"/>
          <p:cNvSpPr/>
          <p:nvPr/>
        </p:nvSpPr>
        <p:spPr>
          <a:xfrm>
            <a:off x="6519031" y="177200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52" name="Oval 1551"/>
          <p:cNvSpPr/>
          <p:nvPr/>
        </p:nvSpPr>
        <p:spPr>
          <a:xfrm>
            <a:off x="6434862" y="177959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53" name="Oval 1552"/>
          <p:cNvSpPr/>
          <p:nvPr/>
        </p:nvSpPr>
        <p:spPr>
          <a:xfrm>
            <a:off x="6295223" y="173092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54" name="Oval 1553"/>
          <p:cNvSpPr/>
          <p:nvPr/>
        </p:nvSpPr>
        <p:spPr>
          <a:xfrm>
            <a:off x="6186321" y="169426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55" name="Oval 1554"/>
          <p:cNvSpPr/>
          <p:nvPr/>
        </p:nvSpPr>
        <p:spPr>
          <a:xfrm>
            <a:off x="6126218" y="187744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56" name="Oval 1555"/>
          <p:cNvSpPr/>
          <p:nvPr/>
        </p:nvSpPr>
        <p:spPr>
          <a:xfrm>
            <a:off x="6005976" y="176936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57" name="Oval 1556"/>
          <p:cNvSpPr/>
          <p:nvPr/>
        </p:nvSpPr>
        <p:spPr>
          <a:xfrm>
            <a:off x="6067144" y="174472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58" name="Oval 1557"/>
          <p:cNvSpPr/>
          <p:nvPr/>
        </p:nvSpPr>
        <p:spPr>
          <a:xfrm>
            <a:off x="6134597" y="166801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59" name="Oval 1558"/>
          <p:cNvSpPr/>
          <p:nvPr/>
        </p:nvSpPr>
        <p:spPr>
          <a:xfrm>
            <a:off x="6469693" y="296911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0" name="Oval 1559"/>
          <p:cNvSpPr/>
          <p:nvPr/>
        </p:nvSpPr>
        <p:spPr>
          <a:xfrm>
            <a:off x="6562140" y="299406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1" name="Oval 1560"/>
          <p:cNvSpPr/>
          <p:nvPr/>
        </p:nvSpPr>
        <p:spPr>
          <a:xfrm>
            <a:off x="6933225" y="300707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2" name="Oval 1561"/>
          <p:cNvSpPr/>
          <p:nvPr/>
        </p:nvSpPr>
        <p:spPr>
          <a:xfrm>
            <a:off x="6635976" y="30861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3" name="Oval 1562"/>
          <p:cNvSpPr/>
          <p:nvPr/>
        </p:nvSpPr>
        <p:spPr>
          <a:xfrm>
            <a:off x="6995111" y="297953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4" name="Oval 1563"/>
          <p:cNvSpPr/>
          <p:nvPr/>
        </p:nvSpPr>
        <p:spPr>
          <a:xfrm>
            <a:off x="4380191" y="433664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5" name="Oval 1564"/>
          <p:cNvSpPr/>
          <p:nvPr/>
        </p:nvSpPr>
        <p:spPr>
          <a:xfrm>
            <a:off x="4386724" y="413655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6" name="Oval 1565"/>
          <p:cNvSpPr/>
          <p:nvPr/>
        </p:nvSpPr>
        <p:spPr>
          <a:xfrm>
            <a:off x="4241140" y="424630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7" name="Oval 1566"/>
          <p:cNvSpPr/>
          <p:nvPr/>
        </p:nvSpPr>
        <p:spPr>
          <a:xfrm>
            <a:off x="4168548" y="54498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8" name="Oval 1567"/>
          <p:cNvSpPr/>
          <p:nvPr/>
        </p:nvSpPr>
        <p:spPr>
          <a:xfrm>
            <a:off x="3701646" y="505533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69" name="Oval 1568"/>
          <p:cNvSpPr/>
          <p:nvPr/>
        </p:nvSpPr>
        <p:spPr>
          <a:xfrm>
            <a:off x="3707176" y="526852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70" name="Oval 1569"/>
          <p:cNvSpPr/>
          <p:nvPr/>
        </p:nvSpPr>
        <p:spPr>
          <a:xfrm>
            <a:off x="3859069" y="391354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71" name="Oval 1570"/>
          <p:cNvSpPr/>
          <p:nvPr/>
        </p:nvSpPr>
        <p:spPr>
          <a:xfrm>
            <a:off x="4541663" y="303951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72" name="Oval 1571"/>
          <p:cNvSpPr/>
          <p:nvPr/>
        </p:nvSpPr>
        <p:spPr>
          <a:xfrm>
            <a:off x="4890162" y="421318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73" name="Oval 1572"/>
          <p:cNvSpPr/>
          <p:nvPr/>
        </p:nvSpPr>
        <p:spPr>
          <a:xfrm>
            <a:off x="4683832" y="329583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74" name="Oval 1573"/>
          <p:cNvSpPr/>
          <p:nvPr/>
        </p:nvSpPr>
        <p:spPr>
          <a:xfrm>
            <a:off x="4665886" y="303519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75" name="Oval 1574"/>
          <p:cNvSpPr/>
          <p:nvPr/>
        </p:nvSpPr>
        <p:spPr>
          <a:xfrm>
            <a:off x="4617930" y="316321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76" name="Oval 1575"/>
          <p:cNvSpPr/>
          <p:nvPr/>
        </p:nvSpPr>
        <p:spPr>
          <a:xfrm>
            <a:off x="4472366" y="438527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77" name="Oval 1576"/>
          <p:cNvSpPr/>
          <p:nvPr/>
        </p:nvSpPr>
        <p:spPr>
          <a:xfrm>
            <a:off x="4430619" y="428813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78" name="Oval 1577"/>
          <p:cNvSpPr/>
          <p:nvPr/>
        </p:nvSpPr>
        <p:spPr>
          <a:xfrm>
            <a:off x="4224111" y="541831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79" name="Oval 1578"/>
          <p:cNvSpPr/>
          <p:nvPr/>
        </p:nvSpPr>
        <p:spPr>
          <a:xfrm>
            <a:off x="3891065" y="547837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0" name="Oval 1579"/>
          <p:cNvSpPr/>
          <p:nvPr/>
        </p:nvSpPr>
        <p:spPr>
          <a:xfrm>
            <a:off x="4274170" y="552348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1" name="Oval 1580"/>
          <p:cNvSpPr/>
          <p:nvPr/>
        </p:nvSpPr>
        <p:spPr>
          <a:xfrm>
            <a:off x="3642489" y="526852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2" name="Oval 1581"/>
          <p:cNvSpPr/>
          <p:nvPr/>
        </p:nvSpPr>
        <p:spPr>
          <a:xfrm>
            <a:off x="3799799" y="411456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3" name="Oval 1582"/>
          <p:cNvSpPr/>
          <p:nvPr/>
        </p:nvSpPr>
        <p:spPr>
          <a:xfrm>
            <a:off x="3873524" y="410665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4" name="Oval 1583"/>
          <p:cNvSpPr/>
          <p:nvPr/>
        </p:nvSpPr>
        <p:spPr>
          <a:xfrm>
            <a:off x="4015126" y="41887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5" name="Oval 1584"/>
          <p:cNvSpPr/>
          <p:nvPr/>
        </p:nvSpPr>
        <p:spPr>
          <a:xfrm>
            <a:off x="4319179" y="420174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6" name="Oval 1585"/>
          <p:cNvSpPr/>
          <p:nvPr/>
        </p:nvSpPr>
        <p:spPr>
          <a:xfrm>
            <a:off x="4435312" y="301186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7" name="Oval 1586"/>
          <p:cNvSpPr/>
          <p:nvPr/>
        </p:nvSpPr>
        <p:spPr>
          <a:xfrm>
            <a:off x="5175836" y="415761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8" name="Oval 1587"/>
          <p:cNvSpPr/>
          <p:nvPr/>
        </p:nvSpPr>
        <p:spPr>
          <a:xfrm>
            <a:off x="5322634" y="304085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89" name="Oval 1588"/>
          <p:cNvSpPr/>
          <p:nvPr/>
        </p:nvSpPr>
        <p:spPr>
          <a:xfrm>
            <a:off x="5237504" y="302328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90" name="Oval 1589"/>
          <p:cNvSpPr/>
          <p:nvPr/>
        </p:nvSpPr>
        <p:spPr>
          <a:xfrm>
            <a:off x="5019506" y="307880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91" name="Oval 1590"/>
          <p:cNvSpPr/>
          <p:nvPr/>
        </p:nvSpPr>
        <p:spPr>
          <a:xfrm>
            <a:off x="4691722" y="399626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92" name="Oval 1591"/>
          <p:cNvSpPr/>
          <p:nvPr/>
        </p:nvSpPr>
        <p:spPr>
          <a:xfrm>
            <a:off x="4673954" y="380865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93" name="Oval 1592"/>
          <p:cNvSpPr/>
          <p:nvPr/>
        </p:nvSpPr>
        <p:spPr>
          <a:xfrm>
            <a:off x="4680458" y="35840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94" name="Oval 1593"/>
          <p:cNvSpPr/>
          <p:nvPr/>
        </p:nvSpPr>
        <p:spPr>
          <a:xfrm>
            <a:off x="4547397" y="495203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95" name="Oval 1594"/>
          <p:cNvSpPr/>
          <p:nvPr/>
        </p:nvSpPr>
        <p:spPr>
          <a:xfrm>
            <a:off x="4523523" y="471512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96" name="Oval 1595"/>
          <p:cNvSpPr/>
          <p:nvPr/>
        </p:nvSpPr>
        <p:spPr>
          <a:xfrm>
            <a:off x="4535815" y="450898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97" name="Oval 1596"/>
          <p:cNvSpPr/>
          <p:nvPr/>
        </p:nvSpPr>
        <p:spPr>
          <a:xfrm>
            <a:off x="4512106" y="426657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98" name="Oval 1597"/>
          <p:cNvSpPr/>
          <p:nvPr/>
        </p:nvSpPr>
        <p:spPr>
          <a:xfrm>
            <a:off x="4737422" y="530059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99" name="Oval 1598"/>
          <p:cNvSpPr/>
          <p:nvPr/>
        </p:nvSpPr>
        <p:spPr>
          <a:xfrm>
            <a:off x="4671611" y="539234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0" name="Oval 1599"/>
          <p:cNvSpPr/>
          <p:nvPr/>
        </p:nvSpPr>
        <p:spPr>
          <a:xfrm>
            <a:off x="4605295" y="541696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1" name="Oval 1600"/>
          <p:cNvSpPr/>
          <p:nvPr/>
        </p:nvSpPr>
        <p:spPr>
          <a:xfrm>
            <a:off x="4550942" y="533226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2" name="Oval 1601"/>
          <p:cNvSpPr/>
          <p:nvPr/>
        </p:nvSpPr>
        <p:spPr>
          <a:xfrm>
            <a:off x="4520822" y="518090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3" name="Oval 1602"/>
          <p:cNvSpPr/>
          <p:nvPr/>
        </p:nvSpPr>
        <p:spPr>
          <a:xfrm>
            <a:off x="5256733" y="426364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4" name="Oval 1603"/>
          <p:cNvSpPr/>
          <p:nvPr/>
        </p:nvSpPr>
        <p:spPr>
          <a:xfrm>
            <a:off x="6022989" y="421567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5" name="Oval 1604"/>
          <p:cNvSpPr/>
          <p:nvPr/>
        </p:nvSpPr>
        <p:spPr>
          <a:xfrm>
            <a:off x="6387565" y="30124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6" name="Oval 1605"/>
          <p:cNvSpPr/>
          <p:nvPr/>
        </p:nvSpPr>
        <p:spPr>
          <a:xfrm>
            <a:off x="6242885" y="304910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7" name="Oval 1606"/>
          <p:cNvSpPr/>
          <p:nvPr/>
        </p:nvSpPr>
        <p:spPr>
          <a:xfrm>
            <a:off x="6200727" y="300833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8" name="Oval 1607"/>
          <p:cNvSpPr/>
          <p:nvPr/>
        </p:nvSpPr>
        <p:spPr>
          <a:xfrm>
            <a:off x="5733375" y="300156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9" name="Oval 1608"/>
          <p:cNvSpPr/>
          <p:nvPr/>
        </p:nvSpPr>
        <p:spPr>
          <a:xfrm>
            <a:off x="5436176" y="314314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0" name="Oval 1609"/>
          <p:cNvSpPr/>
          <p:nvPr/>
        </p:nvSpPr>
        <p:spPr>
          <a:xfrm>
            <a:off x="5785243" y="302310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1" name="Oval 1610"/>
          <p:cNvSpPr/>
          <p:nvPr/>
        </p:nvSpPr>
        <p:spPr>
          <a:xfrm>
            <a:off x="4181140" y="181479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2" name="Oval 1611"/>
          <p:cNvSpPr/>
          <p:nvPr/>
        </p:nvSpPr>
        <p:spPr>
          <a:xfrm>
            <a:off x="4333540" y="196719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3" name="Oval 1612"/>
          <p:cNvSpPr/>
          <p:nvPr/>
        </p:nvSpPr>
        <p:spPr>
          <a:xfrm>
            <a:off x="4485940" y="211959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4" name="Oval 1613"/>
          <p:cNvSpPr/>
          <p:nvPr/>
        </p:nvSpPr>
        <p:spPr>
          <a:xfrm>
            <a:off x="4638340" y="227199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5" name="Oval 1614"/>
          <p:cNvSpPr/>
          <p:nvPr/>
        </p:nvSpPr>
        <p:spPr>
          <a:xfrm>
            <a:off x="4790740" y="242439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6" name="Oval 1615"/>
          <p:cNvSpPr/>
          <p:nvPr/>
        </p:nvSpPr>
        <p:spPr>
          <a:xfrm>
            <a:off x="4943140" y="257679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7" name="Oval 1616"/>
          <p:cNvSpPr/>
          <p:nvPr/>
        </p:nvSpPr>
        <p:spPr>
          <a:xfrm>
            <a:off x="5095540" y="272919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8" name="Oval 1617"/>
          <p:cNvSpPr/>
          <p:nvPr/>
        </p:nvSpPr>
        <p:spPr>
          <a:xfrm>
            <a:off x="5247940" y="288159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19" name="Oval 1618"/>
          <p:cNvSpPr/>
          <p:nvPr/>
        </p:nvSpPr>
        <p:spPr>
          <a:xfrm>
            <a:off x="5400340" y="303399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0" name="Oval 1619"/>
          <p:cNvSpPr/>
          <p:nvPr/>
        </p:nvSpPr>
        <p:spPr>
          <a:xfrm>
            <a:off x="7387624" y="547127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1" name="Oval 1620"/>
          <p:cNvSpPr/>
          <p:nvPr/>
        </p:nvSpPr>
        <p:spPr>
          <a:xfrm>
            <a:off x="7558694" y="549491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2" name="Oval 1621"/>
          <p:cNvSpPr/>
          <p:nvPr/>
        </p:nvSpPr>
        <p:spPr>
          <a:xfrm>
            <a:off x="7067037" y="544141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3" name="Oval 1622"/>
          <p:cNvSpPr/>
          <p:nvPr/>
        </p:nvSpPr>
        <p:spPr>
          <a:xfrm>
            <a:off x="6544678" y="414798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4" name="Oval 1623"/>
          <p:cNvSpPr/>
          <p:nvPr/>
        </p:nvSpPr>
        <p:spPr>
          <a:xfrm>
            <a:off x="7097960" y="420939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5" name="Oval 1624"/>
          <p:cNvSpPr/>
          <p:nvPr/>
        </p:nvSpPr>
        <p:spPr>
          <a:xfrm>
            <a:off x="5561913" y="475094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6" name="Oval 1625"/>
          <p:cNvSpPr/>
          <p:nvPr/>
        </p:nvSpPr>
        <p:spPr>
          <a:xfrm>
            <a:off x="5853978" y="526282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7" name="Oval 1626"/>
          <p:cNvSpPr/>
          <p:nvPr/>
        </p:nvSpPr>
        <p:spPr>
          <a:xfrm>
            <a:off x="6619936" y="423466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8" name="Oval 1627"/>
          <p:cNvSpPr/>
          <p:nvPr/>
        </p:nvSpPr>
        <p:spPr>
          <a:xfrm>
            <a:off x="6809341" y="424877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9" name="Oval 1628"/>
          <p:cNvSpPr/>
          <p:nvPr/>
        </p:nvSpPr>
        <p:spPr>
          <a:xfrm>
            <a:off x="5253452" y="533687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0" name="Oval 1629"/>
          <p:cNvSpPr/>
          <p:nvPr/>
        </p:nvSpPr>
        <p:spPr>
          <a:xfrm>
            <a:off x="7503878" y="546534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1" name="Oval 1630"/>
          <p:cNvSpPr/>
          <p:nvPr/>
        </p:nvSpPr>
        <p:spPr>
          <a:xfrm>
            <a:off x="6860281" y="538085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2" name="Oval 1631"/>
          <p:cNvSpPr/>
          <p:nvPr/>
        </p:nvSpPr>
        <p:spPr>
          <a:xfrm>
            <a:off x="6945791" y="541827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3" name="Oval 1632"/>
          <p:cNvSpPr/>
          <p:nvPr/>
        </p:nvSpPr>
        <p:spPr>
          <a:xfrm>
            <a:off x="6873388" y="41971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4" name="Oval 1633"/>
          <p:cNvSpPr/>
          <p:nvPr/>
        </p:nvSpPr>
        <p:spPr>
          <a:xfrm>
            <a:off x="6995595" y="273970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5" name="Oval 1634"/>
          <p:cNvSpPr/>
          <p:nvPr/>
        </p:nvSpPr>
        <p:spPr>
          <a:xfrm>
            <a:off x="6320642" y="5517226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6" name="Oval 1635"/>
          <p:cNvSpPr/>
          <p:nvPr/>
        </p:nvSpPr>
        <p:spPr>
          <a:xfrm>
            <a:off x="6084804" y="528616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7" name="Oval 1636"/>
          <p:cNvSpPr/>
          <p:nvPr/>
        </p:nvSpPr>
        <p:spPr>
          <a:xfrm>
            <a:off x="6747672" y="416868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8" name="Oval 1637"/>
          <p:cNvSpPr/>
          <p:nvPr/>
        </p:nvSpPr>
        <p:spPr>
          <a:xfrm>
            <a:off x="6243779" y="422408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9" name="Oval 1638"/>
          <p:cNvSpPr/>
          <p:nvPr/>
        </p:nvSpPr>
        <p:spPr>
          <a:xfrm>
            <a:off x="5605676" y="528747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0" name="Oval 1639"/>
          <p:cNvSpPr/>
          <p:nvPr/>
        </p:nvSpPr>
        <p:spPr>
          <a:xfrm>
            <a:off x="5491014" y="548261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1" name="Oval 1640"/>
          <p:cNvSpPr/>
          <p:nvPr/>
        </p:nvSpPr>
        <p:spPr>
          <a:xfrm>
            <a:off x="6993899" y="543568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2" name="Oval 1641"/>
          <p:cNvSpPr/>
          <p:nvPr/>
        </p:nvSpPr>
        <p:spPr>
          <a:xfrm>
            <a:off x="7146729" y="420283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3" name="Oval 1642"/>
          <p:cNvSpPr/>
          <p:nvPr/>
        </p:nvSpPr>
        <p:spPr>
          <a:xfrm>
            <a:off x="7213709" y="416672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4" name="Oval 1643"/>
          <p:cNvSpPr/>
          <p:nvPr/>
        </p:nvSpPr>
        <p:spPr>
          <a:xfrm>
            <a:off x="7050032" y="289760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5" name="Oval 1644"/>
          <p:cNvSpPr/>
          <p:nvPr/>
        </p:nvSpPr>
        <p:spPr>
          <a:xfrm>
            <a:off x="6078054" y="5419667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6" name="Oval 1645"/>
          <p:cNvSpPr/>
          <p:nvPr/>
        </p:nvSpPr>
        <p:spPr>
          <a:xfrm>
            <a:off x="6224426" y="540180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7" name="Oval 1646"/>
          <p:cNvSpPr/>
          <p:nvPr/>
        </p:nvSpPr>
        <p:spPr>
          <a:xfrm>
            <a:off x="5733139" y="532327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8" name="Oval 1647"/>
          <p:cNvSpPr/>
          <p:nvPr/>
        </p:nvSpPr>
        <p:spPr>
          <a:xfrm>
            <a:off x="6401786" y="428454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49" name="Oval 1648"/>
          <p:cNvSpPr/>
          <p:nvPr/>
        </p:nvSpPr>
        <p:spPr>
          <a:xfrm>
            <a:off x="6773216" y="437013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0" name="Oval 1649"/>
          <p:cNvSpPr/>
          <p:nvPr/>
        </p:nvSpPr>
        <p:spPr>
          <a:xfrm>
            <a:off x="5126606" y="537887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1" name="Oval 1650"/>
          <p:cNvSpPr/>
          <p:nvPr/>
        </p:nvSpPr>
        <p:spPr>
          <a:xfrm>
            <a:off x="5868298" y="421318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2" name="Oval 1651"/>
          <p:cNvSpPr/>
          <p:nvPr/>
        </p:nvSpPr>
        <p:spPr>
          <a:xfrm>
            <a:off x="6958630" y="412318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3" name="Oval 1652"/>
          <p:cNvSpPr/>
          <p:nvPr/>
        </p:nvSpPr>
        <p:spPr>
          <a:xfrm>
            <a:off x="7365365" y="41971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4" name="Oval 1653"/>
          <p:cNvSpPr/>
          <p:nvPr/>
        </p:nvSpPr>
        <p:spPr>
          <a:xfrm>
            <a:off x="5476472" y="3541943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5" name="Oval 1654"/>
          <p:cNvSpPr/>
          <p:nvPr/>
        </p:nvSpPr>
        <p:spPr>
          <a:xfrm>
            <a:off x="6011505" y="530448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6" name="Oval 1655"/>
          <p:cNvSpPr/>
          <p:nvPr/>
        </p:nvSpPr>
        <p:spPr>
          <a:xfrm>
            <a:off x="5799376" y="534746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7" name="Oval 1656"/>
          <p:cNvSpPr/>
          <p:nvPr/>
        </p:nvSpPr>
        <p:spPr>
          <a:xfrm>
            <a:off x="6170838" y="419313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8" name="Oval 1657"/>
          <p:cNvSpPr/>
          <p:nvPr/>
        </p:nvSpPr>
        <p:spPr>
          <a:xfrm>
            <a:off x="6681759" y="418761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59" name="Oval 1658"/>
          <p:cNvSpPr/>
          <p:nvPr/>
        </p:nvSpPr>
        <p:spPr>
          <a:xfrm>
            <a:off x="5369639" y="538494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0" name="Oval 1659"/>
          <p:cNvSpPr/>
          <p:nvPr/>
        </p:nvSpPr>
        <p:spPr>
          <a:xfrm>
            <a:off x="5978319" y="418879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1" name="Oval 1660"/>
          <p:cNvSpPr/>
          <p:nvPr/>
        </p:nvSpPr>
        <p:spPr>
          <a:xfrm>
            <a:off x="6445671" y="424355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2" name="Oval 1661"/>
          <p:cNvSpPr/>
          <p:nvPr/>
        </p:nvSpPr>
        <p:spPr>
          <a:xfrm>
            <a:off x="5488727" y="5272639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3" name="Oval 1662"/>
          <p:cNvSpPr/>
          <p:nvPr/>
        </p:nvSpPr>
        <p:spPr>
          <a:xfrm>
            <a:off x="5435007" y="547470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4" name="Oval 1663"/>
          <p:cNvSpPr/>
          <p:nvPr/>
        </p:nvSpPr>
        <p:spPr>
          <a:xfrm>
            <a:off x="5429142" y="5316284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5" name="Oval 1664"/>
          <p:cNvSpPr/>
          <p:nvPr/>
        </p:nvSpPr>
        <p:spPr>
          <a:xfrm>
            <a:off x="5320811" y="538357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6" name="Oval 1665"/>
          <p:cNvSpPr/>
          <p:nvPr/>
        </p:nvSpPr>
        <p:spPr>
          <a:xfrm>
            <a:off x="5065624" y="536024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7" name="Oval 1666"/>
          <p:cNvSpPr/>
          <p:nvPr/>
        </p:nvSpPr>
        <p:spPr>
          <a:xfrm>
            <a:off x="4865521" y="536024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8" name="Oval 1667"/>
          <p:cNvSpPr/>
          <p:nvPr/>
        </p:nvSpPr>
        <p:spPr>
          <a:xfrm>
            <a:off x="4756616" y="5275502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9" name="Oval 1668"/>
          <p:cNvSpPr/>
          <p:nvPr/>
        </p:nvSpPr>
        <p:spPr>
          <a:xfrm>
            <a:off x="6087985" y="4219548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70" name="Oval 1669"/>
          <p:cNvSpPr/>
          <p:nvPr/>
        </p:nvSpPr>
        <p:spPr>
          <a:xfrm>
            <a:off x="5887670" y="3818915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71" name="Oval 1670"/>
          <p:cNvSpPr/>
          <p:nvPr/>
        </p:nvSpPr>
        <p:spPr>
          <a:xfrm>
            <a:off x="5645247" y="4160070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72" name="Oval 1671"/>
          <p:cNvSpPr/>
          <p:nvPr/>
        </p:nvSpPr>
        <p:spPr>
          <a:xfrm>
            <a:off x="5591248" y="4160121"/>
            <a:ext cx="54838" cy="25603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77" name="TextBox 1676"/>
          <p:cNvSpPr txBox="1"/>
          <p:nvPr/>
        </p:nvSpPr>
        <p:spPr>
          <a:xfrm>
            <a:off x="-381000" y="2616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78" name="TextBox 1677"/>
          <p:cNvSpPr txBox="1"/>
          <p:nvPr/>
        </p:nvSpPr>
        <p:spPr>
          <a:xfrm>
            <a:off x="2020965" y="65159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88" name="Rectangle 1687"/>
          <p:cNvSpPr/>
          <p:nvPr/>
        </p:nvSpPr>
        <p:spPr>
          <a:xfrm>
            <a:off x="7151028" y="6313835"/>
            <a:ext cx="723275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lvl="0"/>
            <a:r>
              <a:rPr lang="en-US" sz="2800" b="1" dirty="0"/>
              <a:t>CH</a:t>
            </a:r>
            <a:r>
              <a:rPr lang="en-US" sz="2800" b="1" baseline="-25000" dirty="0"/>
              <a:t>4</a:t>
            </a:r>
          </a:p>
        </p:txBody>
      </p:sp>
      <p:sp>
        <p:nvSpPr>
          <p:cNvPr id="1693" name="Rectangle 1692"/>
          <p:cNvSpPr/>
          <p:nvPr/>
        </p:nvSpPr>
        <p:spPr>
          <a:xfrm>
            <a:off x="6369759" y="6334780"/>
            <a:ext cx="53251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en-US" sz="2800" b="1" dirty="0"/>
              <a:t>H</a:t>
            </a:r>
            <a:r>
              <a:rPr lang="en-US" sz="2800" b="1" baseline="-25000" dirty="0"/>
              <a:t>2</a:t>
            </a:r>
          </a:p>
        </p:txBody>
      </p:sp>
      <p:sp>
        <p:nvSpPr>
          <p:cNvPr id="1699" name="Rectangle 1698"/>
          <p:cNvSpPr/>
          <p:nvPr/>
        </p:nvSpPr>
        <p:spPr>
          <a:xfrm>
            <a:off x="4343936" y="6396336"/>
            <a:ext cx="99578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/>
              <a:t> </a:t>
            </a:r>
            <a:r>
              <a:rPr lang="en-US" sz="2000" b="1" dirty="0"/>
              <a:t>~100°C</a:t>
            </a:r>
          </a:p>
        </p:txBody>
      </p:sp>
      <p:sp>
        <p:nvSpPr>
          <p:cNvPr id="1700" name="Rectangle 1699"/>
          <p:cNvSpPr/>
          <p:nvPr/>
        </p:nvSpPr>
        <p:spPr>
          <a:xfrm>
            <a:off x="3661223" y="6334780"/>
            <a:ext cx="53251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en-US" sz="2800" b="1" dirty="0"/>
              <a:t>H</a:t>
            </a:r>
            <a:r>
              <a:rPr lang="en-US" sz="2800" b="1" baseline="-25000" dirty="0"/>
              <a:t>2</a:t>
            </a:r>
          </a:p>
        </p:txBody>
      </p:sp>
      <p:pic>
        <p:nvPicPr>
          <p:cNvPr id="171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823" y="6405242"/>
            <a:ext cx="3385154" cy="45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3427" y="6381216"/>
            <a:ext cx="3385154" cy="47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6" name="TextBox 1685">
            <a:extLst>
              <a:ext uri="{FF2B5EF4-FFF2-40B4-BE49-F238E27FC236}">
                <a16:creationId xmlns:a16="http://schemas.microsoft.com/office/drawing/2014/main" id="{3588DB22-5BC2-A444-B047-BEC5A679BFFA}"/>
              </a:ext>
            </a:extLst>
          </p:cNvPr>
          <p:cNvSpPr txBox="1"/>
          <p:nvPr/>
        </p:nvSpPr>
        <p:spPr>
          <a:xfrm>
            <a:off x="7277627" y="3315766"/>
            <a:ext cx="97494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4</a:t>
            </a:r>
            <a:r>
              <a:rPr lang="en-US" b="1" u="sng" baseline="30000" dirty="0">
                <a:solidFill>
                  <a:srgbClr val="FF0000"/>
                </a:solidFill>
              </a:rPr>
              <a:t>th</a:t>
            </a:r>
            <a:r>
              <a:rPr lang="en-US" b="1" u="sng" dirty="0">
                <a:solidFill>
                  <a:srgbClr val="FF0000"/>
                </a:solidFill>
              </a:rPr>
              <a:t> tasks</a:t>
            </a:r>
            <a:endParaRPr lang="en-US" dirty="0"/>
          </a:p>
        </p:txBody>
      </p:sp>
      <p:sp>
        <p:nvSpPr>
          <p:cNvPr id="1687" name="TextBox 1686">
            <a:extLst>
              <a:ext uri="{FF2B5EF4-FFF2-40B4-BE49-F238E27FC236}">
                <a16:creationId xmlns:a16="http://schemas.microsoft.com/office/drawing/2014/main" id="{2DA61BA2-29E1-124E-AE32-6CFF00802B5A}"/>
              </a:ext>
            </a:extLst>
          </p:cNvPr>
          <p:cNvSpPr txBox="1"/>
          <p:nvPr/>
        </p:nvSpPr>
        <p:spPr>
          <a:xfrm>
            <a:off x="7363833" y="4068439"/>
            <a:ext cx="97494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3</a:t>
            </a:r>
            <a:r>
              <a:rPr lang="en-US" b="1" u="sng" baseline="30000" dirty="0">
                <a:solidFill>
                  <a:srgbClr val="FF0000"/>
                </a:solidFill>
              </a:rPr>
              <a:t>rd</a:t>
            </a:r>
            <a:r>
              <a:rPr lang="en-US" b="1" u="sng" dirty="0">
                <a:solidFill>
                  <a:srgbClr val="FF0000"/>
                </a:solidFill>
              </a:rPr>
              <a:t> tasks</a:t>
            </a:r>
            <a:endParaRPr lang="en-US" dirty="0"/>
          </a:p>
        </p:txBody>
      </p:sp>
      <p:sp>
        <p:nvSpPr>
          <p:cNvPr id="1689" name="TextBox 1688">
            <a:extLst>
              <a:ext uri="{FF2B5EF4-FFF2-40B4-BE49-F238E27FC236}">
                <a16:creationId xmlns:a16="http://schemas.microsoft.com/office/drawing/2014/main" id="{6309691A-D0F2-E744-91DE-868CBF930D71}"/>
              </a:ext>
            </a:extLst>
          </p:cNvPr>
          <p:cNvSpPr txBox="1"/>
          <p:nvPr/>
        </p:nvSpPr>
        <p:spPr>
          <a:xfrm>
            <a:off x="7399197" y="4980974"/>
            <a:ext cx="100540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2</a:t>
            </a:r>
            <a:r>
              <a:rPr lang="en-US" b="1" u="sng" baseline="30000" dirty="0">
                <a:solidFill>
                  <a:srgbClr val="FF0000"/>
                </a:solidFill>
              </a:rPr>
              <a:t>nd</a:t>
            </a:r>
            <a:r>
              <a:rPr lang="en-US" b="1" u="sng" dirty="0">
                <a:solidFill>
                  <a:srgbClr val="FF0000"/>
                </a:solidFill>
              </a:rPr>
              <a:t> tasks</a:t>
            </a:r>
            <a:endParaRPr lang="en-US" dirty="0"/>
          </a:p>
        </p:txBody>
      </p:sp>
      <p:sp>
        <p:nvSpPr>
          <p:cNvPr id="1690" name="TextBox 1689">
            <a:extLst>
              <a:ext uri="{FF2B5EF4-FFF2-40B4-BE49-F238E27FC236}">
                <a16:creationId xmlns:a16="http://schemas.microsoft.com/office/drawing/2014/main" id="{BD677895-8324-C143-8F91-1A30913E27F2}"/>
              </a:ext>
            </a:extLst>
          </p:cNvPr>
          <p:cNvSpPr txBox="1"/>
          <p:nvPr/>
        </p:nvSpPr>
        <p:spPr>
          <a:xfrm>
            <a:off x="7491237" y="5899283"/>
            <a:ext cx="115288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1</a:t>
            </a:r>
            <a:r>
              <a:rPr lang="en-US" b="1" u="sng" baseline="30000" dirty="0">
                <a:solidFill>
                  <a:srgbClr val="FF0000"/>
                </a:solidFill>
              </a:rPr>
              <a:t>st</a:t>
            </a:r>
            <a:r>
              <a:rPr lang="en-US" b="1" u="sng" dirty="0">
                <a:solidFill>
                  <a:srgbClr val="FF0000"/>
                </a:solidFill>
              </a:rPr>
              <a:t> “tasks”</a:t>
            </a:r>
            <a:endParaRPr lang="en-US" dirty="0"/>
          </a:p>
        </p:txBody>
      </p:sp>
      <p:cxnSp>
        <p:nvCxnSpPr>
          <p:cNvPr id="1692" name="Straight Arrow Connector 1691">
            <a:extLst>
              <a:ext uri="{FF2B5EF4-FFF2-40B4-BE49-F238E27FC236}">
                <a16:creationId xmlns:a16="http://schemas.microsoft.com/office/drawing/2014/main" id="{3C062D21-0381-884E-8933-FB3300FAFD81}"/>
              </a:ext>
            </a:extLst>
          </p:cNvPr>
          <p:cNvCxnSpPr>
            <a:cxnSpLocks/>
          </p:cNvCxnSpPr>
          <p:nvPr/>
        </p:nvCxnSpPr>
        <p:spPr>
          <a:xfrm flipH="1" flipV="1">
            <a:off x="5371253" y="6186610"/>
            <a:ext cx="9208" cy="1266646"/>
          </a:xfrm>
          <a:prstGeom prst="straightConnector1">
            <a:avLst/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5" name="Straight Arrow Connector 1694">
            <a:extLst>
              <a:ext uri="{FF2B5EF4-FFF2-40B4-BE49-F238E27FC236}">
                <a16:creationId xmlns:a16="http://schemas.microsoft.com/office/drawing/2014/main" id="{42A8A391-8D0A-4A41-8EDE-C5951280A1F7}"/>
              </a:ext>
            </a:extLst>
          </p:cNvPr>
          <p:cNvCxnSpPr>
            <a:cxnSpLocks/>
          </p:cNvCxnSpPr>
          <p:nvPr/>
        </p:nvCxnSpPr>
        <p:spPr>
          <a:xfrm flipH="1" flipV="1">
            <a:off x="7042236" y="6082968"/>
            <a:ext cx="9208" cy="1266646"/>
          </a:xfrm>
          <a:prstGeom prst="straightConnector1">
            <a:avLst/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025315C-CCFC-FA45-A697-21539A768699}"/>
              </a:ext>
            </a:extLst>
          </p:cNvPr>
          <p:cNvSpPr txBox="1"/>
          <p:nvPr/>
        </p:nvSpPr>
        <p:spPr>
          <a:xfrm>
            <a:off x="1524000" y="5793332"/>
            <a:ext cx="273094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Precipitation of green rust</a:t>
            </a:r>
          </a:p>
          <a:p>
            <a:r>
              <a:rPr lang="en-US" dirty="0"/>
              <a:t>&gt;&gt;</a:t>
            </a:r>
            <a:r>
              <a:rPr lang="en-US" dirty="0" err="1"/>
              <a:t>FeS</a:t>
            </a:r>
            <a:r>
              <a:rPr lang="en-US" dirty="0"/>
              <a:t> barriers/membranes</a:t>
            </a:r>
          </a:p>
        </p:txBody>
      </p:sp>
      <p:cxnSp>
        <p:nvCxnSpPr>
          <p:cNvPr id="1696" name="Straight Arrow Connector 1695">
            <a:extLst>
              <a:ext uri="{FF2B5EF4-FFF2-40B4-BE49-F238E27FC236}">
                <a16:creationId xmlns:a16="http://schemas.microsoft.com/office/drawing/2014/main" id="{5FBD4FB6-25B6-C94B-906E-6D03B53C1260}"/>
              </a:ext>
            </a:extLst>
          </p:cNvPr>
          <p:cNvCxnSpPr>
            <a:cxnSpLocks/>
          </p:cNvCxnSpPr>
          <p:nvPr/>
        </p:nvCxnSpPr>
        <p:spPr>
          <a:xfrm flipH="1" flipV="1">
            <a:off x="4245750" y="6323824"/>
            <a:ext cx="9208" cy="1266646"/>
          </a:xfrm>
          <a:prstGeom prst="straightConnector1">
            <a:avLst/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3" name="TextBox 1672">
            <a:extLst>
              <a:ext uri="{FF2B5EF4-FFF2-40B4-BE49-F238E27FC236}">
                <a16:creationId xmlns:a16="http://schemas.microsoft.com/office/drawing/2014/main" id="{32F13480-4CBA-9843-B393-F85681DB7A44}"/>
              </a:ext>
            </a:extLst>
          </p:cNvPr>
          <p:cNvSpPr txBox="1"/>
          <p:nvPr/>
        </p:nvSpPr>
        <p:spPr>
          <a:xfrm>
            <a:off x="1652112" y="4725466"/>
            <a:ext cx="2644185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 acts as </a:t>
            </a:r>
            <a:r>
              <a:rPr lang="en-US" dirty="0" err="1"/>
              <a:t>nanoengine</a:t>
            </a:r>
            <a:r>
              <a:rPr lang="en-US" dirty="0"/>
              <a:t> </a:t>
            </a:r>
          </a:p>
          <a:p>
            <a:r>
              <a:rPr lang="en-US" dirty="0"/>
              <a:t>driving </a:t>
            </a:r>
            <a:r>
              <a:rPr lang="en-US" dirty="0" err="1"/>
              <a:t>protometabolism</a:t>
            </a:r>
            <a:endParaRPr lang="en-US" dirty="0"/>
          </a:p>
          <a:p>
            <a:r>
              <a:rPr lang="en-US" dirty="0"/>
              <a:t>by redox and pH gradients</a:t>
            </a:r>
          </a:p>
        </p:txBody>
      </p:sp>
      <p:sp>
        <p:nvSpPr>
          <p:cNvPr id="1698" name="TextBox 1697">
            <a:extLst>
              <a:ext uri="{FF2B5EF4-FFF2-40B4-BE49-F238E27FC236}">
                <a16:creationId xmlns:a16="http://schemas.microsoft.com/office/drawing/2014/main" id="{9F2ACF4B-0E64-6249-AB47-6ADB939AD907}"/>
              </a:ext>
            </a:extLst>
          </p:cNvPr>
          <p:cNvSpPr txBox="1"/>
          <p:nvPr/>
        </p:nvSpPr>
        <p:spPr>
          <a:xfrm>
            <a:off x="1570953" y="3944284"/>
            <a:ext cx="3179326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GR produces </a:t>
            </a:r>
            <a:r>
              <a:rPr lang="en-US" b="1" dirty="0">
                <a:solidFill>
                  <a:srgbClr val="FF0000"/>
                </a:solidFill>
              </a:rPr>
              <a:t>peptides?</a:t>
            </a:r>
            <a:r>
              <a:rPr lang="en-US" b="1" dirty="0"/>
              <a:t> </a:t>
            </a:r>
            <a:r>
              <a:rPr lang="en-US" dirty="0"/>
              <a:t>+ </a:t>
            </a:r>
          </a:p>
          <a:p>
            <a:r>
              <a:rPr lang="en-US" dirty="0" err="1"/>
              <a:t>heterocycles</a:t>
            </a:r>
            <a:r>
              <a:rPr lang="en-US" dirty="0" err="1">
                <a:sym typeface="Wingdings" pitchFamily="2" charset="2"/>
              </a:rPr>
              <a:t></a:t>
            </a:r>
            <a:r>
              <a:rPr lang="en-US" dirty="0" err="1"/>
              <a:t>organic</a:t>
            </a:r>
            <a:r>
              <a:rPr lang="en-US" dirty="0"/>
              <a:t> takeover</a:t>
            </a:r>
          </a:p>
        </p:txBody>
      </p:sp>
      <p:sp>
        <p:nvSpPr>
          <p:cNvPr id="1701" name="TextBox 1700">
            <a:extLst>
              <a:ext uri="{FF2B5EF4-FFF2-40B4-BE49-F238E27FC236}">
                <a16:creationId xmlns:a16="http://schemas.microsoft.com/office/drawing/2014/main" id="{759C366C-D645-024C-AC7C-13ACC8FBA597}"/>
              </a:ext>
            </a:extLst>
          </p:cNvPr>
          <p:cNvSpPr txBox="1"/>
          <p:nvPr/>
        </p:nvSpPr>
        <p:spPr>
          <a:xfrm>
            <a:off x="1662548" y="3175892"/>
            <a:ext cx="3031599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2D-GR acts as an autonomic</a:t>
            </a:r>
          </a:p>
          <a:p>
            <a:r>
              <a:rPr lang="en-US" dirty="0"/>
              <a:t>homeostat &amp; guidance system</a:t>
            </a:r>
          </a:p>
        </p:txBody>
      </p:sp>
      <p:sp>
        <p:nvSpPr>
          <p:cNvPr id="1697" name="TextBox 1696">
            <a:extLst>
              <a:ext uri="{FF2B5EF4-FFF2-40B4-BE49-F238E27FC236}">
                <a16:creationId xmlns:a16="http://schemas.microsoft.com/office/drawing/2014/main" id="{71CE528E-F2E3-F945-9229-5D28E95EFE72}"/>
              </a:ext>
            </a:extLst>
          </p:cNvPr>
          <p:cNvSpPr txBox="1"/>
          <p:nvPr/>
        </p:nvSpPr>
        <p:spPr>
          <a:xfrm>
            <a:off x="7059349" y="1594507"/>
            <a:ext cx="1122423" cy="16004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↑</a:t>
            </a:r>
            <a:r>
              <a:rPr lang="en-US" b="1" u="sng" dirty="0">
                <a:solidFill>
                  <a:srgbClr val="FF0000"/>
                </a:solidFill>
              </a:rPr>
              <a:t>Missing</a:t>
            </a:r>
          </a:p>
          <a:p>
            <a:r>
              <a:rPr lang="en-US" b="1" dirty="0">
                <a:solidFill>
                  <a:srgbClr val="FF0000"/>
                </a:solidFill>
              </a:rPr>
              <a:t>↑</a:t>
            </a:r>
            <a:r>
              <a:rPr lang="en-US" b="1" u="sng" dirty="0">
                <a:solidFill>
                  <a:srgbClr val="FF0000"/>
                </a:solidFill>
              </a:rPr>
              <a:t>Links !?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sz="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245ED8-A4E9-F94D-AE77-609BA53557FE}"/>
              </a:ext>
            </a:extLst>
          </p:cNvPr>
          <p:cNvSpPr txBox="1"/>
          <p:nvPr/>
        </p:nvSpPr>
        <p:spPr>
          <a:xfrm>
            <a:off x="2139267" y="1499214"/>
            <a:ext cx="260039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First common ancestor(s)</a:t>
            </a:r>
          </a:p>
        </p:txBody>
      </p:sp>
      <p:sp>
        <p:nvSpPr>
          <p:cNvPr id="1674" name="TextBox 1673">
            <a:extLst>
              <a:ext uri="{FF2B5EF4-FFF2-40B4-BE49-F238E27FC236}">
                <a16:creationId xmlns:a16="http://schemas.microsoft.com/office/drawing/2014/main" id="{38FB6A0A-384F-624F-9D61-D659C40A0077}"/>
              </a:ext>
            </a:extLst>
          </p:cNvPr>
          <p:cNvSpPr txBox="1"/>
          <p:nvPr/>
        </p:nvSpPr>
        <p:spPr>
          <a:xfrm>
            <a:off x="2167604" y="1964814"/>
            <a:ext cx="2337499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Entrainment of </a:t>
            </a:r>
            <a:r>
              <a:rPr lang="en-US" dirty="0" err="1"/>
              <a:t>virome</a:t>
            </a:r>
            <a:endParaRPr lang="en-US" dirty="0"/>
          </a:p>
          <a:p>
            <a:r>
              <a:rPr lang="en-US" dirty="0"/>
              <a:t>into </a:t>
            </a:r>
            <a:r>
              <a:rPr lang="en-US" dirty="0" err="1"/>
              <a:t>protometabolism</a:t>
            </a:r>
            <a:r>
              <a:rPr lang="en-US" dirty="0"/>
              <a:t>?</a:t>
            </a:r>
          </a:p>
        </p:txBody>
      </p:sp>
      <p:sp>
        <p:nvSpPr>
          <p:cNvPr id="1702" name="TextBox 1701">
            <a:extLst>
              <a:ext uri="{FF2B5EF4-FFF2-40B4-BE49-F238E27FC236}">
                <a16:creationId xmlns:a16="http://schemas.microsoft.com/office/drawing/2014/main" id="{07D7A2DC-DC0E-1C41-9491-DDC86461B4A0}"/>
              </a:ext>
            </a:extLst>
          </p:cNvPr>
          <p:cNvSpPr txBox="1"/>
          <p:nvPr/>
        </p:nvSpPr>
        <p:spPr>
          <a:xfrm>
            <a:off x="1837403" y="2688713"/>
            <a:ext cx="255185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RNA-amino acid affinities</a:t>
            </a:r>
          </a:p>
        </p:txBody>
      </p:sp>
      <p:sp>
        <p:nvSpPr>
          <p:cNvPr id="1679" name="Arc 1678">
            <a:extLst>
              <a:ext uri="{FF2B5EF4-FFF2-40B4-BE49-F238E27FC236}">
                <a16:creationId xmlns:a16="http://schemas.microsoft.com/office/drawing/2014/main" id="{A182B1B9-C386-524B-A1B4-97C261D9183F}"/>
              </a:ext>
            </a:extLst>
          </p:cNvPr>
          <p:cNvSpPr/>
          <p:nvPr/>
        </p:nvSpPr>
        <p:spPr>
          <a:xfrm>
            <a:off x="3505200" y="1625600"/>
            <a:ext cx="2457450" cy="8940800"/>
          </a:xfrm>
          <a:prstGeom prst="arc">
            <a:avLst/>
          </a:prstGeom>
          <a:ln w="5715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682" name="TextBox 1681">
            <a:extLst>
              <a:ext uri="{FF2B5EF4-FFF2-40B4-BE49-F238E27FC236}">
                <a16:creationId xmlns:a16="http://schemas.microsoft.com/office/drawing/2014/main" id="{E6F54677-245D-CF45-8E16-68724BDD7A74}"/>
              </a:ext>
            </a:extLst>
          </p:cNvPr>
          <p:cNvSpPr txBox="1"/>
          <p:nvPr/>
        </p:nvSpPr>
        <p:spPr>
          <a:xfrm rot="4952133">
            <a:off x="4478528" y="4364411"/>
            <a:ext cx="3292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   ”inscape” to deep biosphere</a:t>
            </a:r>
            <a:r>
              <a:rPr lang="en-US" dirty="0">
                <a:highlight>
                  <a:srgbClr val="FFFF00"/>
                </a:highlight>
                <a:sym typeface="Wingdings" pitchFamily="2" charset="2"/>
              </a:rPr>
              <a:t> </a:t>
            </a:r>
            <a:endParaRPr lang="en-US" dirty="0">
              <a:highlight>
                <a:srgbClr val="FFFF00"/>
              </a:highlight>
            </a:endParaRPr>
          </a:p>
        </p:txBody>
      </p:sp>
      <p:cxnSp>
        <p:nvCxnSpPr>
          <p:cNvPr id="1703" name="Straight Arrow Connector 1702">
            <a:extLst>
              <a:ext uri="{FF2B5EF4-FFF2-40B4-BE49-F238E27FC236}">
                <a16:creationId xmlns:a16="http://schemas.microsoft.com/office/drawing/2014/main" id="{E52CC8E7-F6BF-3C46-A7DD-7B138513EB01}"/>
              </a:ext>
            </a:extLst>
          </p:cNvPr>
          <p:cNvCxnSpPr>
            <a:cxnSpLocks/>
          </p:cNvCxnSpPr>
          <p:nvPr/>
        </p:nvCxnSpPr>
        <p:spPr>
          <a:xfrm flipH="1" flipV="1">
            <a:off x="6237606" y="6128528"/>
            <a:ext cx="9208" cy="1266646"/>
          </a:xfrm>
          <a:prstGeom prst="straightConnector1">
            <a:avLst/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4" name="Rectangle 1703">
            <a:extLst>
              <a:ext uri="{FF2B5EF4-FFF2-40B4-BE49-F238E27FC236}">
                <a16:creationId xmlns:a16="http://schemas.microsoft.com/office/drawing/2014/main" id="{6370E25E-5EE8-5040-9603-EA173AE4484D}"/>
              </a:ext>
            </a:extLst>
          </p:cNvPr>
          <p:cNvSpPr/>
          <p:nvPr/>
        </p:nvSpPr>
        <p:spPr>
          <a:xfrm>
            <a:off x="5461928" y="6347480"/>
            <a:ext cx="726481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lvl="0"/>
            <a:r>
              <a:rPr lang="en-US" sz="2800" b="1" dirty="0"/>
              <a:t>OH</a:t>
            </a:r>
            <a:r>
              <a:rPr lang="en-US" sz="2800" b="1" baseline="30000" dirty="0"/>
              <a:t>-</a:t>
            </a:r>
          </a:p>
        </p:txBody>
      </p:sp>
      <p:sp>
        <p:nvSpPr>
          <p:cNvPr id="1683" name="Rectangle 1682">
            <a:extLst>
              <a:ext uri="{FF2B5EF4-FFF2-40B4-BE49-F238E27FC236}">
                <a16:creationId xmlns:a16="http://schemas.microsoft.com/office/drawing/2014/main" id="{B334D614-DED9-BF46-8099-3E764325CA0A}"/>
              </a:ext>
            </a:extLst>
          </p:cNvPr>
          <p:cNvSpPr/>
          <p:nvPr/>
        </p:nvSpPr>
        <p:spPr>
          <a:xfrm>
            <a:off x="1488377" y="69335"/>
            <a:ext cx="9174306" cy="830997"/>
          </a:xfrm>
          <a:prstGeom prst="rect">
            <a:avLst/>
          </a:prstGeom>
          <a:solidFill>
            <a:srgbClr val="87E9E7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Gain of function during the emergence of life through complexification</a:t>
            </a:r>
          </a:p>
          <a:p>
            <a:pPr algn="ctr"/>
            <a:r>
              <a:rPr lang="en-US" sz="2400" b="1" dirty="0"/>
              <a:t>driven by incremental increases in stochastic entropy production</a:t>
            </a:r>
          </a:p>
        </p:txBody>
      </p:sp>
      <p:sp>
        <p:nvSpPr>
          <p:cNvPr id="1675" name="TextBox 1674">
            <a:extLst>
              <a:ext uri="{FF2B5EF4-FFF2-40B4-BE49-F238E27FC236}">
                <a16:creationId xmlns:a16="http://schemas.microsoft.com/office/drawing/2014/main" id="{4B7A19E4-5CED-F147-B637-3F9F1445B993}"/>
              </a:ext>
            </a:extLst>
          </p:cNvPr>
          <p:cNvSpPr txBox="1"/>
          <p:nvPr/>
        </p:nvSpPr>
        <p:spPr>
          <a:xfrm>
            <a:off x="8524623" y="4198189"/>
            <a:ext cx="2032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Evolution governed</a:t>
            </a:r>
          </a:p>
          <a:p>
            <a:pPr algn="ctr"/>
            <a:r>
              <a:rPr lang="en-US" b="1" dirty="0"/>
              <a:t>by the law of</a:t>
            </a:r>
          </a:p>
          <a:p>
            <a:pPr algn="ctr"/>
            <a:r>
              <a:rPr lang="en-US" b="1" dirty="0"/>
              <a:t>natural rejection</a:t>
            </a:r>
          </a:p>
        </p:txBody>
      </p:sp>
    </p:spTree>
    <p:extLst>
      <p:ext uri="{BB962C8B-B14F-4D97-AF65-F5344CB8AC3E}">
        <p14:creationId xmlns:p14="http://schemas.microsoft.com/office/powerpoint/2010/main" val="3410258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7C126-EF76-5447-8CB9-BF40BE826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2388"/>
            <a:ext cx="9144000" cy="1143000"/>
          </a:xfrm>
          <a:solidFill>
            <a:srgbClr val="87E9E7"/>
          </a:solidFill>
          <a:ln w="38100"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en-US" sz="2800" b="1" u="sng" dirty="0"/>
              <a:t>Summary cartoon:</a:t>
            </a:r>
            <a:r>
              <a:rPr lang="en-US" sz="2800" b="1" dirty="0"/>
              <a:t> </a:t>
            </a:r>
            <a:r>
              <a:rPr lang="en-US" sz="2800" b="1" u="sng" dirty="0">
                <a:solidFill>
                  <a:srgbClr val="00B050"/>
                </a:solidFill>
              </a:rPr>
              <a:t>green rust </a:t>
            </a:r>
            <a:r>
              <a:rPr lang="en-US" sz="2800" b="1" dirty="0"/>
              <a:t>interlayers resolving disequilibria at the vent &amp; trapping the prebiotic product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C9FD11-D87A-2847-B0EF-3504270F6C92}"/>
              </a:ext>
            </a:extLst>
          </p:cNvPr>
          <p:cNvSpPr txBox="1"/>
          <p:nvPr/>
        </p:nvSpPr>
        <p:spPr>
          <a:xfrm>
            <a:off x="2550803" y="4720391"/>
            <a:ext cx="5474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Disequilibria at the vent/</a:t>
            </a:r>
          </a:p>
          <a:p>
            <a:pPr algn="ctr"/>
            <a:r>
              <a:rPr lang="en-US" sz="3600" u="sng" dirty="0">
                <a:solidFill>
                  <a:srgbClr val="FF0000"/>
                </a:solidFill>
              </a:rPr>
              <a:t>‘entropy disproportionation’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5AB882-D568-484C-A742-0E78DA86A8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587744" y="2485191"/>
            <a:ext cx="2569858" cy="1744223"/>
          </a:xfrm>
          <a:prstGeom prst="rect">
            <a:avLst/>
          </a:prstGeom>
          <a:ln w="7620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ABAE34-1728-F24E-9D69-69D3A390035C}"/>
              </a:ext>
            </a:extLst>
          </p:cNvPr>
          <p:cNvSpPr txBox="1"/>
          <p:nvPr/>
        </p:nvSpPr>
        <p:spPr>
          <a:xfrm>
            <a:off x="3739210" y="1036959"/>
            <a:ext cx="2425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WASTE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D2AB05-3322-1F46-BBF7-A0C5AED31AB7}"/>
              </a:ext>
            </a:extLst>
          </p:cNvPr>
          <p:cNvSpPr txBox="1"/>
          <p:nvPr/>
        </p:nvSpPr>
        <p:spPr>
          <a:xfrm>
            <a:off x="5717656" y="4241265"/>
            <a:ext cx="553357" cy="461665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GR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D09A48-21F1-6D4B-9E33-18898EB87506}"/>
              </a:ext>
            </a:extLst>
          </p:cNvPr>
          <p:cNvCxnSpPr>
            <a:cxnSpLocks/>
          </p:cNvCxnSpPr>
          <p:nvPr/>
        </p:nvCxnSpPr>
        <p:spPr>
          <a:xfrm flipV="1">
            <a:off x="4379602" y="1875590"/>
            <a:ext cx="0" cy="1498600"/>
          </a:xfrm>
          <a:prstGeom prst="straightConnector1">
            <a:avLst/>
          </a:prstGeom>
          <a:ln w="76200">
            <a:solidFill>
              <a:srgbClr val="A0179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1888EF4-56FC-C64D-9772-52462DA968DA}"/>
              </a:ext>
            </a:extLst>
          </p:cNvPr>
          <p:cNvCxnSpPr>
            <a:cxnSpLocks/>
          </p:cNvCxnSpPr>
          <p:nvPr/>
        </p:nvCxnSpPr>
        <p:spPr>
          <a:xfrm flipV="1">
            <a:off x="5357502" y="1850190"/>
            <a:ext cx="0" cy="1517650"/>
          </a:xfrm>
          <a:prstGeom prst="straightConnector1">
            <a:avLst/>
          </a:prstGeom>
          <a:ln w="76200">
            <a:solidFill>
              <a:srgbClr val="A0179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A9F5FFB-52D6-B04D-BD07-FD4919A17743}"/>
              </a:ext>
            </a:extLst>
          </p:cNvPr>
          <p:cNvCxnSpPr>
            <a:cxnSpLocks/>
          </p:cNvCxnSpPr>
          <p:nvPr/>
        </p:nvCxnSpPr>
        <p:spPr>
          <a:xfrm flipV="1">
            <a:off x="4874902" y="1888290"/>
            <a:ext cx="0" cy="1454150"/>
          </a:xfrm>
          <a:prstGeom prst="straightConnector1">
            <a:avLst/>
          </a:prstGeom>
          <a:ln w="76200">
            <a:solidFill>
              <a:srgbClr val="A0179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B75016E-A11B-7248-803B-4EB1A6AC8AFC}"/>
              </a:ext>
            </a:extLst>
          </p:cNvPr>
          <p:cNvCxnSpPr>
            <a:cxnSpLocks/>
          </p:cNvCxnSpPr>
          <p:nvPr/>
        </p:nvCxnSpPr>
        <p:spPr>
          <a:xfrm>
            <a:off x="4379602" y="3329740"/>
            <a:ext cx="0" cy="14605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C460A2F-1E93-E740-8BA1-67517A1F68CA}"/>
              </a:ext>
            </a:extLst>
          </p:cNvPr>
          <p:cNvCxnSpPr>
            <a:cxnSpLocks/>
          </p:cNvCxnSpPr>
          <p:nvPr/>
        </p:nvCxnSpPr>
        <p:spPr>
          <a:xfrm>
            <a:off x="4874902" y="3323390"/>
            <a:ext cx="0" cy="14605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815E05-DB3F-094A-9366-F99C65D6A506}"/>
              </a:ext>
            </a:extLst>
          </p:cNvPr>
          <p:cNvCxnSpPr>
            <a:cxnSpLocks/>
          </p:cNvCxnSpPr>
          <p:nvPr/>
        </p:nvCxnSpPr>
        <p:spPr>
          <a:xfrm>
            <a:off x="5357502" y="3342440"/>
            <a:ext cx="0" cy="14605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A5E54D7-A613-5344-A590-CA1BA9E3A617}"/>
              </a:ext>
            </a:extLst>
          </p:cNvPr>
          <p:cNvSpPr txBox="1"/>
          <p:nvPr/>
        </p:nvSpPr>
        <p:spPr>
          <a:xfrm>
            <a:off x="1646217" y="5934670"/>
            <a:ext cx="8883502" cy="923330"/>
          </a:xfrm>
          <a:prstGeom prst="rect">
            <a:avLst/>
          </a:prstGeom>
          <a:solidFill>
            <a:srgbClr val="CBF0F2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Branscomb, Russell 2019 </a:t>
            </a:r>
            <a:r>
              <a:rPr lang="en-US" b="1" u="sng" dirty="0"/>
              <a:t>On the beneficent thickness of water</a:t>
            </a:r>
            <a:r>
              <a:rPr lang="en-US" dirty="0"/>
              <a:t>. </a:t>
            </a:r>
            <a:r>
              <a:rPr lang="en-US" i="1" dirty="0"/>
              <a:t>Interface focus</a:t>
            </a:r>
            <a:r>
              <a:rPr lang="en-US" dirty="0"/>
              <a:t>, 9</a:t>
            </a:r>
          </a:p>
          <a:p>
            <a:r>
              <a:rPr lang="en-US" dirty="0"/>
              <a:t>Russell</a:t>
            </a:r>
            <a:r>
              <a:rPr lang="en-US" b="1" dirty="0"/>
              <a:t> </a:t>
            </a:r>
            <a:r>
              <a:rPr lang="en-US" dirty="0"/>
              <a:t>2018 Green rust: The </a:t>
            </a:r>
            <a:r>
              <a:rPr lang="en-US" b="1" dirty="0"/>
              <a:t>simple</a:t>
            </a:r>
            <a:r>
              <a:rPr lang="en-US" dirty="0"/>
              <a:t> organizing ‘seed’ of all life? </a:t>
            </a:r>
            <a:r>
              <a:rPr lang="en-US" i="1" dirty="0"/>
              <a:t>Life</a:t>
            </a:r>
            <a:r>
              <a:rPr lang="en-US" dirty="0"/>
              <a:t>, 8, 35</a:t>
            </a:r>
          </a:p>
          <a:p>
            <a:r>
              <a:rPr lang="en-US" dirty="0"/>
              <a:t>Duval et al. 2019 </a:t>
            </a:r>
            <a:r>
              <a:rPr lang="en-US" dirty="0" err="1"/>
              <a:t>Fougerite</a:t>
            </a:r>
            <a:r>
              <a:rPr lang="en-US" dirty="0"/>
              <a:t>: The </a:t>
            </a:r>
            <a:r>
              <a:rPr lang="en-US" b="1" dirty="0"/>
              <a:t>not so simple </a:t>
            </a:r>
            <a:r>
              <a:rPr lang="en-US" dirty="0"/>
              <a:t>progenitor of the first cells. </a:t>
            </a:r>
            <a:r>
              <a:rPr lang="en-US" i="1" dirty="0"/>
              <a:t>Interface focu</a:t>
            </a:r>
            <a:r>
              <a:rPr lang="en-US" dirty="0"/>
              <a:t>s, 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2292DCB-B555-6F4C-BADB-C0D0746409FB}"/>
              </a:ext>
            </a:extLst>
          </p:cNvPr>
          <p:cNvSpPr txBox="1"/>
          <p:nvPr/>
        </p:nvSpPr>
        <p:spPr>
          <a:xfrm>
            <a:off x="5849005" y="2522154"/>
            <a:ext cx="4477501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err="1"/>
              <a:t>Rechargable</a:t>
            </a:r>
            <a:r>
              <a:rPr lang="en-US" b="1" u="sng" dirty="0"/>
              <a:t> GR has Functional Sequence Complexity with potential as multi-‘purpose’ transistors and computing </a:t>
            </a:r>
            <a:r>
              <a:rPr lang="en-US" b="1" u="sng" dirty="0" err="1"/>
              <a:t>nanoengines</a:t>
            </a:r>
            <a:r>
              <a:rPr lang="en-US" b="1" u="sng" dirty="0"/>
              <a:t> </a:t>
            </a:r>
          </a:p>
          <a:p>
            <a:r>
              <a:rPr lang="en-US" b="1" u="sng" dirty="0"/>
              <a:t>[cf. </a:t>
            </a:r>
            <a:r>
              <a:rPr lang="en-US" b="1" u="sng" dirty="0" err="1"/>
              <a:t>Trixler</a:t>
            </a:r>
            <a:r>
              <a:rPr lang="en-US" b="1" u="sng" dirty="0"/>
              <a:t>, 2021].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C1969-FD10-2948-8172-05B6809F8073}"/>
              </a:ext>
            </a:extLst>
          </p:cNvPr>
          <p:cNvSpPr txBox="1"/>
          <p:nvPr/>
        </p:nvSpPr>
        <p:spPr>
          <a:xfrm>
            <a:off x="5549901" y="-317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C6F7F1-71EC-0941-AE27-3385A8FC62C7}"/>
              </a:ext>
            </a:extLst>
          </p:cNvPr>
          <p:cNvSpPr txBox="1"/>
          <p:nvPr/>
        </p:nvSpPr>
        <p:spPr>
          <a:xfrm>
            <a:off x="1524000" y="3065254"/>
            <a:ext cx="2311602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Order creation =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>
                <a:solidFill>
                  <a:srgbClr val="FF0000"/>
                </a:solidFill>
              </a:rPr>
              <a:t>merging </a:t>
            </a:r>
            <a:r>
              <a:rPr lang="en-US" b="1" dirty="0">
                <a:solidFill>
                  <a:srgbClr val="FF0000"/>
                </a:solidFill>
              </a:rPr>
              <a:t>metabolism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BBBEC6C-3C8A-D44E-A972-632064FDB585}"/>
              </a:ext>
            </a:extLst>
          </p:cNvPr>
          <p:cNvCxnSpPr>
            <a:cxnSpLocks/>
          </p:cNvCxnSpPr>
          <p:nvPr/>
        </p:nvCxnSpPr>
        <p:spPr>
          <a:xfrm>
            <a:off x="3484381" y="3398808"/>
            <a:ext cx="833886" cy="747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4273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BAB756-6B3B-9241-9109-477352E28EFB}"/>
              </a:ext>
            </a:extLst>
          </p:cNvPr>
          <p:cNvSpPr txBox="1"/>
          <p:nvPr/>
        </p:nvSpPr>
        <p:spPr>
          <a:xfrm>
            <a:off x="3188667" y="2696915"/>
            <a:ext cx="1672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Elbert Branscomb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C80F9-C682-9645-886D-6FF10A2AF6E3}"/>
              </a:ext>
            </a:extLst>
          </p:cNvPr>
          <p:cNvSpPr txBox="1"/>
          <p:nvPr/>
        </p:nvSpPr>
        <p:spPr>
          <a:xfrm>
            <a:off x="1757465" y="194552"/>
            <a:ext cx="5269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Collaborators – </a:t>
            </a:r>
            <a:r>
              <a:rPr lang="en-US" sz="2800" b="1"/>
              <a:t>with appreciation!</a:t>
            </a: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98CE15-2D70-814A-9B65-90B6E1CE3EED}"/>
              </a:ext>
            </a:extLst>
          </p:cNvPr>
          <p:cNvSpPr txBox="1"/>
          <p:nvPr/>
        </p:nvSpPr>
        <p:spPr>
          <a:xfrm>
            <a:off x="4829912" y="2703413"/>
            <a:ext cx="1224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Simon Duval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B22174-1CEF-6147-B035-8B7D65B718CA}"/>
              </a:ext>
            </a:extLst>
          </p:cNvPr>
          <p:cNvSpPr txBox="1"/>
          <p:nvPr/>
        </p:nvSpPr>
        <p:spPr>
          <a:xfrm>
            <a:off x="9449544" y="2712335"/>
            <a:ext cx="1069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Julyan</a:t>
            </a:r>
          </a:p>
          <a:p>
            <a:pPr algn="ctr"/>
            <a:r>
              <a:rPr lang="en-US" sz="1600" dirty="0"/>
              <a:t>Cartwright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598A12-A835-8E4A-B96D-28040DB71C50}"/>
              </a:ext>
            </a:extLst>
          </p:cNvPr>
          <p:cNvSpPr txBox="1"/>
          <p:nvPr/>
        </p:nvSpPr>
        <p:spPr>
          <a:xfrm>
            <a:off x="7911468" y="2701151"/>
            <a:ext cx="1308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Kilian </a:t>
            </a:r>
            <a:r>
              <a:rPr lang="en-US" sz="1600" dirty="0" err="1"/>
              <a:t>Zuchan</a:t>
            </a:r>
            <a:endParaRPr lang="en-US" sz="16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288B27C-241A-1244-8515-803C9749BF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192" y="984988"/>
            <a:ext cx="1866874" cy="1702892"/>
          </a:xfrm>
          <a:prstGeom prst="rect">
            <a:avLst/>
          </a:prstGeom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88EEDC9-2483-6C4B-9DD3-E80F8C177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648" y="978920"/>
            <a:ext cx="1718652" cy="171865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FF7C026-DEA7-3C4E-8AF1-53F597ADE0DB}"/>
              </a:ext>
            </a:extLst>
          </p:cNvPr>
          <p:cNvSpPr txBox="1"/>
          <p:nvPr/>
        </p:nvSpPr>
        <p:spPr>
          <a:xfrm>
            <a:off x="1521793" y="2707419"/>
            <a:ext cx="172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Wolfgang Nitschke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23572A-A790-CC48-8B5A-25719A85F7B2}"/>
              </a:ext>
            </a:extLst>
          </p:cNvPr>
          <p:cNvSpPr txBox="1"/>
          <p:nvPr/>
        </p:nvSpPr>
        <p:spPr>
          <a:xfrm>
            <a:off x="7729993" y="5434692"/>
            <a:ext cx="1449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James</a:t>
            </a:r>
          </a:p>
          <a:p>
            <a:pPr algn="ctr"/>
            <a:r>
              <a:rPr lang="en-US" dirty="0"/>
              <a:t>Milner-White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34B4FC9-3C39-4F4A-A608-F23AED1ACA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1903" y="957428"/>
            <a:ext cx="1281908" cy="17528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5727A6-7BC5-B242-BE8C-23E6E982B22B}"/>
              </a:ext>
            </a:extLst>
          </p:cNvPr>
          <p:cNvSpPr txBox="1"/>
          <p:nvPr/>
        </p:nvSpPr>
        <p:spPr>
          <a:xfrm>
            <a:off x="1711976" y="5422678"/>
            <a:ext cx="1218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Alessandro </a:t>
            </a:r>
            <a:r>
              <a:rPr lang="en-US" dirty="0" err="1"/>
              <a:t>Minguzzi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BAC393-D142-A946-9549-D4CCA4041E5C}"/>
              </a:ext>
            </a:extLst>
          </p:cNvPr>
          <p:cNvSpPr txBox="1"/>
          <p:nvPr/>
        </p:nvSpPr>
        <p:spPr>
          <a:xfrm>
            <a:off x="5044861" y="5411622"/>
            <a:ext cx="1118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Francesco</a:t>
            </a:r>
          </a:p>
          <a:p>
            <a:pPr algn="ctr"/>
            <a:r>
              <a:rPr lang="en-US" dirty="0" err="1"/>
              <a:t>Panico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DBD17E-E107-B345-B1E3-B349890840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853" y="3694771"/>
            <a:ext cx="1596529" cy="17141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27A8124-7661-2E49-9769-FFA536B3B5C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736" y="3490244"/>
            <a:ext cx="1915237" cy="19152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34C0EA-5D02-BD48-8187-B81F840647C7}"/>
              </a:ext>
            </a:extLst>
          </p:cNvPr>
          <p:cNvSpPr txBox="1"/>
          <p:nvPr/>
        </p:nvSpPr>
        <p:spPr>
          <a:xfrm>
            <a:off x="6443222" y="5429959"/>
            <a:ext cx="1121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Sara</a:t>
            </a:r>
          </a:p>
          <a:p>
            <a:pPr algn="ctr"/>
            <a:r>
              <a:rPr lang="en-US" dirty="0"/>
              <a:t>Pellegrino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D93F4-2418-0049-8805-4C2F2F0FCD6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902" y="965966"/>
            <a:ext cx="1735992" cy="17359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732C1E-A772-2B46-B64C-1FECCF581B4B}"/>
              </a:ext>
            </a:extLst>
          </p:cNvPr>
          <p:cNvSpPr txBox="1"/>
          <p:nvPr/>
        </p:nvSpPr>
        <p:spPr>
          <a:xfrm>
            <a:off x="6447698" y="2707869"/>
            <a:ext cx="1033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Orion Farr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B51BD75-1529-2048-B4A7-8838F9B7EEC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028" y="3702206"/>
            <a:ext cx="1566761" cy="16989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24EF24E-0C8A-A144-B9DA-663740F9A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0707" y="3675752"/>
            <a:ext cx="2036450" cy="174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2">
            <a:extLst>
              <a:ext uri="{FF2B5EF4-FFF2-40B4-BE49-F238E27FC236}">
                <a16:creationId xmlns:a16="http://schemas.microsoft.com/office/drawing/2014/main" id="{C16DD88E-DCFE-034F-B7B4-FBBE9B93242A}"/>
              </a:ext>
            </a:extLst>
          </p:cNvPr>
          <p:cNvSpPr txBox="1"/>
          <p:nvPr/>
        </p:nvSpPr>
        <p:spPr>
          <a:xfrm>
            <a:off x="9514540" y="5428878"/>
            <a:ext cx="805029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dirty="0">
                <a:latin typeface="+mn-lt"/>
              </a:rPr>
              <a:t>Adrian</a:t>
            </a:r>
          </a:p>
          <a:p>
            <a:pPr algn="ctr"/>
            <a:r>
              <a:rPr lang="en-US" dirty="0">
                <a:latin typeface="+mn-lt"/>
              </a:rPr>
              <a:t>Ponce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2E5FC3-B7DC-7447-8222-37F6EFE3B1EE}"/>
              </a:ext>
            </a:extLst>
          </p:cNvPr>
          <p:cNvSpPr txBox="1"/>
          <p:nvPr/>
        </p:nvSpPr>
        <p:spPr>
          <a:xfrm>
            <a:off x="3495394" y="5411808"/>
            <a:ext cx="907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Alberto</a:t>
            </a:r>
          </a:p>
          <a:p>
            <a:r>
              <a:rPr lang="en-US" dirty="0" err="1"/>
              <a:t>Vertova</a:t>
            </a:r>
            <a:endParaRPr lang="en-US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CAE6CED6-CB85-0944-BEBB-AF7EF9043DB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141" y="956253"/>
            <a:ext cx="1686163" cy="174747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24F758E-6857-E943-B591-2C3A4C4F411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868" y="3689563"/>
            <a:ext cx="1381317" cy="17266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7AE138-8BF2-9D46-9D7C-1321FED9F07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666" y="3706152"/>
            <a:ext cx="1676782" cy="16912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45BF8E-D074-AF4F-B2DE-C735C8CCB26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074" y="979138"/>
            <a:ext cx="1468215" cy="1719087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3295D45-7754-4644-AEAA-C4B8753C86E4}"/>
              </a:ext>
            </a:extLst>
          </p:cNvPr>
          <p:cNvCxnSpPr>
            <a:cxnSpLocks/>
          </p:cNvCxnSpPr>
          <p:nvPr/>
        </p:nvCxnSpPr>
        <p:spPr>
          <a:xfrm flipV="1">
            <a:off x="1524000" y="3670300"/>
            <a:ext cx="9144000" cy="532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238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2" descr="blue_plan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-1059815"/>
            <a:ext cx="9144000" cy="895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3"/>
          <p:cNvSpPr>
            <a:spLocks noChangeArrowheads="1"/>
          </p:cNvSpPr>
          <p:nvPr/>
        </p:nvSpPr>
        <p:spPr bwMode="auto">
          <a:xfrm>
            <a:off x="2603501" y="2351732"/>
            <a:ext cx="724534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THERE WAS NO LAND 4.4Ga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when life onset</a:t>
            </a:r>
          </a:p>
        </p:txBody>
      </p:sp>
      <p:sp>
        <p:nvSpPr>
          <p:cNvPr id="15367" name="Rectangle 5"/>
          <p:cNvSpPr>
            <a:spLocks noChangeArrowheads="1"/>
          </p:cNvSpPr>
          <p:nvPr/>
        </p:nvSpPr>
        <p:spPr bwMode="auto">
          <a:xfrm>
            <a:off x="12214225" y="-5984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sp>
        <p:nvSpPr>
          <p:cNvPr id="15368" name="Rectangle 6"/>
          <p:cNvSpPr>
            <a:spLocks noChangeArrowheads="1"/>
          </p:cNvSpPr>
          <p:nvPr/>
        </p:nvSpPr>
        <p:spPr bwMode="auto">
          <a:xfrm>
            <a:off x="-582613" y="277814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9372600" y="20574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9525000" y="22098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>
            <a:off x="9525000" y="23622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6" name="Line 17"/>
          <p:cNvSpPr>
            <a:spLocks noChangeShapeType="1"/>
          </p:cNvSpPr>
          <p:nvPr/>
        </p:nvSpPr>
        <p:spPr bwMode="auto">
          <a:xfrm>
            <a:off x="9601200" y="25146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7" name="Line 18"/>
          <p:cNvSpPr>
            <a:spLocks noChangeShapeType="1"/>
          </p:cNvSpPr>
          <p:nvPr/>
        </p:nvSpPr>
        <p:spPr bwMode="auto">
          <a:xfrm>
            <a:off x="9601200" y="25146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9601200" y="25146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9601200" y="26670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9601200" y="28194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1" name="Line 22"/>
          <p:cNvSpPr>
            <a:spLocks noChangeShapeType="1"/>
          </p:cNvSpPr>
          <p:nvPr/>
        </p:nvSpPr>
        <p:spPr bwMode="auto">
          <a:xfrm>
            <a:off x="9601200" y="29718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2" name="Line 23"/>
          <p:cNvSpPr>
            <a:spLocks noChangeShapeType="1"/>
          </p:cNvSpPr>
          <p:nvPr/>
        </p:nvSpPr>
        <p:spPr bwMode="auto">
          <a:xfrm>
            <a:off x="9601200" y="31242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3" name="Line 24"/>
          <p:cNvSpPr>
            <a:spLocks noChangeShapeType="1"/>
          </p:cNvSpPr>
          <p:nvPr/>
        </p:nvSpPr>
        <p:spPr bwMode="auto">
          <a:xfrm>
            <a:off x="9601200" y="32766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4" name="Line 25"/>
          <p:cNvSpPr>
            <a:spLocks noChangeShapeType="1"/>
          </p:cNvSpPr>
          <p:nvPr/>
        </p:nvSpPr>
        <p:spPr bwMode="auto">
          <a:xfrm>
            <a:off x="9601200" y="34290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5" name="Line 26"/>
          <p:cNvSpPr>
            <a:spLocks noChangeShapeType="1"/>
          </p:cNvSpPr>
          <p:nvPr/>
        </p:nvSpPr>
        <p:spPr bwMode="auto">
          <a:xfrm>
            <a:off x="9601200" y="35814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6" name="Line 27"/>
          <p:cNvSpPr>
            <a:spLocks noChangeShapeType="1"/>
          </p:cNvSpPr>
          <p:nvPr/>
        </p:nvSpPr>
        <p:spPr bwMode="auto">
          <a:xfrm>
            <a:off x="9601200" y="35814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7" name="Line 28"/>
          <p:cNvSpPr>
            <a:spLocks noChangeShapeType="1"/>
          </p:cNvSpPr>
          <p:nvPr/>
        </p:nvSpPr>
        <p:spPr bwMode="auto">
          <a:xfrm>
            <a:off x="9601200" y="37338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8" name="Line 29"/>
          <p:cNvSpPr>
            <a:spLocks noChangeShapeType="1"/>
          </p:cNvSpPr>
          <p:nvPr/>
        </p:nvSpPr>
        <p:spPr bwMode="auto">
          <a:xfrm>
            <a:off x="9601200" y="38862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9" name="Line 30"/>
          <p:cNvSpPr>
            <a:spLocks noChangeShapeType="1"/>
          </p:cNvSpPr>
          <p:nvPr/>
        </p:nvSpPr>
        <p:spPr bwMode="auto">
          <a:xfrm>
            <a:off x="9601200" y="40386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0" name="Line 31"/>
          <p:cNvSpPr>
            <a:spLocks noChangeShapeType="1"/>
          </p:cNvSpPr>
          <p:nvPr/>
        </p:nvSpPr>
        <p:spPr bwMode="auto">
          <a:xfrm>
            <a:off x="9601200" y="41910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1" name="Line 32"/>
          <p:cNvSpPr>
            <a:spLocks noChangeShapeType="1"/>
          </p:cNvSpPr>
          <p:nvPr/>
        </p:nvSpPr>
        <p:spPr bwMode="auto">
          <a:xfrm>
            <a:off x="9601200" y="43434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2" name="Line 33"/>
          <p:cNvSpPr>
            <a:spLocks noChangeShapeType="1"/>
          </p:cNvSpPr>
          <p:nvPr/>
        </p:nvSpPr>
        <p:spPr bwMode="auto">
          <a:xfrm>
            <a:off x="9601200" y="44958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3" name="Line 34"/>
          <p:cNvSpPr>
            <a:spLocks noChangeShapeType="1"/>
          </p:cNvSpPr>
          <p:nvPr/>
        </p:nvSpPr>
        <p:spPr bwMode="auto">
          <a:xfrm>
            <a:off x="9525000" y="46482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4" name="Line 35"/>
          <p:cNvSpPr>
            <a:spLocks noChangeShapeType="1"/>
          </p:cNvSpPr>
          <p:nvPr/>
        </p:nvSpPr>
        <p:spPr bwMode="auto">
          <a:xfrm>
            <a:off x="9525000" y="48006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5" name="Line 36"/>
          <p:cNvSpPr>
            <a:spLocks noChangeShapeType="1"/>
          </p:cNvSpPr>
          <p:nvPr/>
        </p:nvSpPr>
        <p:spPr bwMode="auto">
          <a:xfrm>
            <a:off x="9372600" y="49530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stealth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3" name="Rectangle 60"/>
          <p:cNvSpPr>
            <a:spLocks noChangeArrowheads="1"/>
          </p:cNvSpPr>
          <p:nvPr/>
        </p:nvSpPr>
        <p:spPr bwMode="auto">
          <a:xfrm>
            <a:off x="3429000" y="2527301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en-US" sz="2800" dirty="0">
              <a:solidFill>
                <a:srgbClr val="D91436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15400" name="Rectangle 68"/>
          <p:cNvSpPr>
            <a:spLocks noChangeArrowheads="1"/>
          </p:cNvSpPr>
          <p:nvPr/>
        </p:nvSpPr>
        <p:spPr bwMode="auto">
          <a:xfrm>
            <a:off x="-947738" y="49530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" name="Picture 5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2324100" y="2108200"/>
            <a:ext cx="457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05" name="AutoShape 65"/>
          <p:cNvSpPr>
            <a:spLocks noChangeArrowheads="1"/>
          </p:cNvSpPr>
          <p:nvPr/>
        </p:nvSpPr>
        <p:spPr bwMode="auto">
          <a:xfrm flipH="1">
            <a:off x="8305800" y="1752600"/>
            <a:ext cx="457200" cy="1524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617305" y="3909266"/>
            <a:ext cx="68475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84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</a:rPr>
              <a:t>Just a turbulent torrential water world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FFFF84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</a:rPr>
              <a:t>whirling at &gt; twice its present rate</a:t>
            </a:r>
            <a:endParaRPr lang="en-US" sz="2800" dirty="0">
              <a:solidFill>
                <a:srgbClr val="D91436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49" name="AutoShape 65">
            <a:extLst>
              <a:ext uri="{FF2B5EF4-FFF2-40B4-BE49-F238E27FC236}">
                <a16:creationId xmlns:a16="http://schemas.microsoft.com/office/drawing/2014/main" id="{4DDE7361-E73E-F343-AB80-A1363DCE467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229600" y="1524000"/>
            <a:ext cx="381000" cy="2286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50" name="AutoShape 53">
            <a:extLst>
              <a:ext uri="{FF2B5EF4-FFF2-40B4-BE49-F238E27FC236}">
                <a16:creationId xmlns:a16="http://schemas.microsoft.com/office/drawing/2014/main" id="{C3A165C9-53CF-124E-A9E8-14806414F9B4}"/>
              </a:ext>
            </a:extLst>
          </p:cNvPr>
          <p:cNvSpPr>
            <a:spLocks noChangeArrowheads="1"/>
          </p:cNvSpPr>
          <p:nvPr/>
        </p:nvSpPr>
        <p:spPr bwMode="auto">
          <a:xfrm rot="1042910" flipH="1">
            <a:off x="7812088" y="1003300"/>
            <a:ext cx="228600" cy="381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AutoShape 53">
            <a:extLst>
              <a:ext uri="{FF2B5EF4-FFF2-40B4-BE49-F238E27FC236}">
                <a16:creationId xmlns:a16="http://schemas.microsoft.com/office/drawing/2014/main" id="{CDEFFB9E-CCBF-544B-9288-905B25B22E04}"/>
              </a:ext>
            </a:extLst>
          </p:cNvPr>
          <p:cNvSpPr>
            <a:spLocks noChangeArrowheads="1"/>
          </p:cNvSpPr>
          <p:nvPr/>
        </p:nvSpPr>
        <p:spPr bwMode="auto">
          <a:xfrm rot="1042910" flipH="1">
            <a:off x="8053388" y="1244600"/>
            <a:ext cx="228600" cy="381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123947-B31D-FE43-B648-6C8D8997C397}"/>
              </a:ext>
            </a:extLst>
          </p:cNvPr>
          <p:cNvSpPr txBox="1"/>
          <p:nvPr/>
        </p:nvSpPr>
        <p:spPr>
          <a:xfrm>
            <a:off x="9151551" y="867034"/>
            <a:ext cx="1460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Hard UV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Lightning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Impactors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3386FC-7F4F-C240-A152-DF6FFA76E3D3}"/>
              </a:ext>
            </a:extLst>
          </p:cNvPr>
          <p:cNvSpPr txBox="1"/>
          <p:nvPr/>
        </p:nvSpPr>
        <p:spPr>
          <a:xfrm>
            <a:off x="1595252" y="5508259"/>
            <a:ext cx="6297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Russell et al. 2014 </a:t>
            </a:r>
            <a:r>
              <a:rPr lang="en-US" b="1" i="1" dirty="0">
                <a:solidFill>
                  <a:schemeClr val="bg1"/>
                </a:solidFill>
              </a:rPr>
              <a:t>Astrobiology</a:t>
            </a:r>
            <a:r>
              <a:rPr lang="en-US" b="1" dirty="0">
                <a:solidFill>
                  <a:schemeClr val="bg1"/>
                </a:solidFill>
              </a:rPr>
              <a:t> 14, 308</a:t>
            </a:r>
          </a:p>
          <a:p>
            <a:r>
              <a:rPr lang="en-US" b="1" dirty="0">
                <a:solidFill>
                  <a:schemeClr val="bg1"/>
                </a:solidFill>
              </a:rPr>
              <a:t>Bartlett, Stevenson 2016 </a:t>
            </a:r>
            <a:r>
              <a:rPr lang="en-US" b="1" i="1" dirty="0" err="1">
                <a:solidFill>
                  <a:schemeClr val="bg1"/>
                </a:solidFill>
              </a:rPr>
              <a:t>Geophys</a:t>
            </a:r>
            <a:r>
              <a:rPr lang="en-US" b="1" i="1" dirty="0">
                <a:solidFill>
                  <a:schemeClr val="bg1"/>
                </a:solidFill>
              </a:rPr>
              <a:t> Res Lett </a:t>
            </a:r>
            <a:r>
              <a:rPr lang="en-US" b="1" dirty="0">
                <a:solidFill>
                  <a:schemeClr val="bg1"/>
                </a:solidFill>
              </a:rPr>
              <a:t>43, 5716 </a:t>
            </a:r>
          </a:p>
          <a:p>
            <a:r>
              <a:rPr lang="en-US" b="1" dirty="0">
                <a:solidFill>
                  <a:schemeClr val="bg1"/>
                </a:solidFill>
              </a:rPr>
              <a:t>Monteux et al. 2020 </a:t>
            </a:r>
            <a:r>
              <a:rPr lang="en-US" b="1" i="1" dirty="0" err="1">
                <a:solidFill>
                  <a:schemeClr val="bg1"/>
                </a:solidFill>
              </a:rPr>
              <a:t>Geophys</a:t>
            </a:r>
            <a:r>
              <a:rPr lang="en-US" b="1" i="1" dirty="0">
                <a:solidFill>
                  <a:schemeClr val="bg1"/>
                </a:solidFill>
              </a:rPr>
              <a:t> J </a:t>
            </a:r>
            <a:r>
              <a:rPr lang="en-US" b="1" i="1" dirty="0" err="1">
                <a:solidFill>
                  <a:schemeClr val="bg1"/>
                </a:solidFill>
              </a:rPr>
              <a:t>Internl</a:t>
            </a:r>
            <a:r>
              <a:rPr lang="en-US" b="1" i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221, 1165</a:t>
            </a:r>
          </a:p>
          <a:p>
            <a:r>
              <a:rPr lang="en-US" b="1" dirty="0">
                <a:solidFill>
                  <a:srgbClr val="FF0000"/>
                </a:solidFill>
              </a:rPr>
              <a:t>BUT NB. </a:t>
            </a:r>
            <a:r>
              <a:rPr lang="en-US" b="1" dirty="0">
                <a:solidFill>
                  <a:schemeClr val="bg1"/>
                </a:solidFill>
              </a:rPr>
              <a:t>Monteux </a:t>
            </a:r>
            <a:r>
              <a:rPr lang="en-US" b="1" dirty="0">
                <a:solidFill>
                  <a:srgbClr val="FF0000"/>
                </a:solidFill>
              </a:rPr>
              <a:t>questioned by </a:t>
            </a:r>
            <a:r>
              <a:rPr lang="en-US" b="1" dirty="0" err="1">
                <a:solidFill>
                  <a:srgbClr val="FF0000"/>
                </a:solidFill>
              </a:rPr>
              <a:t>Korenaga</a:t>
            </a:r>
            <a:r>
              <a:rPr lang="en-US" b="1" dirty="0">
                <a:solidFill>
                  <a:srgbClr val="FF0000"/>
                </a:solidFill>
              </a:rPr>
              <a:t> 2021 </a:t>
            </a:r>
            <a:r>
              <a:rPr lang="en-US" b="1" i="1" dirty="0">
                <a:solidFill>
                  <a:srgbClr val="FF0000"/>
                </a:solidFill>
              </a:rPr>
              <a:t>Life 11, 1142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3774A-8447-BD46-A05F-250C0FA46CBA}"/>
              </a:ext>
            </a:extLst>
          </p:cNvPr>
          <p:cNvSpPr txBox="1"/>
          <p:nvPr/>
        </p:nvSpPr>
        <p:spPr>
          <a:xfrm>
            <a:off x="1677842" y="-83562"/>
            <a:ext cx="8863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u="sng" dirty="0">
                <a:solidFill>
                  <a:srgbClr val="13F2F4"/>
                </a:solidFill>
              </a:rPr>
              <a:t>IMAGINE</a:t>
            </a:r>
            <a:r>
              <a:rPr lang="en-US" sz="5400" b="1" u="sng" dirty="0">
                <a:solidFill>
                  <a:srgbClr val="EA958D"/>
                </a:solidFill>
              </a:rPr>
              <a:t> the initial conditions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18753FF-CB10-E641-94B8-D9C1DBD04473}"/>
              </a:ext>
            </a:extLst>
          </p:cNvPr>
          <p:cNvSpPr txBox="1"/>
          <p:nvPr/>
        </p:nvSpPr>
        <p:spPr>
          <a:xfrm>
            <a:off x="12665658" y="453728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7D0FE85-A003-1C48-B028-423B699D50F1}"/>
              </a:ext>
            </a:extLst>
          </p:cNvPr>
          <p:cNvSpPr/>
          <p:nvPr/>
        </p:nvSpPr>
        <p:spPr>
          <a:xfrm>
            <a:off x="8411759" y="5259154"/>
            <a:ext cx="2862234" cy="2618755"/>
          </a:xfrm>
          <a:prstGeom prst="ellipse">
            <a:avLst/>
          </a:prstGeom>
          <a:solidFill>
            <a:srgbClr val="F3F1C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60074-27F7-A849-AFB6-3B36B80C8774}"/>
              </a:ext>
            </a:extLst>
          </p:cNvPr>
          <p:cNvSpPr txBox="1"/>
          <p:nvPr/>
        </p:nvSpPr>
        <p:spPr>
          <a:xfrm>
            <a:off x="8577822" y="5342072"/>
            <a:ext cx="15776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/>
              <a:t>The</a:t>
            </a:r>
          </a:p>
          <a:p>
            <a:pPr algn="r"/>
            <a:r>
              <a:rPr lang="en-US" sz="2800" b="1" dirty="0"/>
              <a:t>looming</a:t>
            </a:r>
          </a:p>
          <a:p>
            <a:r>
              <a:rPr lang="en-US" sz="2800" b="1" dirty="0"/>
              <a:t>Moon!</a:t>
            </a:r>
          </a:p>
        </p:txBody>
      </p:sp>
    </p:spTree>
    <p:extLst>
      <p:ext uri="{BB962C8B-B14F-4D97-AF65-F5344CB8AC3E}">
        <p14:creationId xmlns:p14="http://schemas.microsoft.com/office/powerpoint/2010/main" val="3169960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E3A3692-49E4-E440-AB7E-848F3000B157}"/>
              </a:ext>
            </a:extLst>
          </p:cNvPr>
          <p:cNvSpPr/>
          <p:nvPr/>
        </p:nvSpPr>
        <p:spPr>
          <a:xfrm>
            <a:off x="1524000" y="679904"/>
            <a:ext cx="9144000" cy="1127928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540000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2527046B-D7E5-824F-BCC2-0FAB997515DB}"/>
              </a:ext>
            </a:extLst>
          </p:cNvPr>
          <p:cNvSpPr/>
          <p:nvPr/>
        </p:nvSpPr>
        <p:spPr>
          <a:xfrm>
            <a:off x="4478909" y="771454"/>
            <a:ext cx="3332532" cy="174770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5D1F77F7-2FD0-9A42-8903-0173E2BD3314}"/>
              </a:ext>
            </a:extLst>
          </p:cNvPr>
          <p:cNvSpPr/>
          <p:nvPr/>
        </p:nvSpPr>
        <p:spPr>
          <a:xfrm rot="10800000">
            <a:off x="1539765" y="792433"/>
            <a:ext cx="2650238" cy="99204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214CB10-8AEC-FE46-AC65-D075F2D402A9}"/>
              </a:ext>
            </a:extLst>
          </p:cNvPr>
          <p:cNvSpPr/>
          <p:nvPr/>
        </p:nvSpPr>
        <p:spPr>
          <a:xfrm>
            <a:off x="1501154" y="1588093"/>
            <a:ext cx="9152921" cy="10347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3BB0F2-BF2F-964A-8AB3-5A668F64906B}"/>
              </a:ext>
            </a:extLst>
          </p:cNvPr>
          <p:cNvSpPr/>
          <p:nvPr/>
        </p:nvSpPr>
        <p:spPr>
          <a:xfrm rot="10800000">
            <a:off x="1545468" y="2611231"/>
            <a:ext cx="9122532" cy="320271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FD83A50-B234-AF45-A6FD-387749AB2B4A}"/>
              </a:ext>
            </a:extLst>
          </p:cNvPr>
          <p:cNvSpPr/>
          <p:nvPr/>
        </p:nvSpPr>
        <p:spPr>
          <a:xfrm>
            <a:off x="1524000" y="2978585"/>
            <a:ext cx="9144000" cy="20429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4449646D-B5C0-5945-9DAA-97FA565FC7C6}"/>
              </a:ext>
            </a:extLst>
          </p:cNvPr>
          <p:cNvCxnSpPr>
            <a:cxnSpLocks/>
          </p:cNvCxnSpPr>
          <p:nvPr/>
        </p:nvCxnSpPr>
        <p:spPr>
          <a:xfrm flipH="1">
            <a:off x="1502424" y="665606"/>
            <a:ext cx="9165576" cy="209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Cloud 197">
            <a:extLst>
              <a:ext uri="{FF2B5EF4-FFF2-40B4-BE49-F238E27FC236}">
                <a16:creationId xmlns:a16="http://schemas.microsoft.com/office/drawing/2014/main" id="{EF95EB83-E758-BE48-9018-581363999744}"/>
              </a:ext>
            </a:extLst>
          </p:cNvPr>
          <p:cNvSpPr/>
          <p:nvPr/>
        </p:nvSpPr>
        <p:spPr>
          <a:xfrm>
            <a:off x="7291469" y="929846"/>
            <a:ext cx="1468910" cy="34289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9" name="Cloud 198">
            <a:extLst>
              <a:ext uri="{FF2B5EF4-FFF2-40B4-BE49-F238E27FC236}">
                <a16:creationId xmlns:a16="http://schemas.microsoft.com/office/drawing/2014/main" id="{14423848-0BCE-0B46-9A9F-09CB5FA9FF83}"/>
              </a:ext>
            </a:extLst>
          </p:cNvPr>
          <p:cNvSpPr/>
          <p:nvPr/>
        </p:nvSpPr>
        <p:spPr>
          <a:xfrm>
            <a:off x="8173444" y="741624"/>
            <a:ext cx="2494556" cy="158750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63A1B6E0-568A-7245-B90E-C24B5EB13159}"/>
              </a:ext>
            </a:extLst>
          </p:cNvPr>
          <p:cNvCxnSpPr>
            <a:cxnSpLocks/>
          </p:cNvCxnSpPr>
          <p:nvPr/>
        </p:nvCxnSpPr>
        <p:spPr>
          <a:xfrm flipH="1" flipV="1">
            <a:off x="1524000" y="5026395"/>
            <a:ext cx="9144000" cy="205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Cloud 115">
            <a:extLst>
              <a:ext uri="{FF2B5EF4-FFF2-40B4-BE49-F238E27FC236}">
                <a16:creationId xmlns:a16="http://schemas.microsoft.com/office/drawing/2014/main" id="{7CBBCF0B-C133-F049-8827-58AA381AD09C}"/>
              </a:ext>
            </a:extLst>
          </p:cNvPr>
          <p:cNvSpPr/>
          <p:nvPr/>
        </p:nvSpPr>
        <p:spPr>
          <a:xfrm rot="10800000">
            <a:off x="1524000" y="958170"/>
            <a:ext cx="1986700" cy="217957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Cloud 116">
            <a:extLst>
              <a:ext uri="{FF2B5EF4-FFF2-40B4-BE49-F238E27FC236}">
                <a16:creationId xmlns:a16="http://schemas.microsoft.com/office/drawing/2014/main" id="{4A8089E3-75A7-C541-9E36-96251EF2FC1C}"/>
              </a:ext>
            </a:extLst>
          </p:cNvPr>
          <p:cNvSpPr/>
          <p:nvPr/>
        </p:nvSpPr>
        <p:spPr>
          <a:xfrm rot="10800000">
            <a:off x="5672286" y="1001973"/>
            <a:ext cx="2650238" cy="144844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8" name="Cloud 117">
            <a:extLst>
              <a:ext uri="{FF2B5EF4-FFF2-40B4-BE49-F238E27FC236}">
                <a16:creationId xmlns:a16="http://schemas.microsoft.com/office/drawing/2014/main" id="{0AF5E332-8F18-8D40-A88F-4C03D84FEC44}"/>
              </a:ext>
            </a:extLst>
          </p:cNvPr>
          <p:cNvSpPr/>
          <p:nvPr/>
        </p:nvSpPr>
        <p:spPr>
          <a:xfrm rot="10800000">
            <a:off x="3983665" y="958245"/>
            <a:ext cx="854924" cy="167609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9" name="Cloud 118">
            <a:extLst>
              <a:ext uri="{FF2B5EF4-FFF2-40B4-BE49-F238E27FC236}">
                <a16:creationId xmlns:a16="http://schemas.microsoft.com/office/drawing/2014/main" id="{B311914F-0B58-F24A-80C3-3EB2B37D8700}"/>
              </a:ext>
            </a:extLst>
          </p:cNvPr>
          <p:cNvSpPr/>
          <p:nvPr/>
        </p:nvSpPr>
        <p:spPr>
          <a:xfrm rot="10800000">
            <a:off x="8456428" y="957523"/>
            <a:ext cx="2211572" cy="297416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16E4100-892A-BC48-B62C-62A666147D2F}"/>
              </a:ext>
            </a:extLst>
          </p:cNvPr>
          <p:cNvSpPr txBox="1"/>
          <p:nvPr/>
        </p:nvSpPr>
        <p:spPr>
          <a:xfrm>
            <a:off x="1638300" y="1610117"/>
            <a:ext cx="4635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AFF00"/>
                </a:solidFill>
              </a:rPr>
              <a:t>Saline &amp; carbonic, silicic </a:t>
            </a:r>
          </a:p>
          <a:p>
            <a:r>
              <a:rPr lang="en-US" sz="2000" b="1" dirty="0">
                <a:solidFill>
                  <a:srgbClr val="3AFF00"/>
                </a:solidFill>
              </a:rPr>
              <a:t>Hadean Ocean + metal ions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2929178-86E7-CB46-9FAD-F20381B2A97E}"/>
              </a:ext>
            </a:extLst>
          </p:cNvPr>
          <p:cNvSpPr/>
          <p:nvPr/>
        </p:nvSpPr>
        <p:spPr>
          <a:xfrm>
            <a:off x="1524000" y="2879220"/>
            <a:ext cx="9016408" cy="92832"/>
          </a:xfrm>
          <a:custGeom>
            <a:avLst/>
            <a:gdLst>
              <a:gd name="connsiteX0" fmla="*/ 0 w 9140165"/>
              <a:gd name="connsiteY0" fmla="*/ 61341 h 146402"/>
              <a:gd name="connsiteX1" fmla="*/ 276446 w 9140165"/>
              <a:gd name="connsiteY1" fmla="*/ 61341 h 146402"/>
              <a:gd name="connsiteX2" fmla="*/ 453656 w 9140165"/>
              <a:gd name="connsiteY2" fmla="*/ 82606 h 146402"/>
              <a:gd name="connsiteX3" fmla="*/ 800986 w 9140165"/>
              <a:gd name="connsiteY3" fmla="*/ 61341 h 146402"/>
              <a:gd name="connsiteX4" fmla="*/ 1077432 w 9140165"/>
              <a:gd name="connsiteY4" fmla="*/ 82606 h 146402"/>
              <a:gd name="connsiteX5" fmla="*/ 1460204 w 9140165"/>
              <a:gd name="connsiteY5" fmla="*/ 40076 h 146402"/>
              <a:gd name="connsiteX6" fmla="*/ 1835888 w 9140165"/>
              <a:gd name="connsiteY6" fmla="*/ 61341 h 146402"/>
              <a:gd name="connsiteX7" fmla="*/ 2353339 w 9140165"/>
              <a:gd name="connsiteY7" fmla="*/ 146402 h 146402"/>
              <a:gd name="connsiteX8" fmla="*/ 2622697 w 9140165"/>
              <a:gd name="connsiteY8" fmla="*/ 61341 h 146402"/>
              <a:gd name="connsiteX9" fmla="*/ 3033823 w 9140165"/>
              <a:gd name="connsiteY9" fmla="*/ 125136 h 146402"/>
              <a:gd name="connsiteX10" fmla="*/ 3827721 w 9140165"/>
              <a:gd name="connsiteY10" fmla="*/ 32988 h 146402"/>
              <a:gd name="connsiteX11" fmla="*/ 4586176 w 9140165"/>
              <a:gd name="connsiteY11" fmla="*/ 132225 h 146402"/>
              <a:gd name="connsiteX12" fmla="*/ 4621618 w 9140165"/>
              <a:gd name="connsiteY12" fmla="*/ 125136 h 146402"/>
              <a:gd name="connsiteX13" fmla="*/ 6393711 w 9140165"/>
              <a:gd name="connsiteY13" fmla="*/ 96783 h 146402"/>
              <a:gd name="connsiteX14" fmla="*/ 7067107 w 9140165"/>
              <a:gd name="connsiteY14" fmla="*/ 40076 h 146402"/>
              <a:gd name="connsiteX15" fmla="*/ 7308111 w 9140165"/>
              <a:gd name="connsiteY15" fmla="*/ 25899 h 146402"/>
              <a:gd name="connsiteX16" fmla="*/ 7627088 w 9140165"/>
              <a:gd name="connsiteY16" fmla="*/ 68429 h 146402"/>
              <a:gd name="connsiteX17" fmla="*/ 7853916 w 9140165"/>
              <a:gd name="connsiteY17" fmla="*/ 32988 h 146402"/>
              <a:gd name="connsiteX18" fmla="*/ 8307572 w 9140165"/>
              <a:gd name="connsiteY18" fmla="*/ 89695 h 146402"/>
              <a:gd name="connsiteX19" fmla="*/ 9073116 w 9140165"/>
              <a:gd name="connsiteY19" fmla="*/ 4634 h 146402"/>
              <a:gd name="connsiteX20" fmla="*/ 9051851 w 9140165"/>
              <a:gd name="connsiteY20" fmla="*/ 18811 h 14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0165" h="146402">
                <a:moveTo>
                  <a:pt x="0" y="61341"/>
                </a:moveTo>
                <a:cubicBezTo>
                  <a:pt x="100418" y="59569"/>
                  <a:pt x="200837" y="57797"/>
                  <a:pt x="276446" y="61341"/>
                </a:cubicBezTo>
                <a:cubicBezTo>
                  <a:pt x="352055" y="64885"/>
                  <a:pt x="366233" y="82606"/>
                  <a:pt x="453656" y="82606"/>
                </a:cubicBezTo>
                <a:cubicBezTo>
                  <a:pt x="541079" y="82606"/>
                  <a:pt x="697023" y="61341"/>
                  <a:pt x="800986" y="61341"/>
                </a:cubicBezTo>
                <a:cubicBezTo>
                  <a:pt x="904949" y="61341"/>
                  <a:pt x="967562" y="86150"/>
                  <a:pt x="1077432" y="82606"/>
                </a:cubicBezTo>
                <a:cubicBezTo>
                  <a:pt x="1187302" y="79062"/>
                  <a:pt x="1333795" y="43620"/>
                  <a:pt x="1460204" y="40076"/>
                </a:cubicBezTo>
                <a:cubicBezTo>
                  <a:pt x="1586613" y="36532"/>
                  <a:pt x="1687032" y="43620"/>
                  <a:pt x="1835888" y="61341"/>
                </a:cubicBezTo>
                <a:cubicBezTo>
                  <a:pt x="1984744" y="79062"/>
                  <a:pt x="2222204" y="146402"/>
                  <a:pt x="2353339" y="146402"/>
                </a:cubicBezTo>
                <a:cubicBezTo>
                  <a:pt x="2484474" y="146402"/>
                  <a:pt x="2509283" y="64885"/>
                  <a:pt x="2622697" y="61341"/>
                </a:cubicBezTo>
                <a:cubicBezTo>
                  <a:pt x="2736111" y="57797"/>
                  <a:pt x="2832986" y="129861"/>
                  <a:pt x="3033823" y="125136"/>
                </a:cubicBezTo>
                <a:cubicBezTo>
                  <a:pt x="3234660" y="120411"/>
                  <a:pt x="3568996" y="31807"/>
                  <a:pt x="3827721" y="32988"/>
                </a:cubicBezTo>
                <a:cubicBezTo>
                  <a:pt x="4086446" y="34169"/>
                  <a:pt x="4453860" y="116867"/>
                  <a:pt x="4586176" y="132225"/>
                </a:cubicBezTo>
                <a:cubicBezTo>
                  <a:pt x="4718492" y="147583"/>
                  <a:pt x="4621618" y="125136"/>
                  <a:pt x="4621618" y="125136"/>
                </a:cubicBezTo>
                <a:lnTo>
                  <a:pt x="6393711" y="96783"/>
                </a:lnTo>
                <a:cubicBezTo>
                  <a:pt x="6801292" y="82606"/>
                  <a:pt x="6914707" y="51890"/>
                  <a:pt x="7067107" y="40076"/>
                </a:cubicBezTo>
                <a:cubicBezTo>
                  <a:pt x="7219507" y="28262"/>
                  <a:pt x="7214781" y="21173"/>
                  <a:pt x="7308111" y="25899"/>
                </a:cubicBezTo>
                <a:cubicBezTo>
                  <a:pt x="7401441" y="30625"/>
                  <a:pt x="7536121" y="67248"/>
                  <a:pt x="7627088" y="68429"/>
                </a:cubicBezTo>
                <a:cubicBezTo>
                  <a:pt x="7718055" y="69610"/>
                  <a:pt x="7740502" y="29444"/>
                  <a:pt x="7853916" y="32988"/>
                </a:cubicBezTo>
                <a:cubicBezTo>
                  <a:pt x="7967330" y="36532"/>
                  <a:pt x="8104372" y="94421"/>
                  <a:pt x="8307572" y="89695"/>
                </a:cubicBezTo>
                <a:cubicBezTo>
                  <a:pt x="8510772" y="84969"/>
                  <a:pt x="8949070" y="16448"/>
                  <a:pt x="9073116" y="4634"/>
                </a:cubicBezTo>
                <a:cubicBezTo>
                  <a:pt x="9197163" y="-7180"/>
                  <a:pt x="9124507" y="5815"/>
                  <a:pt x="9051851" y="18811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DCDA5AF-F814-8F40-8397-D106106017CD}"/>
              </a:ext>
            </a:extLst>
          </p:cNvPr>
          <p:cNvSpPr/>
          <p:nvPr/>
        </p:nvSpPr>
        <p:spPr>
          <a:xfrm>
            <a:off x="1542569" y="2484689"/>
            <a:ext cx="9060451" cy="250641"/>
          </a:xfrm>
          <a:custGeom>
            <a:avLst/>
            <a:gdLst>
              <a:gd name="connsiteX0" fmla="*/ 0 w 9201773"/>
              <a:gd name="connsiteY0" fmla="*/ 112119 h 248242"/>
              <a:gd name="connsiteX1" fmla="*/ 776976 w 9201773"/>
              <a:gd name="connsiteY1" fmla="*/ 106834 h 248242"/>
              <a:gd name="connsiteX2" fmla="*/ 1104680 w 9201773"/>
              <a:gd name="connsiteY2" fmla="*/ 191403 h 248242"/>
              <a:gd name="connsiteX3" fmla="*/ 1892227 w 9201773"/>
              <a:gd name="connsiteY3" fmla="*/ 186117 h 248242"/>
              <a:gd name="connsiteX4" fmla="*/ 2278072 w 9201773"/>
              <a:gd name="connsiteY4" fmla="*/ 69835 h 248242"/>
              <a:gd name="connsiteX5" fmla="*/ 3076190 w 9201773"/>
              <a:gd name="connsiteY5" fmla="*/ 64549 h 248242"/>
              <a:gd name="connsiteX6" fmla="*/ 3747455 w 9201773"/>
              <a:gd name="connsiteY6" fmla="*/ 228402 h 248242"/>
              <a:gd name="connsiteX7" fmla="*/ 4809850 w 9201773"/>
              <a:gd name="connsiteY7" fmla="*/ 223116 h 248242"/>
              <a:gd name="connsiteX8" fmla="*/ 5449402 w 9201773"/>
              <a:gd name="connsiteY8" fmla="*/ 27551 h 248242"/>
              <a:gd name="connsiteX9" fmla="*/ 6490655 w 9201773"/>
              <a:gd name="connsiteY9" fmla="*/ 22265 h 248242"/>
              <a:gd name="connsiteX10" fmla="*/ 7368056 w 9201773"/>
              <a:gd name="connsiteY10" fmla="*/ 223116 h 248242"/>
              <a:gd name="connsiteX11" fmla="*/ 8308884 w 9201773"/>
              <a:gd name="connsiteY11" fmla="*/ 43407 h 248242"/>
              <a:gd name="connsiteX12" fmla="*/ 9138715 w 9201773"/>
              <a:gd name="connsiteY12" fmla="*/ 75121 h 248242"/>
              <a:gd name="connsiteX13" fmla="*/ 9144000 w 9201773"/>
              <a:gd name="connsiteY13" fmla="*/ 75121 h 248242"/>
              <a:gd name="connsiteX14" fmla="*/ 9144000 w 9201773"/>
              <a:gd name="connsiteY14" fmla="*/ 59264 h 248242"/>
              <a:gd name="connsiteX15" fmla="*/ 9128144 w 9201773"/>
              <a:gd name="connsiteY15" fmla="*/ 64549 h 24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201773" h="248242">
                <a:moveTo>
                  <a:pt x="0" y="112119"/>
                </a:moveTo>
                <a:cubicBezTo>
                  <a:pt x="296431" y="102869"/>
                  <a:pt x="592863" y="93620"/>
                  <a:pt x="776976" y="106834"/>
                </a:cubicBezTo>
                <a:cubicBezTo>
                  <a:pt x="961089" y="120048"/>
                  <a:pt x="918805" y="178189"/>
                  <a:pt x="1104680" y="191403"/>
                </a:cubicBezTo>
                <a:cubicBezTo>
                  <a:pt x="1290555" y="204617"/>
                  <a:pt x="1696662" y="206378"/>
                  <a:pt x="1892227" y="186117"/>
                </a:cubicBezTo>
                <a:cubicBezTo>
                  <a:pt x="2087792" y="165856"/>
                  <a:pt x="2080745" y="90096"/>
                  <a:pt x="2278072" y="69835"/>
                </a:cubicBezTo>
                <a:cubicBezTo>
                  <a:pt x="2475399" y="49574"/>
                  <a:pt x="2831293" y="38121"/>
                  <a:pt x="3076190" y="64549"/>
                </a:cubicBezTo>
                <a:cubicBezTo>
                  <a:pt x="3321087" y="90977"/>
                  <a:pt x="3458512" y="201974"/>
                  <a:pt x="3747455" y="228402"/>
                </a:cubicBezTo>
                <a:cubicBezTo>
                  <a:pt x="4036398" y="254830"/>
                  <a:pt x="4526192" y="256591"/>
                  <a:pt x="4809850" y="223116"/>
                </a:cubicBezTo>
                <a:cubicBezTo>
                  <a:pt x="5093508" y="189641"/>
                  <a:pt x="5169268" y="61026"/>
                  <a:pt x="5449402" y="27551"/>
                </a:cubicBezTo>
                <a:cubicBezTo>
                  <a:pt x="5729536" y="-5924"/>
                  <a:pt x="6170879" y="-10329"/>
                  <a:pt x="6490655" y="22265"/>
                </a:cubicBezTo>
                <a:cubicBezTo>
                  <a:pt x="6810431" y="54859"/>
                  <a:pt x="7065018" y="219592"/>
                  <a:pt x="7368056" y="223116"/>
                </a:cubicBezTo>
                <a:cubicBezTo>
                  <a:pt x="7671094" y="226640"/>
                  <a:pt x="8013774" y="68073"/>
                  <a:pt x="8308884" y="43407"/>
                </a:cubicBezTo>
                <a:cubicBezTo>
                  <a:pt x="8603994" y="18741"/>
                  <a:pt x="8999529" y="69835"/>
                  <a:pt x="9138715" y="75121"/>
                </a:cubicBezTo>
                <a:cubicBezTo>
                  <a:pt x="9277901" y="80407"/>
                  <a:pt x="9143119" y="77764"/>
                  <a:pt x="9144000" y="75121"/>
                </a:cubicBezTo>
                <a:cubicBezTo>
                  <a:pt x="9144881" y="72478"/>
                  <a:pt x="9146643" y="61026"/>
                  <a:pt x="9144000" y="59264"/>
                </a:cubicBezTo>
                <a:cubicBezTo>
                  <a:pt x="9141357" y="57502"/>
                  <a:pt x="9134750" y="61025"/>
                  <a:pt x="9128144" y="64549"/>
                </a:cubicBezTo>
              </a:path>
            </a:pathLst>
          </a:custGeom>
          <a:noFill/>
          <a:ln w="76200">
            <a:solidFill>
              <a:srgbClr val="1789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 120">
            <a:extLst>
              <a:ext uri="{FF2B5EF4-FFF2-40B4-BE49-F238E27FC236}">
                <a16:creationId xmlns:a16="http://schemas.microsoft.com/office/drawing/2014/main" id="{F1802458-8DAA-E148-BD8F-657DAADECC99}"/>
              </a:ext>
            </a:extLst>
          </p:cNvPr>
          <p:cNvSpPr/>
          <p:nvPr/>
        </p:nvSpPr>
        <p:spPr>
          <a:xfrm>
            <a:off x="1564995" y="2920996"/>
            <a:ext cx="9042664" cy="101342"/>
          </a:xfrm>
          <a:custGeom>
            <a:avLst/>
            <a:gdLst>
              <a:gd name="connsiteX0" fmla="*/ 0 w 9140165"/>
              <a:gd name="connsiteY0" fmla="*/ 61341 h 146402"/>
              <a:gd name="connsiteX1" fmla="*/ 276446 w 9140165"/>
              <a:gd name="connsiteY1" fmla="*/ 61341 h 146402"/>
              <a:gd name="connsiteX2" fmla="*/ 453656 w 9140165"/>
              <a:gd name="connsiteY2" fmla="*/ 82606 h 146402"/>
              <a:gd name="connsiteX3" fmla="*/ 800986 w 9140165"/>
              <a:gd name="connsiteY3" fmla="*/ 61341 h 146402"/>
              <a:gd name="connsiteX4" fmla="*/ 1077432 w 9140165"/>
              <a:gd name="connsiteY4" fmla="*/ 82606 h 146402"/>
              <a:gd name="connsiteX5" fmla="*/ 1460204 w 9140165"/>
              <a:gd name="connsiteY5" fmla="*/ 40076 h 146402"/>
              <a:gd name="connsiteX6" fmla="*/ 1835888 w 9140165"/>
              <a:gd name="connsiteY6" fmla="*/ 61341 h 146402"/>
              <a:gd name="connsiteX7" fmla="*/ 2353339 w 9140165"/>
              <a:gd name="connsiteY7" fmla="*/ 146402 h 146402"/>
              <a:gd name="connsiteX8" fmla="*/ 2622697 w 9140165"/>
              <a:gd name="connsiteY8" fmla="*/ 61341 h 146402"/>
              <a:gd name="connsiteX9" fmla="*/ 3033823 w 9140165"/>
              <a:gd name="connsiteY9" fmla="*/ 125136 h 146402"/>
              <a:gd name="connsiteX10" fmla="*/ 3827721 w 9140165"/>
              <a:gd name="connsiteY10" fmla="*/ 32988 h 146402"/>
              <a:gd name="connsiteX11" fmla="*/ 4586176 w 9140165"/>
              <a:gd name="connsiteY11" fmla="*/ 132225 h 146402"/>
              <a:gd name="connsiteX12" fmla="*/ 4621618 w 9140165"/>
              <a:gd name="connsiteY12" fmla="*/ 125136 h 146402"/>
              <a:gd name="connsiteX13" fmla="*/ 6393711 w 9140165"/>
              <a:gd name="connsiteY13" fmla="*/ 96783 h 146402"/>
              <a:gd name="connsiteX14" fmla="*/ 7067107 w 9140165"/>
              <a:gd name="connsiteY14" fmla="*/ 40076 h 146402"/>
              <a:gd name="connsiteX15" fmla="*/ 7308111 w 9140165"/>
              <a:gd name="connsiteY15" fmla="*/ 25899 h 146402"/>
              <a:gd name="connsiteX16" fmla="*/ 7627088 w 9140165"/>
              <a:gd name="connsiteY16" fmla="*/ 68429 h 146402"/>
              <a:gd name="connsiteX17" fmla="*/ 7853916 w 9140165"/>
              <a:gd name="connsiteY17" fmla="*/ 32988 h 146402"/>
              <a:gd name="connsiteX18" fmla="*/ 8307572 w 9140165"/>
              <a:gd name="connsiteY18" fmla="*/ 89695 h 146402"/>
              <a:gd name="connsiteX19" fmla="*/ 9073116 w 9140165"/>
              <a:gd name="connsiteY19" fmla="*/ 4634 h 146402"/>
              <a:gd name="connsiteX20" fmla="*/ 9051851 w 9140165"/>
              <a:gd name="connsiteY20" fmla="*/ 18811 h 14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0165" h="146402">
                <a:moveTo>
                  <a:pt x="0" y="61341"/>
                </a:moveTo>
                <a:cubicBezTo>
                  <a:pt x="100418" y="59569"/>
                  <a:pt x="200837" y="57797"/>
                  <a:pt x="276446" y="61341"/>
                </a:cubicBezTo>
                <a:cubicBezTo>
                  <a:pt x="352055" y="64885"/>
                  <a:pt x="366233" y="82606"/>
                  <a:pt x="453656" y="82606"/>
                </a:cubicBezTo>
                <a:cubicBezTo>
                  <a:pt x="541079" y="82606"/>
                  <a:pt x="697023" y="61341"/>
                  <a:pt x="800986" y="61341"/>
                </a:cubicBezTo>
                <a:cubicBezTo>
                  <a:pt x="904949" y="61341"/>
                  <a:pt x="967562" y="86150"/>
                  <a:pt x="1077432" y="82606"/>
                </a:cubicBezTo>
                <a:cubicBezTo>
                  <a:pt x="1187302" y="79062"/>
                  <a:pt x="1333795" y="43620"/>
                  <a:pt x="1460204" y="40076"/>
                </a:cubicBezTo>
                <a:cubicBezTo>
                  <a:pt x="1586613" y="36532"/>
                  <a:pt x="1687032" y="43620"/>
                  <a:pt x="1835888" y="61341"/>
                </a:cubicBezTo>
                <a:cubicBezTo>
                  <a:pt x="1984744" y="79062"/>
                  <a:pt x="2222204" y="146402"/>
                  <a:pt x="2353339" y="146402"/>
                </a:cubicBezTo>
                <a:cubicBezTo>
                  <a:pt x="2484474" y="146402"/>
                  <a:pt x="2509283" y="64885"/>
                  <a:pt x="2622697" y="61341"/>
                </a:cubicBezTo>
                <a:cubicBezTo>
                  <a:pt x="2736111" y="57797"/>
                  <a:pt x="2832986" y="129861"/>
                  <a:pt x="3033823" y="125136"/>
                </a:cubicBezTo>
                <a:cubicBezTo>
                  <a:pt x="3234660" y="120411"/>
                  <a:pt x="3568996" y="31807"/>
                  <a:pt x="3827721" y="32988"/>
                </a:cubicBezTo>
                <a:cubicBezTo>
                  <a:pt x="4086446" y="34169"/>
                  <a:pt x="4453860" y="116867"/>
                  <a:pt x="4586176" y="132225"/>
                </a:cubicBezTo>
                <a:cubicBezTo>
                  <a:pt x="4718492" y="147583"/>
                  <a:pt x="4621618" y="125136"/>
                  <a:pt x="4621618" y="125136"/>
                </a:cubicBezTo>
                <a:lnTo>
                  <a:pt x="6393711" y="96783"/>
                </a:lnTo>
                <a:cubicBezTo>
                  <a:pt x="6801292" y="82606"/>
                  <a:pt x="6914707" y="51890"/>
                  <a:pt x="7067107" y="40076"/>
                </a:cubicBezTo>
                <a:cubicBezTo>
                  <a:pt x="7219507" y="28262"/>
                  <a:pt x="7214781" y="21173"/>
                  <a:pt x="7308111" y="25899"/>
                </a:cubicBezTo>
                <a:cubicBezTo>
                  <a:pt x="7401441" y="30625"/>
                  <a:pt x="7536121" y="67248"/>
                  <a:pt x="7627088" y="68429"/>
                </a:cubicBezTo>
                <a:cubicBezTo>
                  <a:pt x="7718055" y="69610"/>
                  <a:pt x="7740502" y="29444"/>
                  <a:pt x="7853916" y="32988"/>
                </a:cubicBezTo>
                <a:cubicBezTo>
                  <a:pt x="7967330" y="36532"/>
                  <a:pt x="8104372" y="94421"/>
                  <a:pt x="8307572" y="89695"/>
                </a:cubicBezTo>
                <a:cubicBezTo>
                  <a:pt x="8510772" y="84969"/>
                  <a:pt x="8949070" y="16448"/>
                  <a:pt x="9073116" y="4634"/>
                </a:cubicBezTo>
                <a:cubicBezTo>
                  <a:pt x="9197163" y="-7180"/>
                  <a:pt x="9124507" y="5815"/>
                  <a:pt x="9051851" y="18811"/>
                </a:cubicBezTo>
              </a:path>
            </a:pathLst>
          </a:custGeom>
          <a:solidFill>
            <a:srgbClr val="178930"/>
          </a:solidFill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reeform 121">
            <a:extLst>
              <a:ext uri="{FF2B5EF4-FFF2-40B4-BE49-F238E27FC236}">
                <a16:creationId xmlns:a16="http://schemas.microsoft.com/office/drawing/2014/main" id="{82F6B67E-FF31-E545-BFAA-A87088C36B94}"/>
              </a:ext>
            </a:extLst>
          </p:cNvPr>
          <p:cNvSpPr/>
          <p:nvPr/>
        </p:nvSpPr>
        <p:spPr>
          <a:xfrm>
            <a:off x="1551077" y="2553540"/>
            <a:ext cx="9060451" cy="222798"/>
          </a:xfrm>
          <a:custGeom>
            <a:avLst/>
            <a:gdLst>
              <a:gd name="connsiteX0" fmla="*/ 0 w 9201773"/>
              <a:gd name="connsiteY0" fmla="*/ 112119 h 248242"/>
              <a:gd name="connsiteX1" fmla="*/ 776976 w 9201773"/>
              <a:gd name="connsiteY1" fmla="*/ 106834 h 248242"/>
              <a:gd name="connsiteX2" fmla="*/ 1104680 w 9201773"/>
              <a:gd name="connsiteY2" fmla="*/ 191403 h 248242"/>
              <a:gd name="connsiteX3" fmla="*/ 1892227 w 9201773"/>
              <a:gd name="connsiteY3" fmla="*/ 186117 h 248242"/>
              <a:gd name="connsiteX4" fmla="*/ 2278072 w 9201773"/>
              <a:gd name="connsiteY4" fmla="*/ 69835 h 248242"/>
              <a:gd name="connsiteX5" fmla="*/ 3076190 w 9201773"/>
              <a:gd name="connsiteY5" fmla="*/ 64549 h 248242"/>
              <a:gd name="connsiteX6" fmla="*/ 3747455 w 9201773"/>
              <a:gd name="connsiteY6" fmla="*/ 228402 h 248242"/>
              <a:gd name="connsiteX7" fmla="*/ 4809850 w 9201773"/>
              <a:gd name="connsiteY7" fmla="*/ 223116 h 248242"/>
              <a:gd name="connsiteX8" fmla="*/ 5449402 w 9201773"/>
              <a:gd name="connsiteY8" fmla="*/ 27551 h 248242"/>
              <a:gd name="connsiteX9" fmla="*/ 6490655 w 9201773"/>
              <a:gd name="connsiteY9" fmla="*/ 22265 h 248242"/>
              <a:gd name="connsiteX10" fmla="*/ 7368056 w 9201773"/>
              <a:gd name="connsiteY10" fmla="*/ 223116 h 248242"/>
              <a:gd name="connsiteX11" fmla="*/ 8308884 w 9201773"/>
              <a:gd name="connsiteY11" fmla="*/ 43407 h 248242"/>
              <a:gd name="connsiteX12" fmla="*/ 9138715 w 9201773"/>
              <a:gd name="connsiteY12" fmla="*/ 75121 h 248242"/>
              <a:gd name="connsiteX13" fmla="*/ 9144000 w 9201773"/>
              <a:gd name="connsiteY13" fmla="*/ 75121 h 248242"/>
              <a:gd name="connsiteX14" fmla="*/ 9144000 w 9201773"/>
              <a:gd name="connsiteY14" fmla="*/ 59264 h 248242"/>
              <a:gd name="connsiteX15" fmla="*/ 9128144 w 9201773"/>
              <a:gd name="connsiteY15" fmla="*/ 64549 h 24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201773" h="248242">
                <a:moveTo>
                  <a:pt x="0" y="112119"/>
                </a:moveTo>
                <a:cubicBezTo>
                  <a:pt x="296431" y="102869"/>
                  <a:pt x="592863" y="93620"/>
                  <a:pt x="776976" y="106834"/>
                </a:cubicBezTo>
                <a:cubicBezTo>
                  <a:pt x="961089" y="120048"/>
                  <a:pt x="918805" y="178189"/>
                  <a:pt x="1104680" y="191403"/>
                </a:cubicBezTo>
                <a:cubicBezTo>
                  <a:pt x="1290555" y="204617"/>
                  <a:pt x="1696662" y="206378"/>
                  <a:pt x="1892227" y="186117"/>
                </a:cubicBezTo>
                <a:cubicBezTo>
                  <a:pt x="2087792" y="165856"/>
                  <a:pt x="2080745" y="90096"/>
                  <a:pt x="2278072" y="69835"/>
                </a:cubicBezTo>
                <a:cubicBezTo>
                  <a:pt x="2475399" y="49574"/>
                  <a:pt x="2831293" y="38121"/>
                  <a:pt x="3076190" y="64549"/>
                </a:cubicBezTo>
                <a:cubicBezTo>
                  <a:pt x="3321087" y="90977"/>
                  <a:pt x="3458512" y="201974"/>
                  <a:pt x="3747455" y="228402"/>
                </a:cubicBezTo>
                <a:cubicBezTo>
                  <a:pt x="4036398" y="254830"/>
                  <a:pt x="4526192" y="256591"/>
                  <a:pt x="4809850" y="223116"/>
                </a:cubicBezTo>
                <a:cubicBezTo>
                  <a:pt x="5093508" y="189641"/>
                  <a:pt x="5169268" y="61026"/>
                  <a:pt x="5449402" y="27551"/>
                </a:cubicBezTo>
                <a:cubicBezTo>
                  <a:pt x="5729536" y="-5924"/>
                  <a:pt x="6170879" y="-10329"/>
                  <a:pt x="6490655" y="22265"/>
                </a:cubicBezTo>
                <a:cubicBezTo>
                  <a:pt x="6810431" y="54859"/>
                  <a:pt x="7065018" y="219592"/>
                  <a:pt x="7368056" y="223116"/>
                </a:cubicBezTo>
                <a:cubicBezTo>
                  <a:pt x="7671094" y="226640"/>
                  <a:pt x="8013774" y="68073"/>
                  <a:pt x="8308884" y="43407"/>
                </a:cubicBezTo>
                <a:cubicBezTo>
                  <a:pt x="8603994" y="18741"/>
                  <a:pt x="8999529" y="69835"/>
                  <a:pt x="9138715" y="75121"/>
                </a:cubicBezTo>
                <a:cubicBezTo>
                  <a:pt x="9277901" y="80407"/>
                  <a:pt x="9143119" y="77764"/>
                  <a:pt x="9144000" y="75121"/>
                </a:cubicBezTo>
                <a:cubicBezTo>
                  <a:pt x="9144881" y="72478"/>
                  <a:pt x="9146643" y="61026"/>
                  <a:pt x="9144000" y="59264"/>
                </a:cubicBezTo>
                <a:cubicBezTo>
                  <a:pt x="9141357" y="57502"/>
                  <a:pt x="9134750" y="61025"/>
                  <a:pt x="9128144" y="64549"/>
                </a:cubicBezTo>
              </a:path>
            </a:pathLst>
          </a:custGeom>
          <a:noFill/>
          <a:ln w="76200">
            <a:solidFill>
              <a:srgbClr val="1789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Freeform 124">
            <a:extLst>
              <a:ext uri="{FF2B5EF4-FFF2-40B4-BE49-F238E27FC236}">
                <a16:creationId xmlns:a16="http://schemas.microsoft.com/office/drawing/2014/main" id="{50F65566-B69F-E246-A4FA-1FA93C4F5A9C}"/>
              </a:ext>
            </a:extLst>
          </p:cNvPr>
          <p:cNvSpPr/>
          <p:nvPr/>
        </p:nvSpPr>
        <p:spPr>
          <a:xfrm>
            <a:off x="1524001" y="2599956"/>
            <a:ext cx="9060451" cy="222798"/>
          </a:xfrm>
          <a:custGeom>
            <a:avLst/>
            <a:gdLst>
              <a:gd name="connsiteX0" fmla="*/ 0 w 9201773"/>
              <a:gd name="connsiteY0" fmla="*/ 112119 h 248242"/>
              <a:gd name="connsiteX1" fmla="*/ 776976 w 9201773"/>
              <a:gd name="connsiteY1" fmla="*/ 106834 h 248242"/>
              <a:gd name="connsiteX2" fmla="*/ 1104680 w 9201773"/>
              <a:gd name="connsiteY2" fmla="*/ 191403 h 248242"/>
              <a:gd name="connsiteX3" fmla="*/ 1892227 w 9201773"/>
              <a:gd name="connsiteY3" fmla="*/ 186117 h 248242"/>
              <a:gd name="connsiteX4" fmla="*/ 2278072 w 9201773"/>
              <a:gd name="connsiteY4" fmla="*/ 69835 h 248242"/>
              <a:gd name="connsiteX5" fmla="*/ 3076190 w 9201773"/>
              <a:gd name="connsiteY5" fmla="*/ 64549 h 248242"/>
              <a:gd name="connsiteX6" fmla="*/ 3747455 w 9201773"/>
              <a:gd name="connsiteY6" fmla="*/ 228402 h 248242"/>
              <a:gd name="connsiteX7" fmla="*/ 4809850 w 9201773"/>
              <a:gd name="connsiteY7" fmla="*/ 223116 h 248242"/>
              <a:gd name="connsiteX8" fmla="*/ 5449402 w 9201773"/>
              <a:gd name="connsiteY8" fmla="*/ 27551 h 248242"/>
              <a:gd name="connsiteX9" fmla="*/ 6490655 w 9201773"/>
              <a:gd name="connsiteY9" fmla="*/ 22265 h 248242"/>
              <a:gd name="connsiteX10" fmla="*/ 7368056 w 9201773"/>
              <a:gd name="connsiteY10" fmla="*/ 223116 h 248242"/>
              <a:gd name="connsiteX11" fmla="*/ 8308884 w 9201773"/>
              <a:gd name="connsiteY11" fmla="*/ 43407 h 248242"/>
              <a:gd name="connsiteX12" fmla="*/ 9138715 w 9201773"/>
              <a:gd name="connsiteY12" fmla="*/ 75121 h 248242"/>
              <a:gd name="connsiteX13" fmla="*/ 9144000 w 9201773"/>
              <a:gd name="connsiteY13" fmla="*/ 75121 h 248242"/>
              <a:gd name="connsiteX14" fmla="*/ 9144000 w 9201773"/>
              <a:gd name="connsiteY14" fmla="*/ 59264 h 248242"/>
              <a:gd name="connsiteX15" fmla="*/ 9128144 w 9201773"/>
              <a:gd name="connsiteY15" fmla="*/ 64549 h 24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201773" h="248242">
                <a:moveTo>
                  <a:pt x="0" y="112119"/>
                </a:moveTo>
                <a:cubicBezTo>
                  <a:pt x="296431" y="102869"/>
                  <a:pt x="592863" y="93620"/>
                  <a:pt x="776976" y="106834"/>
                </a:cubicBezTo>
                <a:cubicBezTo>
                  <a:pt x="961089" y="120048"/>
                  <a:pt x="918805" y="178189"/>
                  <a:pt x="1104680" y="191403"/>
                </a:cubicBezTo>
                <a:cubicBezTo>
                  <a:pt x="1290555" y="204617"/>
                  <a:pt x="1696662" y="206378"/>
                  <a:pt x="1892227" y="186117"/>
                </a:cubicBezTo>
                <a:cubicBezTo>
                  <a:pt x="2087792" y="165856"/>
                  <a:pt x="2080745" y="90096"/>
                  <a:pt x="2278072" y="69835"/>
                </a:cubicBezTo>
                <a:cubicBezTo>
                  <a:pt x="2475399" y="49574"/>
                  <a:pt x="2831293" y="38121"/>
                  <a:pt x="3076190" y="64549"/>
                </a:cubicBezTo>
                <a:cubicBezTo>
                  <a:pt x="3321087" y="90977"/>
                  <a:pt x="3458512" y="201974"/>
                  <a:pt x="3747455" y="228402"/>
                </a:cubicBezTo>
                <a:cubicBezTo>
                  <a:pt x="4036398" y="254830"/>
                  <a:pt x="4526192" y="256591"/>
                  <a:pt x="4809850" y="223116"/>
                </a:cubicBezTo>
                <a:cubicBezTo>
                  <a:pt x="5093508" y="189641"/>
                  <a:pt x="5169268" y="61026"/>
                  <a:pt x="5449402" y="27551"/>
                </a:cubicBezTo>
                <a:cubicBezTo>
                  <a:pt x="5729536" y="-5924"/>
                  <a:pt x="6170879" y="-10329"/>
                  <a:pt x="6490655" y="22265"/>
                </a:cubicBezTo>
                <a:cubicBezTo>
                  <a:pt x="6810431" y="54859"/>
                  <a:pt x="7065018" y="219592"/>
                  <a:pt x="7368056" y="223116"/>
                </a:cubicBezTo>
                <a:cubicBezTo>
                  <a:pt x="7671094" y="226640"/>
                  <a:pt x="8013774" y="68073"/>
                  <a:pt x="8308884" y="43407"/>
                </a:cubicBezTo>
                <a:cubicBezTo>
                  <a:pt x="8603994" y="18741"/>
                  <a:pt x="8999529" y="69835"/>
                  <a:pt x="9138715" y="75121"/>
                </a:cubicBezTo>
                <a:cubicBezTo>
                  <a:pt x="9277901" y="80407"/>
                  <a:pt x="9143119" y="77764"/>
                  <a:pt x="9144000" y="75121"/>
                </a:cubicBezTo>
                <a:cubicBezTo>
                  <a:pt x="9144881" y="72478"/>
                  <a:pt x="9146643" y="61026"/>
                  <a:pt x="9144000" y="59264"/>
                </a:cubicBezTo>
                <a:cubicBezTo>
                  <a:pt x="9141357" y="57502"/>
                  <a:pt x="9134750" y="61025"/>
                  <a:pt x="9128144" y="64549"/>
                </a:cubicBezTo>
              </a:path>
            </a:pathLst>
          </a:custGeom>
          <a:noFill/>
          <a:ln w="76200">
            <a:solidFill>
              <a:srgbClr val="1789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reeform 131">
            <a:extLst>
              <a:ext uri="{FF2B5EF4-FFF2-40B4-BE49-F238E27FC236}">
                <a16:creationId xmlns:a16="http://schemas.microsoft.com/office/drawing/2014/main" id="{A60E3253-DA0A-9F48-A42B-CBDB3CEB302B}"/>
              </a:ext>
            </a:extLst>
          </p:cNvPr>
          <p:cNvSpPr/>
          <p:nvPr/>
        </p:nvSpPr>
        <p:spPr>
          <a:xfrm>
            <a:off x="1584342" y="2602173"/>
            <a:ext cx="1857359" cy="53966"/>
          </a:xfrm>
          <a:custGeom>
            <a:avLst/>
            <a:gdLst>
              <a:gd name="connsiteX0" fmla="*/ 0 w 9201773"/>
              <a:gd name="connsiteY0" fmla="*/ 112119 h 248242"/>
              <a:gd name="connsiteX1" fmla="*/ 776976 w 9201773"/>
              <a:gd name="connsiteY1" fmla="*/ 106834 h 248242"/>
              <a:gd name="connsiteX2" fmla="*/ 1104680 w 9201773"/>
              <a:gd name="connsiteY2" fmla="*/ 191403 h 248242"/>
              <a:gd name="connsiteX3" fmla="*/ 1892227 w 9201773"/>
              <a:gd name="connsiteY3" fmla="*/ 186117 h 248242"/>
              <a:gd name="connsiteX4" fmla="*/ 2278072 w 9201773"/>
              <a:gd name="connsiteY4" fmla="*/ 69835 h 248242"/>
              <a:gd name="connsiteX5" fmla="*/ 3076190 w 9201773"/>
              <a:gd name="connsiteY5" fmla="*/ 64549 h 248242"/>
              <a:gd name="connsiteX6" fmla="*/ 3747455 w 9201773"/>
              <a:gd name="connsiteY6" fmla="*/ 228402 h 248242"/>
              <a:gd name="connsiteX7" fmla="*/ 4809850 w 9201773"/>
              <a:gd name="connsiteY7" fmla="*/ 223116 h 248242"/>
              <a:gd name="connsiteX8" fmla="*/ 5449402 w 9201773"/>
              <a:gd name="connsiteY8" fmla="*/ 27551 h 248242"/>
              <a:gd name="connsiteX9" fmla="*/ 6490655 w 9201773"/>
              <a:gd name="connsiteY9" fmla="*/ 22265 h 248242"/>
              <a:gd name="connsiteX10" fmla="*/ 7368056 w 9201773"/>
              <a:gd name="connsiteY10" fmla="*/ 223116 h 248242"/>
              <a:gd name="connsiteX11" fmla="*/ 8308884 w 9201773"/>
              <a:gd name="connsiteY11" fmla="*/ 43407 h 248242"/>
              <a:gd name="connsiteX12" fmla="*/ 9138715 w 9201773"/>
              <a:gd name="connsiteY12" fmla="*/ 75121 h 248242"/>
              <a:gd name="connsiteX13" fmla="*/ 9144000 w 9201773"/>
              <a:gd name="connsiteY13" fmla="*/ 75121 h 248242"/>
              <a:gd name="connsiteX14" fmla="*/ 9144000 w 9201773"/>
              <a:gd name="connsiteY14" fmla="*/ 59264 h 248242"/>
              <a:gd name="connsiteX15" fmla="*/ 9128144 w 9201773"/>
              <a:gd name="connsiteY15" fmla="*/ 64549 h 24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201773" h="248242">
                <a:moveTo>
                  <a:pt x="0" y="112119"/>
                </a:moveTo>
                <a:cubicBezTo>
                  <a:pt x="296431" y="102869"/>
                  <a:pt x="592863" y="93620"/>
                  <a:pt x="776976" y="106834"/>
                </a:cubicBezTo>
                <a:cubicBezTo>
                  <a:pt x="961089" y="120048"/>
                  <a:pt x="918805" y="178189"/>
                  <a:pt x="1104680" y="191403"/>
                </a:cubicBezTo>
                <a:cubicBezTo>
                  <a:pt x="1290555" y="204617"/>
                  <a:pt x="1696662" y="206378"/>
                  <a:pt x="1892227" y="186117"/>
                </a:cubicBezTo>
                <a:cubicBezTo>
                  <a:pt x="2087792" y="165856"/>
                  <a:pt x="2080745" y="90096"/>
                  <a:pt x="2278072" y="69835"/>
                </a:cubicBezTo>
                <a:cubicBezTo>
                  <a:pt x="2475399" y="49574"/>
                  <a:pt x="2831293" y="38121"/>
                  <a:pt x="3076190" y="64549"/>
                </a:cubicBezTo>
                <a:cubicBezTo>
                  <a:pt x="3321087" y="90977"/>
                  <a:pt x="3458512" y="201974"/>
                  <a:pt x="3747455" y="228402"/>
                </a:cubicBezTo>
                <a:cubicBezTo>
                  <a:pt x="4036398" y="254830"/>
                  <a:pt x="4526192" y="256591"/>
                  <a:pt x="4809850" y="223116"/>
                </a:cubicBezTo>
                <a:cubicBezTo>
                  <a:pt x="5093508" y="189641"/>
                  <a:pt x="5169268" y="61026"/>
                  <a:pt x="5449402" y="27551"/>
                </a:cubicBezTo>
                <a:cubicBezTo>
                  <a:pt x="5729536" y="-5924"/>
                  <a:pt x="6170879" y="-10329"/>
                  <a:pt x="6490655" y="22265"/>
                </a:cubicBezTo>
                <a:cubicBezTo>
                  <a:pt x="6810431" y="54859"/>
                  <a:pt x="7065018" y="219592"/>
                  <a:pt x="7368056" y="223116"/>
                </a:cubicBezTo>
                <a:cubicBezTo>
                  <a:pt x="7671094" y="226640"/>
                  <a:pt x="8013774" y="68073"/>
                  <a:pt x="8308884" y="43407"/>
                </a:cubicBezTo>
                <a:cubicBezTo>
                  <a:pt x="8603994" y="18741"/>
                  <a:pt x="8999529" y="69835"/>
                  <a:pt x="9138715" y="75121"/>
                </a:cubicBezTo>
                <a:cubicBezTo>
                  <a:pt x="9277901" y="80407"/>
                  <a:pt x="9143119" y="77764"/>
                  <a:pt x="9144000" y="75121"/>
                </a:cubicBezTo>
                <a:cubicBezTo>
                  <a:pt x="9144881" y="72478"/>
                  <a:pt x="9146643" y="61026"/>
                  <a:pt x="9144000" y="59264"/>
                </a:cubicBezTo>
                <a:cubicBezTo>
                  <a:pt x="9141357" y="57502"/>
                  <a:pt x="9134750" y="61025"/>
                  <a:pt x="9128144" y="64549"/>
                </a:cubicBezTo>
              </a:path>
            </a:pathLst>
          </a:custGeom>
          <a:noFill/>
          <a:ln w="76200">
            <a:solidFill>
              <a:srgbClr val="1789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Freeform 134">
            <a:extLst>
              <a:ext uri="{FF2B5EF4-FFF2-40B4-BE49-F238E27FC236}">
                <a16:creationId xmlns:a16="http://schemas.microsoft.com/office/drawing/2014/main" id="{64B01301-CA64-9340-ABEF-5216E51CA4B7}"/>
              </a:ext>
            </a:extLst>
          </p:cNvPr>
          <p:cNvSpPr/>
          <p:nvPr/>
        </p:nvSpPr>
        <p:spPr>
          <a:xfrm rot="10800000">
            <a:off x="4554207" y="2625188"/>
            <a:ext cx="1931689" cy="46417"/>
          </a:xfrm>
          <a:custGeom>
            <a:avLst/>
            <a:gdLst>
              <a:gd name="connsiteX0" fmla="*/ 0 w 9201773"/>
              <a:gd name="connsiteY0" fmla="*/ 112119 h 248242"/>
              <a:gd name="connsiteX1" fmla="*/ 776976 w 9201773"/>
              <a:gd name="connsiteY1" fmla="*/ 106834 h 248242"/>
              <a:gd name="connsiteX2" fmla="*/ 1104680 w 9201773"/>
              <a:gd name="connsiteY2" fmla="*/ 191403 h 248242"/>
              <a:gd name="connsiteX3" fmla="*/ 1892227 w 9201773"/>
              <a:gd name="connsiteY3" fmla="*/ 186117 h 248242"/>
              <a:gd name="connsiteX4" fmla="*/ 2278072 w 9201773"/>
              <a:gd name="connsiteY4" fmla="*/ 69835 h 248242"/>
              <a:gd name="connsiteX5" fmla="*/ 3076190 w 9201773"/>
              <a:gd name="connsiteY5" fmla="*/ 64549 h 248242"/>
              <a:gd name="connsiteX6" fmla="*/ 3747455 w 9201773"/>
              <a:gd name="connsiteY6" fmla="*/ 228402 h 248242"/>
              <a:gd name="connsiteX7" fmla="*/ 4809850 w 9201773"/>
              <a:gd name="connsiteY7" fmla="*/ 223116 h 248242"/>
              <a:gd name="connsiteX8" fmla="*/ 5449402 w 9201773"/>
              <a:gd name="connsiteY8" fmla="*/ 27551 h 248242"/>
              <a:gd name="connsiteX9" fmla="*/ 6490655 w 9201773"/>
              <a:gd name="connsiteY9" fmla="*/ 22265 h 248242"/>
              <a:gd name="connsiteX10" fmla="*/ 7368056 w 9201773"/>
              <a:gd name="connsiteY10" fmla="*/ 223116 h 248242"/>
              <a:gd name="connsiteX11" fmla="*/ 8308884 w 9201773"/>
              <a:gd name="connsiteY11" fmla="*/ 43407 h 248242"/>
              <a:gd name="connsiteX12" fmla="*/ 9138715 w 9201773"/>
              <a:gd name="connsiteY12" fmla="*/ 75121 h 248242"/>
              <a:gd name="connsiteX13" fmla="*/ 9144000 w 9201773"/>
              <a:gd name="connsiteY13" fmla="*/ 75121 h 248242"/>
              <a:gd name="connsiteX14" fmla="*/ 9144000 w 9201773"/>
              <a:gd name="connsiteY14" fmla="*/ 59264 h 248242"/>
              <a:gd name="connsiteX15" fmla="*/ 9128144 w 9201773"/>
              <a:gd name="connsiteY15" fmla="*/ 64549 h 24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201773" h="248242">
                <a:moveTo>
                  <a:pt x="0" y="112119"/>
                </a:moveTo>
                <a:cubicBezTo>
                  <a:pt x="296431" y="102869"/>
                  <a:pt x="592863" y="93620"/>
                  <a:pt x="776976" y="106834"/>
                </a:cubicBezTo>
                <a:cubicBezTo>
                  <a:pt x="961089" y="120048"/>
                  <a:pt x="918805" y="178189"/>
                  <a:pt x="1104680" y="191403"/>
                </a:cubicBezTo>
                <a:cubicBezTo>
                  <a:pt x="1290555" y="204617"/>
                  <a:pt x="1696662" y="206378"/>
                  <a:pt x="1892227" y="186117"/>
                </a:cubicBezTo>
                <a:cubicBezTo>
                  <a:pt x="2087792" y="165856"/>
                  <a:pt x="2080745" y="90096"/>
                  <a:pt x="2278072" y="69835"/>
                </a:cubicBezTo>
                <a:cubicBezTo>
                  <a:pt x="2475399" y="49574"/>
                  <a:pt x="2831293" y="38121"/>
                  <a:pt x="3076190" y="64549"/>
                </a:cubicBezTo>
                <a:cubicBezTo>
                  <a:pt x="3321087" y="90977"/>
                  <a:pt x="3458512" y="201974"/>
                  <a:pt x="3747455" y="228402"/>
                </a:cubicBezTo>
                <a:cubicBezTo>
                  <a:pt x="4036398" y="254830"/>
                  <a:pt x="4526192" y="256591"/>
                  <a:pt x="4809850" y="223116"/>
                </a:cubicBezTo>
                <a:cubicBezTo>
                  <a:pt x="5093508" y="189641"/>
                  <a:pt x="5169268" y="61026"/>
                  <a:pt x="5449402" y="27551"/>
                </a:cubicBezTo>
                <a:cubicBezTo>
                  <a:pt x="5729536" y="-5924"/>
                  <a:pt x="6170879" y="-10329"/>
                  <a:pt x="6490655" y="22265"/>
                </a:cubicBezTo>
                <a:cubicBezTo>
                  <a:pt x="6810431" y="54859"/>
                  <a:pt x="7065018" y="219592"/>
                  <a:pt x="7368056" y="223116"/>
                </a:cubicBezTo>
                <a:cubicBezTo>
                  <a:pt x="7671094" y="226640"/>
                  <a:pt x="8013774" y="68073"/>
                  <a:pt x="8308884" y="43407"/>
                </a:cubicBezTo>
                <a:cubicBezTo>
                  <a:pt x="8603994" y="18741"/>
                  <a:pt x="8999529" y="69835"/>
                  <a:pt x="9138715" y="75121"/>
                </a:cubicBezTo>
                <a:cubicBezTo>
                  <a:pt x="9277901" y="80407"/>
                  <a:pt x="9143119" y="77764"/>
                  <a:pt x="9144000" y="75121"/>
                </a:cubicBezTo>
                <a:cubicBezTo>
                  <a:pt x="9144881" y="72478"/>
                  <a:pt x="9146643" y="61026"/>
                  <a:pt x="9144000" y="59264"/>
                </a:cubicBezTo>
                <a:cubicBezTo>
                  <a:pt x="9141357" y="57502"/>
                  <a:pt x="9134750" y="61025"/>
                  <a:pt x="9128144" y="64549"/>
                </a:cubicBezTo>
              </a:path>
            </a:pathLst>
          </a:custGeom>
          <a:noFill/>
          <a:ln w="76200">
            <a:solidFill>
              <a:srgbClr val="1789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 136">
            <a:extLst>
              <a:ext uri="{FF2B5EF4-FFF2-40B4-BE49-F238E27FC236}">
                <a16:creationId xmlns:a16="http://schemas.microsoft.com/office/drawing/2014/main" id="{2CE9548B-E219-FF48-8EBD-77A7E953A7AA}"/>
              </a:ext>
            </a:extLst>
          </p:cNvPr>
          <p:cNvSpPr/>
          <p:nvPr/>
        </p:nvSpPr>
        <p:spPr>
          <a:xfrm>
            <a:off x="3408500" y="2574131"/>
            <a:ext cx="2152167" cy="78907"/>
          </a:xfrm>
          <a:custGeom>
            <a:avLst/>
            <a:gdLst>
              <a:gd name="connsiteX0" fmla="*/ 0 w 9201773"/>
              <a:gd name="connsiteY0" fmla="*/ 112119 h 248242"/>
              <a:gd name="connsiteX1" fmla="*/ 776976 w 9201773"/>
              <a:gd name="connsiteY1" fmla="*/ 106834 h 248242"/>
              <a:gd name="connsiteX2" fmla="*/ 1104680 w 9201773"/>
              <a:gd name="connsiteY2" fmla="*/ 191403 h 248242"/>
              <a:gd name="connsiteX3" fmla="*/ 1892227 w 9201773"/>
              <a:gd name="connsiteY3" fmla="*/ 186117 h 248242"/>
              <a:gd name="connsiteX4" fmla="*/ 2278072 w 9201773"/>
              <a:gd name="connsiteY4" fmla="*/ 69835 h 248242"/>
              <a:gd name="connsiteX5" fmla="*/ 3076190 w 9201773"/>
              <a:gd name="connsiteY5" fmla="*/ 64549 h 248242"/>
              <a:gd name="connsiteX6" fmla="*/ 3747455 w 9201773"/>
              <a:gd name="connsiteY6" fmla="*/ 228402 h 248242"/>
              <a:gd name="connsiteX7" fmla="*/ 4809850 w 9201773"/>
              <a:gd name="connsiteY7" fmla="*/ 223116 h 248242"/>
              <a:gd name="connsiteX8" fmla="*/ 5449402 w 9201773"/>
              <a:gd name="connsiteY8" fmla="*/ 27551 h 248242"/>
              <a:gd name="connsiteX9" fmla="*/ 6490655 w 9201773"/>
              <a:gd name="connsiteY9" fmla="*/ 22265 h 248242"/>
              <a:gd name="connsiteX10" fmla="*/ 7368056 w 9201773"/>
              <a:gd name="connsiteY10" fmla="*/ 223116 h 248242"/>
              <a:gd name="connsiteX11" fmla="*/ 8308884 w 9201773"/>
              <a:gd name="connsiteY11" fmla="*/ 43407 h 248242"/>
              <a:gd name="connsiteX12" fmla="*/ 9138715 w 9201773"/>
              <a:gd name="connsiteY12" fmla="*/ 75121 h 248242"/>
              <a:gd name="connsiteX13" fmla="*/ 9144000 w 9201773"/>
              <a:gd name="connsiteY13" fmla="*/ 75121 h 248242"/>
              <a:gd name="connsiteX14" fmla="*/ 9144000 w 9201773"/>
              <a:gd name="connsiteY14" fmla="*/ 59264 h 248242"/>
              <a:gd name="connsiteX15" fmla="*/ 9128144 w 9201773"/>
              <a:gd name="connsiteY15" fmla="*/ 64549 h 24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201773" h="248242">
                <a:moveTo>
                  <a:pt x="0" y="112119"/>
                </a:moveTo>
                <a:cubicBezTo>
                  <a:pt x="296431" y="102869"/>
                  <a:pt x="592863" y="93620"/>
                  <a:pt x="776976" y="106834"/>
                </a:cubicBezTo>
                <a:cubicBezTo>
                  <a:pt x="961089" y="120048"/>
                  <a:pt x="918805" y="178189"/>
                  <a:pt x="1104680" y="191403"/>
                </a:cubicBezTo>
                <a:cubicBezTo>
                  <a:pt x="1290555" y="204617"/>
                  <a:pt x="1696662" y="206378"/>
                  <a:pt x="1892227" y="186117"/>
                </a:cubicBezTo>
                <a:cubicBezTo>
                  <a:pt x="2087792" y="165856"/>
                  <a:pt x="2080745" y="90096"/>
                  <a:pt x="2278072" y="69835"/>
                </a:cubicBezTo>
                <a:cubicBezTo>
                  <a:pt x="2475399" y="49574"/>
                  <a:pt x="2831293" y="38121"/>
                  <a:pt x="3076190" y="64549"/>
                </a:cubicBezTo>
                <a:cubicBezTo>
                  <a:pt x="3321087" y="90977"/>
                  <a:pt x="3458512" y="201974"/>
                  <a:pt x="3747455" y="228402"/>
                </a:cubicBezTo>
                <a:cubicBezTo>
                  <a:pt x="4036398" y="254830"/>
                  <a:pt x="4526192" y="256591"/>
                  <a:pt x="4809850" y="223116"/>
                </a:cubicBezTo>
                <a:cubicBezTo>
                  <a:pt x="5093508" y="189641"/>
                  <a:pt x="5169268" y="61026"/>
                  <a:pt x="5449402" y="27551"/>
                </a:cubicBezTo>
                <a:cubicBezTo>
                  <a:pt x="5729536" y="-5924"/>
                  <a:pt x="6170879" y="-10329"/>
                  <a:pt x="6490655" y="22265"/>
                </a:cubicBezTo>
                <a:cubicBezTo>
                  <a:pt x="6810431" y="54859"/>
                  <a:pt x="7065018" y="219592"/>
                  <a:pt x="7368056" y="223116"/>
                </a:cubicBezTo>
                <a:cubicBezTo>
                  <a:pt x="7671094" y="226640"/>
                  <a:pt x="8013774" y="68073"/>
                  <a:pt x="8308884" y="43407"/>
                </a:cubicBezTo>
                <a:cubicBezTo>
                  <a:pt x="8603994" y="18741"/>
                  <a:pt x="8999529" y="69835"/>
                  <a:pt x="9138715" y="75121"/>
                </a:cubicBezTo>
                <a:cubicBezTo>
                  <a:pt x="9277901" y="80407"/>
                  <a:pt x="9143119" y="77764"/>
                  <a:pt x="9144000" y="75121"/>
                </a:cubicBezTo>
                <a:cubicBezTo>
                  <a:pt x="9144881" y="72478"/>
                  <a:pt x="9146643" y="61026"/>
                  <a:pt x="9144000" y="59264"/>
                </a:cubicBezTo>
                <a:cubicBezTo>
                  <a:pt x="9141357" y="57502"/>
                  <a:pt x="9134750" y="61025"/>
                  <a:pt x="9128144" y="64549"/>
                </a:cubicBezTo>
              </a:path>
            </a:pathLst>
          </a:custGeom>
          <a:noFill/>
          <a:ln w="76200">
            <a:solidFill>
              <a:srgbClr val="1789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3477346-4866-BE48-AB96-3D78BC2265FC}"/>
              </a:ext>
            </a:extLst>
          </p:cNvPr>
          <p:cNvSpPr/>
          <p:nvPr/>
        </p:nvSpPr>
        <p:spPr>
          <a:xfrm rot="10272463">
            <a:off x="6949615" y="3335068"/>
            <a:ext cx="988666" cy="1475389"/>
          </a:xfrm>
          <a:custGeom>
            <a:avLst/>
            <a:gdLst>
              <a:gd name="connsiteX0" fmla="*/ 375971 w 988666"/>
              <a:gd name="connsiteY0" fmla="*/ 65015 h 654502"/>
              <a:gd name="connsiteX1" fmla="*/ 334197 w 988666"/>
              <a:gd name="connsiteY1" fmla="*/ 78940 h 654502"/>
              <a:gd name="connsiteX2" fmla="*/ 250648 w 988666"/>
              <a:gd name="connsiteY2" fmla="*/ 83582 h 654502"/>
              <a:gd name="connsiteX3" fmla="*/ 111399 w 988666"/>
              <a:gd name="connsiteY3" fmla="*/ 88224 h 654502"/>
              <a:gd name="connsiteX4" fmla="*/ 83549 w 988666"/>
              <a:gd name="connsiteY4" fmla="*/ 92865 h 654502"/>
              <a:gd name="connsiteX5" fmla="*/ 60341 w 988666"/>
              <a:gd name="connsiteY5" fmla="*/ 134640 h 654502"/>
              <a:gd name="connsiteX6" fmla="*/ 51058 w 988666"/>
              <a:gd name="connsiteY6" fmla="*/ 148565 h 654502"/>
              <a:gd name="connsiteX7" fmla="*/ 32491 w 988666"/>
              <a:gd name="connsiteY7" fmla="*/ 194981 h 654502"/>
              <a:gd name="connsiteX8" fmla="*/ 18566 w 988666"/>
              <a:gd name="connsiteY8" fmla="*/ 227472 h 654502"/>
              <a:gd name="connsiteX9" fmla="*/ 9283 w 988666"/>
              <a:gd name="connsiteY9" fmla="*/ 264605 h 654502"/>
              <a:gd name="connsiteX10" fmla="*/ 0 w 988666"/>
              <a:gd name="connsiteY10" fmla="*/ 311022 h 654502"/>
              <a:gd name="connsiteX11" fmla="*/ 13925 w 988666"/>
              <a:gd name="connsiteY11" fmla="*/ 389929 h 654502"/>
              <a:gd name="connsiteX12" fmla="*/ 18566 w 988666"/>
              <a:gd name="connsiteY12" fmla="*/ 403854 h 654502"/>
              <a:gd name="connsiteX13" fmla="*/ 51058 w 988666"/>
              <a:gd name="connsiteY13" fmla="*/ 431704 h 654502"/>
              <a:gd name="connsiteX14" fmla="*/ 74266 w 988666"/>
              <a:gd name="connsiteY14" fmla="*/ 459554 h 654502"/>
              <a:gd name="connsiteX15" fmla="*/ 106757 w 988666"/>
              <a:gd name="connsiteY15" fmla="*/ 478120 h 654502"/>
              <a:gd name="connsiteX16" fmla="*/ 129965 w 988666"/>
              <a:gd name="connsiteY16" fmla="*/ 492045 h 654502"/>
              <a:gd name="connsiteX17" fmla="*/ 148532 w 988666"/>
              <a:gd name="connsiteY17" fmla="*/ 501328 h 654502"/>
              <a:gd name="connsiteX18" fmla="*/ 162457 w 988666"/>
              <a:gd name="connsiteY18" fmla="*/ 510611 h 654502"/>
              <a:gd name="connsiteX19" fmla="*/ 181023 w 988666"/>
              <a:gd name="connsiteY19" fmla="*/ 519895 h 654502"/>
              <a:gd name="connsiteX20" fmla="*/ 213515 w 988666"/>
              <a:gd name="connsiteY20" fmla="*/ 538461 h 654502"/>
              <a:gd name="connsiteX21" fmla="*/ 232081 w 988666"/>
              <a:gd name="connsiteY21" fmla="*/ 543103 h 654502"/>
              <a:gd name="connsiteX22" fmla="*/ 264572 w 988666"/>
              <a:gd name="connsiteY22" fmla="*/ 561669 h 654502"/>
              <a:gd name="connsiteX23" fmla="*/ 287781 w 988666"/>
              <a:gd name="connsiteY23" fmla="*/ 566311 h 654502"/>
              <a:gd name="connsiteX24" fmla="*/ 334197 w 988666"/>
              <a:gd name="connsiteY24" fmla="*/ 584877 h 654502"/>
              <a:gd name="connsiteX25" fmla="*/ 366688 w 988666"/>
              <a:gd name="connsiteY25" fmla="*/ 589519 h 654502"/>
              <a:gd name="connsiteX26" fmla="*/ 394538 w 988666"/>
              <a:gd name="connsiteY26" fmla="*/ 594161 h 654502"/>
              <a:gd name="connsiteX27" fmla="*/ 431671 w 988666"/>
              <a:gd name="connsiteY27" fmla="*/ 603444 h 654502"/>
              <a:gd name="connsiteX28" fmla="*/ 464162 w 988666"/>
              <a:gd name="connsiteY28" fmla="*/ 608086 h 654502"/>
              <a:gd name="connsiteX29" fmla="*/ 543070 w 988666"/>
              <a:gd name="connsiteY29" fmla="*/ 622010 h 654502"/>
              <a:gd name="connsiteX30" fmla="*/ 575561 w 988666"/>
              <a:gd name="connsiteY30" fmla="*/ 631294 h 654502"/>
              <a:gd name="connsiteX31" fmla="*/ 645186 w 988666"/>
              <a:gd name="connsiteY31" fmla="*/ 645219 h 654502"/>
              <a:gd name="connsiteX32" fmla="*/ 663752 w 988666"/>
              <a:gd name="connsiteY32" fmla="*/ 649860 h 654502"/>
              <a:gd name="connsiteX33" fmla="*/ 682319 w 988666"/>
              <a:gd name="connsiteY33" fmla="*/ 654502 h 654502"/>
              <a:gd name="connsiteX34" fmla="*/ 710168 w 988666"/>
              <a:gd name="connsiteY34" fmla="*/ 645219 h 654502"/>
              <a:gd name="connsiteX35" fmla="*/ 724093 w 988666"/>
              <a:gd name="connsiteY35" fmla="*/ 640577 h 654502"/>
              <a:gd name="connsiteX36" fmla="*/ 747301 w 988666"/>
              <a:gd name="connsiteY36" fmla="*/ 635935 h 654502"/>
              <a:gd name="connsiteX37" fmla="*/ 775151 w 988666"/>
              <a:gd name="connsiteY37" fmla="*/ 622010 h 654502"/>
              <a:gd name="connsiteX38" fmla="*/ 803001 w 988666"/>
              <a:gd name="connsiteY38" fmla="*/ 608086 h 654502"/>
              <a:gd name="connsiteX39" fmla="*/ 821567 w 988666"/>
              <a:gd name="connsiteY39" fmla="*/ 594161 h 654502"/>
              <a:gd name="connsiteX40" fmla="*/ 830851 w 988666"/>
              <a:gd name="connsiteY40" fmla="*/ 584877 h 654502"/>
              <a:gd name="connsiteX41" fmla="*/ 858700 w 988666"/>
              <a:gd name="connsiteY41" fmla="*/ 566311 h 654502"/>
              <a:gd name="connsiteX42" fmla="*/ 881908 w 988666"/>
              <a:gd name="connsiteY42" fmla="*/ 552386 h 654502"/>
              <a:gd name="connsiteX43" fmla="*/ 928325 w 988666"/>
              <a:gd name="connsiteY43" fmla="*/ 524536 h 654502"/>
              <a:gd name="connsiteX44" fmla="*/ 951533 w 988666"/>
              <a:gd name="connsiteY44" fmla="*/ 496687 h 654502"/>
              <a:gd name="connsiteX45" fmla="*/ 970099 w 988666"/>
              <a:gd name="connsiteY45" fmla="*/ 473478 h 654502"/>
              <a:gd name="connsiteX46" fmla="*/ 974741 w 988666"/>
              <a:gd name="connsiteY46" fmla="*/ 431704 h 654502"/>
              <a:gd name="connsiteX47" fmla="*/ 984024 w 988666"/>
              <a:gd name="connsiteY47" fmla="*/ 403854 h 654502"/>
              <a:gd name="connsiteX48" fmla="*/ 988666 w 988666"/>
              <a:gd name="connsiteY48" fmla="*/ 389929 h 654502"/>
              <a:gd name="connsiteX49" fmla="*/ 984024 w 988666"/>
              <a:gd name="connsiteY49" fmla="*/ 334230 h 654502"/>
              <a:gd name="connsiteX50" fmla="*/ 974741 w 988666"/>
              <a:gd name="connsiteY50" fmla="*/ 246039 h 654502"/>
              <a:gd name="connsiteX51" fmla="*/ 951533 w 988666"/>
              <a:gd name="connsiteY51" fmla="*/ 218189 h 654502"/>
              <a:gd name="connsiteX52" fmla="*/ 937608 w 988666"/>
              <a:gd name="connsiteY52" fmla="*/ 199623 h 654502"/>
              <a:gd name="connsiteX53" fmla="*/ 928325 w 988666"/>
              <a:gd name="connsiteY53" fmla="*/ 181056 h 654502"/>
              <a:gd name="connsiteX54" fmla="*/ 914400 w 988666"/>
              <a:gd name="connsiteY54" fmla="*/ 171773 h 654502"/>
              <a:gd name="connsiteX55" fmla="*/ 863342 w 988666"/>
              <a:gd name="connsiteY55" fmla="*/ 157848 h 654502"/>
              <a:gd name="connsiteX56" fmla="*/ 844775 w 988666"/>
              <a:gd name="connsiteY56" fmla="*/ 148565 h 654502"/>
              <a:gd name="connsiteX57" fmla="*/ 835492 w 988666"/>
              <a:gd name="connsiteY57" fmla="*/ 139281 h 654502"/>
              <a:gd name="connsiteX58" fmla="*/ 812284 w 988666"/>
              <a:gd name="connsiteY58" fmla="*/ 120715 h 654502"/>
              <a:gd name="connsiteX59" fmla="*/ 803001 w 988666"/>
              <a:gd name="connsiteY59" fmla="*/ 106790 h 654502"/>
              <a:gd name="connsiteX60" fmla="*/ 784434 w 988666"/>
              <a:gd name="connsiteY60" fmla="*/ 83582 h 654502"/>
              <a:gd name="connsiteX61" fmla="*/ 765868 w 988666"/>
              <a:gd name="connsiteY61" fmla="*/ 69657 h 654502"/>
              <a:gd name="connsiteX62" fmla="*/ 751943 w 988666"/>
              <a:gd name="connsiteY62" fmla="*/ 55732 h 654502"/>
              <a:gd name="connsiteX63" fmla="*/ 696243 w 988666"/>
              <a:gd name="connsiteY63" fmla="*/ 13958 h 654502"/>
              <a:gd name="connsiteX64" fmla="*/ 682319 w 988666"/>
              <a:gd name="connsiteY64" fmla="*/ 9316 h 654502"/>
              <a:gd name="connsiteX65" fmla="*/ 668394 w 988666"/>
              <a:gd name="connsiteY65" fmla="*/ 33 h 654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988666" h="654502">
                <a:moveTo>
                  <a:pt x="375971" y="65015"/>
                </a:moveTo>
                <a:cubicBezTo>
                  <a:pt x="362046" y="69657"/>
                  <a:pt x="348716" y="76789"/>
                  <a:pt x="334197" y="78940"/>
                </a:cubicBezTo>
                <a:cubicBezTo>
                  <a:pt x="306606" y="83028"/>
                  <a:pt x="278516" y="82421"/>
                  <a:pt x="250648" y="83582"/>
                </a:cubicBezTo>
                <a:lnTo>
                  <a:pt x="111399" y="88224"/>
                </a:lnTo>
                <a:cubicBezTo>
                  <a:pt x="102116" y="89771"/>
                  <a:pt x="91259" y="87468"/>
                  <a:pt x="83549" y="92865"/>
                </a:cubicBezTo>
                <a:cubicBezTo>
                  <a:pt x="61037" y="108623"/>
                  <a:pt x="69052" y="117219"/>
                  <a:pt x="60341" y="134640"/>
                </a:cubicBezTo>
                <a:cubicBezTo>
                  <a:pt x="57846" y="139630"/>
                  <a:pt x="53396" y="143500"/>
                  <a:pt x="51058" y="148565"/>
                </a:cubicBezTo>
                <a:cubicBezTo>
                  <a:pt x="44075" y="163695"/>
                  <a:pt x="39943" y="180076"/>
                  <a:pt x="32491" y="194981"/>
                </a:cubicBezTo>
                <a:cubicBezTo>
                  <a:pt x="24885" y="210194"/>
                  <a:pt x="22663" y="212449"/>
                  <a:pt x="18566" y="227472"/>
                </a:cubicBezTo>
                <a:cubicBezTo>
                  <a:pt x="15209" y="239781"/>
                  <a:pt x="11785" y="252094"/>
                  <a:pt x="9283" y="264605"/>
                </a:cubicBezTo>
                <a:lnTo>
                  <a:pt x="0" y="311022"/>
                </a:lnTo>
                <a:cubicBezTo>
                  <a:pt x="5528" y="371832"/>
                  <a:pt x="-764" y="345863"/>
                  <a:pt x="13925" y="389929"/>
                </a:cubicBezTo>
                <a:cubicBezTo>
                  <a:pt x="15472" y="394571"/>
                  <a:pt x="15106" y="400394"/>
                  <a:pt x="18566" y="403854"/>
                </a:cubicBezTo>
                <a:cubicBezTo>
                  <a:pt x="41078" y="426366"/>
                  <a:pt x="29850" y="417566"/>
                  <a:pt x="51058" y="431704"/>
                </a:cubicBezTo>
                <a:cubicBezTo>
                  <a:pt x="60186" y="445396"/>
                  <a:pt x="60864" y="448386"/>
                  <a:pt x="74266" y="459554"/>
                </a:cubicBezTo>
                <a:cubicBezTo>
                  <a:pt x="85936" y="469279"/>
                  <a:pt x="93139" y="470554"/>
                  <a:pt x="106757" y="478120"/>
                </a:cubicBezTo>
                <a:cubicBezTo>
                  <a:pt x="114643" y="482501"/>
                  <a:pt x="122079" y="487664"/>
                  <a:pt x="129965" y="492045"/>
                </a:cubicBezTo>
                <a:cubicBezTo>
                  <a:pt x="136014" y="495405"/>
                  <a:pt x="142524" y="497895"/>
                  <a:pt x="148532" y="501328"/>
                </a:cubicBezTo>
                <a:cubicBezTo>
                  <a:pt x="153376" y="504096"/>
                  <a:pt x="157614" y="507843"/>
                  <a:pt x="162457" y="510611"/>
                </a:cubicBezTo>
                <a:cubicBezTo>
                  <a:pt x="168465" y="514044"/>
                  <a:pt x="175015" y="516462"/>
                  <a:pt x="181023" y="519895"/>
                </a:cubicBezTo>
                <a:cubicBezTo>
                  <a:pt x="198161" y="529689"/>
                  <a:pt x="193114" y="530811"/>
                  <a:pt x="213515" y="538461"/>
                </a:cubicBezTo>
                <a:cubicBezTo>
                  <a:pt x="219488" y="540701"/>
                  <a:pt x="225892" y="541556"/>
                  <a:pt x="232081" y="543103"/>
                </a:cubicBezTo>
                <a:cubicBezTo>
                  <a:pt x="242267" y="549893"/>
                  <a:pt x="252795" y="557743"/>
                  <a:pt x="264572" y="561669"/>
                </a:cubicBezTo>
                <a:cubicBezTo>
                  <a:pt x="272057" y="564164"/>
                  <a:pt x="280045" y="564764"/>
                  <a:pt x="287781" y="566311"/>
                </a:cubicBezTo>
                <a:cubicBezTo>
                  <a:pt x="305831" y="575336"/>
                  <a:pt x="312891" y="579960"/>
                  <a:pt x="334197" y="584877"/>
                </a:cubicBezTo>
                <a:cubicBezTo>
                  <a:pt x="344857" y="587337"/>
                  <a:pt x="355875" y="587855"/>
                  <a:pt x="366688" y="589519"/>
                </a:cubicBezTo>
                <a:cubicBezTo>
                  <a:pt x="375990" y="590950"/>
                  <a:pt x="385336" y="592189"/>
                  <a:pt x="394538" y="594161"/>
                </a:cubicBezTo>
                <a:cubicBezTo>
                  <a:pt x="407013" y="596834"/>
                  <a:pt x="419160" y="600942"/>
                  <a:pt x="431671" y="603444"/>
                </a:cubicBezTo>
                <a:cubicBezTo>
                  <a:pt x="442399" y="605590"/>
                  <a:pt x="453356" y="606380"/>
                  <a:pt x="464162" y="608086"/>
                </a:cubicBezTo>
                <a:cubicBezTo>
                  <a:pt x="467612" y="608631"/>
                  <a:pt x="526566" y="617884"/>
                  <a:pt x="543070" y="622010"/>
                </a:cubicBezTo>
                <a:cubicBezTo>
                  <a:pt x="569583" y="628638"/>
                  <a:pt x="543727" y="625506"/>
                  <a:pt x="575561" y="631294"/>
                </a:cubicBezTo>
                <a:cubicBezTo>
                  <a:pt x="646484" y="644189"/>
                  <a:pt x="567351" y="625760"/>
                  <a:pt x="645186" y="645219"/>
                </a:cubicBezTo>
                <a:lnTo>
                  <a:pt x="663752" y="649860"/>
                </a:lnTo>
                <a:lnTo>
                  <a:pt x="682319" y="654502"/>
                </a:lnTo>
                <a:lnTo>
                  <a:pt x="710168" y="645219"/>
                </a:lnTo>
                <a:cubicBezTo>
                  <a:pt x="714810" y="643672"/>
                  <a:pt x="719295" y="641537"/>
                  <a:pt x="724093" y="640577"/>
                </a:cubicBezTo>
                <a:lnTo>
                  <a:pt x="747301" y="635935"/>
                </a:lnTo>
                <a:cubicBezTo>
                  <a:pt x="756584" y="631293"/>
                  <a:pt x="766078" y="627050"/>
                  <a:pt x="775151" y="622010"/>
                </a:cubicBezTo>
                <a:cubicBezTo>
                  <a:pt x="802142" y="607015"/>
                  <a:pt x="775894" y="617120"/>
                  <a:pt x="803001" y="608086"/>
                </a:cubicBezTo>
                <a:cubicBezTo>
                  <a:pt x="809190" y="603444"/>
                  <a:pt x="815624" y="599114"/>
                  <a:pt x="821567" y="594161"/>
                </a:cubicBezTo>
                <a:cubicBezTo>
                  <a:pt x="824929" y="591359"/>
                  <a:pt x="827350" y="587503"/>
                  <a:pt x="830851" y="584877"/>
                </a:cubicBezTo>
                <a:cubicBezTo>
                  <a:pt x="839776" y="578183"/>
                  <a:pt x="849287" y="572301"/>
                  <a:pt x="858700" y="566311"/>
                </a:cubicBezTo>
                <a:cubicBezTo>
                  <a:pt x="866311" y="561467"/>
                  <a:pt x="873839" y="556420"/>
                  <a:pt x="881908" y="552386"/>
                </a:cubicBezTo>
                <a:cubicBezTo>
                  <a:pt x="896561" y="545060"/>
                  <a:pt x="917121" y="535740"/>
                  <a:pt x="928325" y="524536"/>
                </a:cubicBezTo>
                <a:cubicBezTo>
                  <a:pt x="961397" y="491464"/>
                  <a:pt x="925690" y="528992"/>
                  <a:pt x="951533" y="496687"/>
                </a:cubicBezTo>
                <a:cubicBezTo>
                  <a:pt x="977982" y="463625"/>
                  <a:pt x="941535" y="516326"/>
                  <a:pt x="970099" y="473478"/>
                </a:cubicBezTo>
                <a:cubicBezTo>
                  <a:pt x="971646" y="459553"/>
                  <a:pt x="971993" y="445442"/>
                  <a:pt x="974741" y="431704"/>
                </a:cubicBezTo>
                <a:cubicBezTo>
                  <a:pt x="976660" y="422109"/>
                  <a:pt x="980930" y="413137"/>
                  <a:pt x="984024" y="403854"/>
                </a:cubicBezTo>
                <a:lnTo>
                  <a:pt x="988666" y="389929"/>
                </a:lnTo>
                <a:cubicBezTo>
                  <a:pt x="987119" y="371363"/>
                  <a:pt x="985453" y="352806"/>
                  <a:pt x="984024" y="334230"/>
                </a:cubicBezTo>
                <a:cubicBezTo>
                  <a:pt x="983848" y="331945"/>
                  <a:pt x="981816" y="264905"/>
                  <a:pt x="974741" y="246039"/>
                </a:cubicBezTo>
                <a:cubicBezTo>
                  <a:pt x="970181" y="233880"/>
                  <a:pt x="959560" y="227554"/>
                  <a:pt x="951533" y="218189"/>
                </a:cubicBezTo>
                <a:cubicBezTo>
                  <a:pt x="946498" y="212315"/>
                  <a:pt x="941708" y="206183"/>
                  <a:pt x="937608" y="199623"/>
                </a:cubicBezTo>
                <a:cubicBezTo>
                  <a:pt x="933941" y="193755"/>
                  <a:pt x="932755" y="186372"/>
                  <a:pt x="928325" y="181056"/>
                </a:cubicBezTo>
                <a:cubicBezTo>
                  <a:pt x="924754" y="176770"/>
                  <a:pt x="919244" y="174541"/>
                  <a:pt x="914400" y="171773"/>
                </a:cubicBezTo>
                <a:cubicBezTo>
                  <a:pt x="890773" y="158273"/>
                  <a:pt x="895211" y="162401"/>
                  <a:pt x="863342" y="157848"/>
                </a:cubicBezTo>
                <a:cubicBezTo>
                  <a:pt x="857153" y="154754"/>
                  <a:pt x="850532" y="152403"/>
                  <a:pt x="844775" y="148565"/>
                </a:cubicBezTo>
                <a:cubicBezTo>
                  <a:pt x="841134" y="146137"/>
                  <a:pt x="838815" y="142129"/>
                  <a:pt x="835492" y="139281"/>
                </a:cubicBezTo>
                <a:cubicBezTo>
                  <a:pt x="827970" y="132834"/>
                  <a:pt x="819289" y="127720"/>
                  <a:pt x="812284" y="120715"/>
                </a:cubicBezTo>
                <a:cubicBezTo>
                  <a:pt x="808339" y="116770"/>
                  <a:pt x="806348" y="111253"/>
                  <a:pt x="803001" y="106790"/>
                </a:cubicBezTo>
                <a:cubicBezTo>
                  <a:pt x="797057" y="98864"/>
                  <a:pt x="791439" y="90587"/>
                  <a:pt x="784434" y="83582"/>
                </a:cubicBezTo>
                <a:cubicBezTo>
                  <a:pt x="778964" y="78112"/>
                  <a:pt x="771742" y="74692"/>
                  <a:pt x="765868" y="69657"/>
                </a:cubicBezTo>
                <a:cubicBezTo>
                  <a:pt x="760884" y="65385"/>
                  <a:pt x="756849" y="60093"/>
                  <a:pt x="751943" y="55732"/>
                </a:cubicBezTo>
                <a:cubicBezTo>
                  <a:pt x="735274" y="40916"/>
                  <a:pt x="715911" y="24884"/>
                  <a:pt x="696243" y="13958"/>
                </a:cubicBezTo>
                <a:cubicBezTo>
                  <a:pt x="691966" y="11582"/>
                  <a:pt x="686960" y="10863"/>
                  <a:pt x="682319" y="9316"/>
                </a:cubicBezTo>
                <a:cubicBezTo>
                  <a:pt x="671941" y="-1061"/>
                  <a:pt x="677411" y="33"/>
                  <a:pt x="668394" y="3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Freeform 141">
            <a:extLst>
              <a:ext uri="{FF2B5EF4-FFF2-40B4-BE49-F238E27FC236}">
                <a16:creationId xmlns:a16="http://schemas.microsoft.com/office/drawing/2014/main" id="{51C4C51B-EBF8-3C45-910C-3BA9A8489888}"/>
              </a:ext>
            </a:extLst>
          </p:cNvPr>
          <p:cNvSpPr/>
          <p:nvPr/>
        </p:nvSpPr>
        <p:spPr>
          <a:xfrm rot="10800000" flipH="1">
            <a:off x="3657966" y="3660921"/>
            <a:ext cx="893620" cy="917133"/>
          </a:xfrm>
          <a:custGeom>
            <a:avLst/>
            <a:gdLst>
              <a:gd name="connsiteX0" fmla="*/ 375971 w 988666"/>
              <a:gd name="connsiteY0" fmla="*/ 65015 h 654502"/>
              <a:gd name="connsiteX1" fmla="*/ 334197 w 988666"/>
              <a:gd name="connsiteY1" fmla="*/ 78940 h 654502"/>
              <a:gd name="connsiteX2" fmla="*/ 250648 w 988666"/>
              <a:gd name="connsiteY2" fmla="*/ 83582 h 654502"/>
              <a:gd name="connsiteX3" fmla="*/ 111399 w 988666"/>
              <a:gd name="connsiteY3" fmla="*/ 88224 h 654502"/>
              <a:gd name="connsiteX4" fmla="*/ 83549 w 988666"/>
              <a:gd name="connsiteY4" fmla="*/ 92865 h 654502"/>
              <a:gd name="connsiteX5" fmla="*/ 60341 w 988666"/>
              <a:gd name="connsiteY5" fmla="*/ 134640 h 654502"/>
              <a:gd name="connsiteX6" fmla="*/ 51058 w 988666"/>
              <a:gd name="connsiteY6" fmla="*/ 148565 h 654502"/>
              <a:gd name="connsiteX7" fmla="*/ 32491 w 988666"/>
              <a:gd name="connsiteY7" fmla="*/ 194981 h 654502"/>
              <a:gd name="connsiteX8" fmla="*/ 18566 w 988666"/>
              <a:gd name="connsiteY8" fmla="*/ 227472 h 654502"/>
              <a:gd name="connsiteX9" fmla="*/ 9283 w 988666"/>
              <a:gd name="connsiteY9" fmla="*/ 264605 h 654502"/>
              <a:gd name="connsiteX10" fmla="*/ 0 w 988666"/>
              <a:gd name="connsiteY10" fmla="*/ 311022 h 654502"/>
              <a:gd name="connsiteX11" fmla="*/ 13925 w 988666"/>
              <a:gd name="connsiteY11" fmla="*/ 389929 h 654502"/>
              <a:gd name="connsiteX12" fmla="*/ 18566 w 988666"/>
              <a:gd name="connsiteY12" fmla="*/ 403854 h 654502"/>
              <a:gd name="connsiteX13" fmla="*/ 51058 w 988666"/>
              <a:gd name="connsiteY13" fmla="*/ 431704 h 654502"/>
              <a:gd name="connsiteX14" fmla="*/ 74266 w 988666"/>
              <a:gd name="connsiteY14" fmla="*/ 459554 h 654502"/>
              <a:gd name="connsiteX15" fmla="*/ 106757 w 988666"/>
              <a:gd name="connsiteY15" fmla="*/ 478120 h 654502"/>
              <a:gd name="connsiteX16" fmla="*/ 129965 w 988666"/>
              <a:gd name="connsiteY16" fmla="*/ 492045 h 654502"/>
              <a:gd name="connsiteX17" fmla="*/ 148532 w 988666"/>
              <a:gd name="connsiteY17" fmla="*/ 501328 h 654502"/>
              <a:gd name="connsiteX18" fmla="*/ 162457 w 988666"/>
              <a:gd name="connsiteY18" fmla="*/ 510611 h 654502"/>
              <a:gd name="connsiteX19" fmla="*/ 181023 w 988666"/>
              <a:gd name="connsiteY19" fmla="*/ 519895 h 654502"/>
              <a:gd name="connsiteX20" fmla="*/ 213515 w 988666"/>
              <a:gd name="connsiteY20" fmla="*/ 538461 h 654502"/>
              <a:gd name="connsiteX21" fmla="*/ 232081 w 988666"/>
              <a:gd name="connsiteY21" fmla="*/ 543103 h 654502"/>
              <a:gd name="connsiteX22" fmla="*/ 264572 w 988666"/>
              <a:gd name="connsiteY22" fmla="*/ 561669 h 654502"/>
              <a:gd name="connsiteX23" fmla="*/ 287781 w 988666"/>
              <a:gd name="connsiteY23" fmla="*/ 566311 h 654502"/>
              <a:gd name="connsiteX24" fmla="*/ 334197 w 988666"/>
              <a:gd name="connsiteY24" fmla="*/ 584877 h 654502"/>
              <a:gd name="connsiteX25" fmla="*/ 366688 w 988666"/>
              <a:gd name="connsiteY25" fmla="*/ 589519 h 654502"/>
              <a:gd name="connsiteX26" fmla="*/ 394538 w 988666"/>
              <a:gd name="connsiteY26" fmla="*/ 594161 h 654502"/>
              <a:gd name="connsiteX27" fmla="*/ 431671 w 988666"/>
              <a:gd name="connsiteY27" fmla="*/ 603444 h 654502"/>
              <a:gd name="connsiteX28" fmla="*/ 464162 w 988666"/>
              <a:gd name="connsiteY28" fmla="*/ 608086 h 654502"/>
              <a:gd name="connsiteX29" fmla="*/ 543070 w 988666"/>
              <a:gd name="connsiteY29" fmla="*/ 622010 h 654502"/>
              <a:gd name="connsiteX30" fmla="*/ 575561 w 988666"/>
              <a:gd name="connsiteY30" fmla="*/ 631294 h 654502"/>
              <a:gd name="connsiteX31" fmla="*/ 645186 w 988666"/>
              <a:gd name="connsiteY31" fmla="*/ 645219 h 654502"/>
              <a:gd name="connsiteX32" fmla="*/ 663752 w 988666"/>
              <a:gd name="connsiteY32" fmla="*/ 649860 h 654502"/>
              <a:gd name="connsiteX33" fmla="*/ 682319 w 988666"/>
              <a:gd name="connsiteY33" fmla="*/ 654502 h 654502"/>
              <a:gd name="connsiteX34" fmla="*/ 710168 w 988666"/>
              <a:gd name="connsiteY34" fmla="*/ 645219 h 654502"/>
              <a:gd name="connsiteX35" fmla="*/ 724093 w 988666"/>
              <a:gd name="connsiteY35" fmla="*/ 640577 h 654502"/>
              <a:gd name="connsiteX36" fmla="*/ 747301 w 988666"/>
              <a:gd name="connsiteY36" fmla="*/ 635935 h 654502"/>
              <a:gd name="connsiteX37" fmla="*/ 775151 w 988666"/>
              <a:gd name="connsiteY37" fmla="*/ 622010 h 654502"/>
              <a:gd name="connsiteX38" fmla="*/ 803001 w 988666"/>
              <a:gd name="connsiteY38" fmla="*/ 608086 h 654502"/>
              <a:gd name="connsiteX39" fmla="*/ 821567 w 988666"/>
              <a:gd name="connsiteY39" fmla="*/ 594161 h 654502"/>
              <a:gd name="connsiteX40" fmla="*/ 830851 w 988666"/>
              <a:gd name="connsiteY40" fmla="*/ 584877 h 654502"/>
              <a:gd name="connsiteX41" fmla="*/ 858700 w 988666"/>
              <a:gd name="connsiteY41" fmla="*/ 566311 h 654502"/>
              <a:gd name="connsiteX42" fmla="*/ 881908 w 988666"/>
              <a:gd name="connsiteY42" fmla="*/ 552386 h 654502"/>
              <a:gd name="connsiteX43" fmla="*/ 928325 w 988666"/>
              <a:gd name="connsiteY43" fmla="*/ 524536 h 654502"/>
              <a:gd name="connsiteX44" fmla="*/ 951533 w 988666"/>
              <a:gd name="connsiteY44" fmla="*/ 496687 h 654502"/>
              <a:gd name="connsiteX45" fmla="*/ 970099 w 988666"/>
              <a:gd name="connsiteY45" fmla="*/ 473478 h 654502"/>
              <a:gd name="connsiteX46" fmla="*/ 974741 w 988666"/>
              <a:gd name="connsiteY46" fmla="*/ 431704 h 654502"/>
              <a:gd name="connsiteX47" fmla="*/ 984024 w 988666"/>
              <a:gd name="connsiteY47" fmla="*/ 403854 h 654502"/>
              <a:gd name="connsiteX48" fmla="*/ 988666 w 988666"/>
              <a:gd name="connsiteY48" fmla="*/ 389929 h 654502"/>
              <a:gd name="connsiteX49" fmla="*/ 984024 w 988666"/>
              <a:gd name="connsiteY49" fmla="*/ 334230 h 654502"/>
              <a:gd name="connsiteX50" fmla="*/ 974741 w 988666"/>
              <a:gd name="connsiteY50" fmla="*/ 246039 h 654502"/>
              <a:gd name="connsiteX51" fmla="*/ 951533 w 988666"/>
              <a:gd name="connsiteY51" fmla="*/ 218189 h 654502"/>
              <a:gd name="connsiteX52" fmla="*/ 937608 w 988666"/>
              <a:gd name="connsiteY52" fmla="*/ 199623 h 654502"/>
              <a:gd name="connsiteX53" fmla="*/ 928325 w 988666"/>
              <a:gd name="connsiteY53" fmla="*/ 181056 h 654502"/>
              <a:gd name="connsiteX54" fmla="*/ 914400 w 988666"/>
              <a:gd name="connsiteY54" fmla="*/ 171773 h 654502"/>
              <a:gd name="connsiteX55" fmla="*/ 863342 w 988666"/>
              <a:gd name="connsiteY55" fmla="*/ 157848 h 654502"/>
              <a:gd name="connsiteX56" fmla="*/ 844775 w 988666"/>
              <a:gd name="connsiteY56" fmla="*/ 148565 h 654502"/>
              <a:gd name="connsiteX57" fmla="*/ 835492 w 988666"/>
              <a:gd name="connsiteY57" fmla="*/ 139281 h 654502"/>
              <a:gd name="connsiteX58" fmla="*/ 812284 w 988666"/>
              <a:gd name="connsiteY58" fmla="*/ 120715 h 654502"/>
              <a:gd name="connsiteX59" fmla="*/ 803001 w 988666"/>
              <a:gd name="connsiteY59" fmla="*/ 106790 h 654502"/>
              <a:gd name="connsiteX60" fmla="*/ 784434 w 988666"/>
              <a:gd name="connsiteY60" fmla="*/ 83582 h 654502"/>
              <a:gd name="connsiteX61" fmla="*/ 765868 w 988666"/>
              <a:gd name="connsiteY61" fmla="*/ 69657 h 654502"/>
              <a:gd name="connsiteX62" fmla="*/ 751943 w 988666"/>
              <a:gd name="connsiteY62" fmla="*/ 55732 h 654502"/>
              <a:gd name="connsiteX63" fmla="*/ 696243 w 988666"/>
              <a:gd name="connsiteY63" fmla="*/ 13958 h 654502"/>
              <a:gd name="connsiteX64" fmla="*/ 682319 w 988666"/>
              <a:gd name="connsiteY64" fmla="*/ 9316 h 654502"/>
              <a:gd name="connsiteX65" fmla="*/ 668394 w 988666"/>
              <a:gd name="connsiteY65" fmla="*/ 33 h 654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988666" h="654502">
                <a:moveTo>
                  <a:pt x="375971" y="65015"/>
                </a:moveTo>
                <a:cubicBezTo>
                  <a:pt x="362046" y="69657"/>
                  <a:pt x="348716" y="76789"/>
                  <a:pt x="334197" y="78940"/>
                </a:cubicBezTo>
                <a:cubicBezTo>
                  <a:pt x="306606" y="83028"/>
                  <a:pt x="278516" y="82421"/>
                  <a:pt x="250648" y="83582"/>
                </a:cubicBezTo>
                <a:lnTo>
                  <a:pt x="111399" y="88224"/>
                </a:lnTo>
                <a:cubicBezTo>
                  <a:pt x="102116" y="89771"/>
                  <a:pt x="91259" y="87468"/>
                  <a:pt x="83549" y="92865"/>
                </a:cubicBezTo>
                <a:cubicBezTo>
                  <a:pt x="61037" y="108623"/>
                  <a:pt x="69052" y="117219"/>
                  <a:pt x="60341" y="134640"/>
                </a:cubicBezTo>
                <a:cubicBezTo>
                  <a:pt x="57846" y="139630"/>
                  <a:pt x="53396" y="143500"/>
                  <a:pt x="51058" y="148565"/>
                </a:cubicBezTo>
                <a:cubicBezTo>
                  <a:pt x="44075" y="163695"/>
                  <a:pt x="39943" y="180076"/>
                  <a:pt x="32491" y="194981"/>
                </a:cubicBezTo>
                <a:cubicBezTo>
                  <a:pt x="24885" y="210194"/>
                  <a:pt x="22663" y="212449"/>
                  <a:pt x="18566" y="227472"/>
                </a:cubicBezTo>
                <a:cubicBezTo>
                  <a:pt x="15209" y="239781"/>
                  <a:pt x="11785" y="252094"/>
                  <a:pt x="9283" y="264605"/>
                </a:cubicBezTo>
                <a:lnTo>
                  <a:pt x="0" y="311022"/>
                </a:lnTo>
                <a:cubicBezTo>
                  <a:pt x="5528" y="371832"/>
                  <a:pt x="-764" y="345863"/>
                  <a:pt x="13925" y="389929"/>
                </a:cubicBezTo>
                <a:cubicBezTo>
                  <a:pt x="15472" y="394571"/>
                  <a:pt x="15106" y="400394"/>
                  <a:pt x="18566" y="403854"/>
                </a:cubicBezTo>
                <a:cubicBezTo>
                  <a:pt x="41078" y="426366"/>
                  <a:pt x="29850" y="417566"/>
                  <a:pt x="51058" y="431704"/>
                </a:cubicBezTo>
                <a:cubicBezTo>
                  <a:pt x="60186" y="445396"/>
                  <a:pt x="60864" y="448386"/>
                  <a:pt x="74266" y="459554"/>
                </a:cubicBezTo>
                <a:cubicBezTo>
                  <a:pt x="85936" y="469279"/>
                  <a:pt x="93139" y="470554"/>
                  <a:pt x="106757" y="478120"/>
                </a:cubicBezTo>
                <a:cubicBezTo>
                  <a:pt x="114643" y="482501"/>
                  <a:pt x="122079" y="487664"/>
                  <a:pt x="129965" y="492045"/>
                </a:cubicBezTo>
                <a:cubicBezTo>
                  <a:pt x="136014" y="495405"/>
                  <a:pt x="142524" y="497895"/>
                  <a:pt x="148532" y="501328"/>
                </a:cubicBezTo>
                <a:cubicBezTo>
                  <a:pt x="153376" y="504096"/>
                  <a:pt x="157614" y="507843"/>
                  <a:pt x="162457" y="510611"/>
                </a:cubicBezTo>
                <a:cubicBezTo>
                  <a:pt x="168465" y="514044"/>
                  <a:pt x="175015" y="516462"/>
                  <a:pt x="181023" y="519895"/>
                </a:cubicBezTo>
                <a:cubicBezTo>
                  <a:pt x="198161" y="529689"/>
                  <a:pt x="193114" y="530811"/>
                  <a:pt x="213515" y="538461"/>
                </a:cubicBezTo>
                <a:cubicBezTo>
                  <a:pt x="219488" y="540701"/>
                  <a:pt x="225892" y="541556"/>
                  <a:pt x="232081" y="543103"/>
                </a:cubicBezTo>
                <a:cubicBezTo>
                  <a:pt x="242267" y="549893"/>
                  <a:pt x="252795" y="557743"/>
                  <a:pt x="264572" y="561669"/>
                </a:cubicBezTo>
                <a:cubicBezTo>
                  <a:pt x="272057" y="564164"/>
                  <a:pt x="280045" y="564764"/>
                  <a:pt x="287781" y="566311"/>
                </a:cubicBezTo>
                <a:cubicBezTo>
                  <a:pt x="305831" y="575336"/>
                  <a:pt x="312891" y="579960"/>
                  <a:pt x="334197" y="584877"/>
                </a:cubicBezTo>
                <a:cubicBezTo>
                  <a:pt x="344857" y="587337"/>
                  <a:pt x="355875" y="587855"/>
                  <a:pt x="366688" y="589519"/>
                </a:cubicBezTo>
                <a:cubicBezTo>
                  <a:pt x="375990" y="590950"/>
                  <a:pt x="385336" y="592189"/>
                  <a:pt x="394538" y="594161"/>
                </a:cubicBezTo>
                <a:cubicBezTo>
                  <a:pt x="407013" y="596834"/>
                  <a:pt x="419160" y="600942"/>
                  <a:pt x="431671" y="603444"/>
                </a:cubicBezTo>
                <a:cubicBezTo>
                  <a:pt x="442399" y="605590"/>
                  <a:pt x="453356" y="606380"/>
                  <a:pt x="464162" y="608086"/>
                </a:cubicBezTo>
                <a:cubicBezTo>
                  <a:pt x="467612" y="608631"/>
                  <a:pt x="526566" y="617884"/>
                  <a:pt x="543070" y="622010"/>
                </a:cubicBezTo>
                <a:cubicBezTo>
                  <a:pt x="569583" y="628638"/>
                  <a:pt x="543727" y="625506"/>
                  <a:pt x="575561" y="631294"/>
                </a:cubicBezTo>
                <a:cubicBezTo>
                  <a:pt x="646484" y="644189"/>
                  <a:pt x="567351" y="625760"/>
                  <a:pt x="645186" y="645219"/>
                </a:cubicBezTo>
                <a:lnTo>
                  <a:pt x="663752" y="649860"/>
                </a:lnTo>
                <a:lnTo>
                  <a:pt x="682319" y="654502"/>
                </a:lnTo>
                <a:lnTo>
                  <a:pt x="710168" y="645219"/>
                </a:lnTo>
                <a:cubicBezTo>
                  <a:pt x="714810" y="643672"/>
                  <a:pt x="719295" y="641537"/>
                  <a:pt x="724093" y="640577"/>
                </a:cubicBezTo>
                <a:lnTo>
                  <a:pt x="747301" y="635935"/>
                </a:lnTo>
                <a:cubicBezTo>
                  <a:pt x="756584" y="631293"/>
                  <a:pt x="766078" y="627050"/>
                  <a:pt x="775151" y="622010"/>
                </a:cubicBezTo>
                <a:cubicBezTo>
                  <a:pt x="802142" y="607015"/>
                  <a:pt x="775894" y="617120"/>
                  <a:pt x="803001" y="608086"/>
                </a:cubicBezTo>
                <a:cubicBezTo>
                  <a:pt x="809190" y="603444"/>
                  <a:pt x="815624" y="599114"/>
                  <a:pt x="821567" y="594161"/>
                </a:cubicBezTo>
                <a:cubicBezTo>
                  <a:pt x="824929" y="591359"/>
                  <a:pt x="827350" y="587503"/>
                  <a:pt x="830851" y="584877"/>
                </a:cubicBezTo>
                <a:cubicBezTo>
                  <a:pt x="839776" y="578183"/>
                  <a:pt x="849287" y="572301"/>
                  <a:pt x="858700" y="566311"/>
                </a:cubicBezTo>
                <a:cubicBezTo>
                  <a:pt x="866311" y="561467"/>
                  <a:pt x="873839" y="556420"/>
                  <a:pt x="881908" y="552386"/>
                </a:cubicBezTo>
                <a:cubicBezTo>
                  <a:pt x="896561" y="545060"/>
                  <a:pt x="917121" y="535740"/>
                  <a:pt x="928325" y="524536"/>
                </a:cubicBezTo>
                <a:cubicBezTo>
                  <a:pt x="961397" y="491464"/>
                  <a:pt x="925690" y="528992"/>
                  <a:pt x="951533" y="496687"/>
                </a:cubicBezTo>
                <a:cubicBezTo>
                  <a:pt x="977982" y="463625"/>
                  <a:pt x="941535" y="516326"/>
                  <a:pt x="970099" y="473478"/>
                </a:cubicBezTo>
                <a:cubicBezTo>
                  <a:pt x="971646" y="459553"/>
                  <a:pt x="971993" y="445442"/>
                  <a:pt x="974741" y="431704"/>
                </a:cubicBezTo>
                <a:cubicBezTo>
                  <a:pt x="976660" y="422109"/>
                  <a:pt x="980930" y="413137"/>
                  <a:pt x="984024" y="403854"/>
                </a:cubicBezTo>
                <a:lnTo>
                  <a:pt x="988666" y="389929"/>
                </a:lnTo>
                <a:cubicBezTo>
                  <a:pt x="987119" y="371363"/>
                  <a:pt x="985453" y="352806"/>
                  <a:pt x="984024" y="334230"/>
                </a:cubicBezTo>
                <a:cubicBezTo>
                  <a:pt x="983848" y="331945"/>
                  <a:pt x="981816" y="264905"/>
                  <a:pt x="974741" y="246039"/>
                </a:cubicBezTo>
                <a:cubicBezTo>
                  <a:pt x="970181" y="233880"/>
                  <a:pt x="959560" y="227554"/>
                  <a:pt x="951533" y="218189"/>
                </a:cubicBezTo>
                <a:cubicBezTo>
                  <a:pt x="946498" y="212315"/>
                  <a:pt x="941708" y="206183"/>
                  <a:pt x="937608" y="199623"/>
                </a:cubicBezTo>
                <a:cubicBezTo>
                  <a:pt x="933941" y="193755"/>
                  <a:pt x="932755" y="186372"/>
                  <a:pt x="928325" y="181056"/>
                </a:cubicBezTo>
                <a:cubicBezTo>
                  <a:pt x="924754" y="176770"/>
                  <a:pt x="919244" y="174541"/>
                  <a:pt x="914400" y="171773"/>
                </a:cubicBezTo>
                <a:cubicBezTo>
                  <a:pt x="890773" y="158273"/>
                  <a:pt x="895211" y="162401"/>
                  <a:pt x="863342" y="157848"/>
                </a:cubicBezTo>
                <a:cubicBezTo>
                  <a:pt x="857153" y="154754"/>
                  <a:pt x="850532" y="152403"/>
                  <a:pt x="844775" y="148565"/>
                </a:cubicBezTo>
                <a:cubicBezTo>
                  <a:pt x="841134" y="146137"/>
                  <a:pt x="838815" y="142129"/>
                  <a:pt x="835492" y="139281"/>
                </a:cubicBezTo>
                <a:cubicBezTo>
                  <a:pt x="827970" y="132834"/>
                  <a:pt x="819289" y="127720"/>
                  <a:pt x="812284" y="120715"/>
                </a:cubicBezTo>
                <a:cubicBezTo>
                  <a:pt x="808339" y="116770"/>
                  <a:pt x="806348" y="111253"/>
                  <a:pt x="803001" y="106790"/>
                </a:cubicBezTo>
                <a:cubicBezTo>
                  <a:pt x="797057" y="98864"/>
                  <a:pt x="791439" y="90587"/>
                  <a:pt x="784434" y="83582"/>
                </a:cubicBezTo>
                <a:cubicBezTo>
                  <a:pt x="778964" y="78112"/>
                  <a:pt x="771742" y="74692"/>
                  <a:pt x="765868" y="69657"/>
                </a:cubicBezTo>
                <a:cubicBezTo>
                  <a:pt x="760884" y="65385"/>
                  <a:pt x="756849" y="60093"/>
                  <a:pt x="751943" y="55732"/>
                </a:cubicBezTo>
                <a:cubicBezTo>
                  <a:pt x="735274" y="40916"/>
                  <a:pt x="715911" y="24884"/>
                  <a:pt x="696243" y="13958"/>
                </a:cubicBezTo>
                <a:cubicBezTo>
                  <a:pt x="691966" y="11582"/>
                  <a:pt x="686960" y="10863"/>
                  <a:pt x="682319" y="9316"/>
                </a:cubicBezTo>
                <a:cubicBezTo>
                  <a:pt x="671941" y="-1061"/>
                  <a:pt x="677411" y="33"/>
                  <a:pt x="668394" y="33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reeform 142">
            <a:extLst>
              <a:ext uri="{FF2B5EF4-FFF2-40B4-BE49-F238E27FC236}">
                <a16:creationId xmlns:a16="http://schemas.microsoft.com/office/drawing/2014/main" id="{8DC8E759-6043-074D-BF57-C1F85DEFC9EE}"/>
              </a:ext>
            </a:extLst>
          </p:cNvPr>
          <p:cNvSpPr/>
          <p:nvPr/>
        </p:nvSpPr>
        <p:spPr>
          <a:xfrm rot="10800000" flipH="1">
            <a:off x="8258996" y="3650864"/>
            <a:ext cx="1156238" cy="917133"/>
          </a:xfrm>
          <a:custGeom>
            <a:avLst/>
            <a:gdLst>
              <a:gd name="connsiteX0" fmla="*/ 375971 w 988666"/>
              <a:gd name="connsiteY0" fmla="*/ 65015 h 654502"/>
              <a:gd name="connsiteX1" fmla="*/ 334197 w 988666"/>
              <a:gd name="connsiteY1" fmla="*/ 78940 h 654502"/>
              <a:gd name="connsiteX2" fmla="*/ 250648 w 988666"/>
              <a:gd name="connsiteY2" fmla="*/ 83582 h 654502"/>
              <a:gd name="connsiteX3" fmla="*/ 111399 w 988666"/>
              <a:gd name="connsiteY3" fmla="*/ 88224 h 654502"/>
              <a:gd name="connsiteX4" fmla="*/ 83549 w 988666"/>
              <a:gd name="connsiteY4" fmla="*/ 92865 h 654502"/>
              <a:gd name="connsiteX5" fmla="*/ 60341 w 988666"/>
              <a:gd name="connsiteY5" fmla="*/ 134640 h 654502"/>
              <a:gd name="connsiteX6" fmla="*/ 51058 w 988666"/>
              <a:gd name="connsiteY6" fmla="*/ 148565 h 654502"/>
              <a:gd name="connsiteX7" fmla="*/ 32491 w 988666"/>
              <a:gd name="connsiteY7" fmla="*/ 194981 h 654502"/>
              <a:gd name="connsiteX8" fmla="*/ 18566 w 988666"/>
              <a:gd name="connsiteY8" fmla="*/ 227472 h 654502"/>
              <a:gd name="connsiteX9" fmla="*/ 9283 w 988666"/>
              <a:gd name="connsiteY9" fmla="*/ 264605 h 654502"/>
              <a:gd name="connsiteX10" fmla="*/ 0 w 988666"/>
              <a:gd name="connsiteY10" fmla="*/ 311022 h 654502"/>
              <a:gd name="connsiteX11" fmla="*/ 13925 w 988666"/>
              <a:gd name="connsiteY11" fmla="*/ 389929 h 654502"/>
              <a:gd name="connsiteX12" fmla="*/ 18566 w 988666"/>
              <a:gd name="connsiteY12" fmla="*/ 403854 h 654502"/>
              <a:gd name="connsiteX13" fmla="*/ 51058 w 988666"/>
              <a:gd name="connsiteY13" fmla="*/ 431704 h 654502"/>
              <a:gd name="connsiteX14" fmla="*/ 74266 w 988666"/>
              <a:gd name="connsiteY14" fmla="*/ 459554 h 654502"/>
              <a:gd name="connsiteX15" fmla="*/ 106757 w 988666"/>
              <a:gd name="connsiteY15" fmla="*/ 478120 h 654502"/>
              <a:gd name="connsiteX16" fmla="*/ 129965 w 988666"/>
              <a:gd name="connsiteY16" fmla="*/ 492045 h 654502"/>
              <a:gd name="connsiteX17" fmla="*/ 148532 w 988666"/>
              <a:gd name="connsiteY17" fmla="*/ 501328 h 654502"/>
              <a:gd name="connsiteX18" fmla="*/ 162457 w 988666"/>
              <a:gd name="connsiteY18" fmla="*/ 510611 h 654502"/>
              <a:gd name="connsiteX19" fmla="*/ 181023 w 988666"/>
              <a:gd name="connsiteY19" fmla="*/ 519895 h 654502"/>
              <a:gd name="connsiteX20" fmla="*/ 213515 w 988666"/>
              <a:gd name="connsiteY20" fmla="*/ 538461 h 654502"/>
              <a:gd name="connsiteX21" fmla="*/ 232081 w 988666"/>
              <a:gd name="connsiteY21" fmla="*/ 543103 h 654502"/>
              <a:gd name="connsiteX22" fmla="*/ 264572 w 988666"/>
              <a:gd name="connsiteY22" fmla="*/ 561669 h 654502"/>
              <a:gd name="connsiteX23" fmla="*/ 287781 w 988666"/>
              <a:gd name="connsiteY23" fmla="*/ 566311 h 654502"/>
              <a:gd name="connsiteX24" fmla="*/ 334197 w 988666"/>
              <a:gd name="connsiteY24" fmla="*/ 584877 h 654502"/>
              <a:gd name="connsiteX25" fmla="*/ 366688 w 988666"/>
              <a:gd name="connsiteY25" fmla="*/ 589519 h 654502"/>
              <a:gd name="connsiteX26" fmla="*/ 394538 w 988666"/>
              <a:gd name="connsiteY26" fmla="*/ 594161 h 654502"/>
              <a:gd name="connsiteX27" fmla="*/ 431671 w 988666"/>
              <a:gd name="connsiteY27" fmla="*/ 603444 h 654502"/>
              <a:gd name="connsiteX28" fmla="*/ 464162 w 988666"/>
              <a:gd name="connsiteY28" fmla="*/ 608086 h 654502"/>
              <a:gd name="connsiteX29" fmla="*/ 543070 w 988666"/>
              <a:gd name="connsiteY29" fmla="*/ 622010 h 654502"/>
              <a:gd name="connsiteX30" fmla="*/ 575561 w 988666"/>
              <a:gd name="connsiteY30" fmla="*/ 631294 h 654502"/>
              <a:gd name="connsiteX31" fmla="*/ 645186 w 988666"/>
              <a:gd name="connsiteY31" fmla="*/ 645219 h 654502"/>
              <a:gd name="connsiteX32" fmla="*/ 663752 w 988666"/>
              <a:gd name="connsiteY32" fmla="*/ 649860 h 654502"/>
              <a:gd name="connsiteX33" fmla="*/ 682319 w 988666"/>
              <a:gd name="connsiteY33" fmla="*/ 654502 h 654502"/>
              <a:gd name="connsiteX34" fmla="*/ 710168 w 988666"/>
              <a:gd name="connsiteY34" fmla="*/ 645219 h 654502"/>
              <a:gd name="connsiteX35" fmla="*/ 724093 w 988666"/>
              <a:gd name="connsiteY35" fmla="*/ 640577 h 654502"/>
              <a:gd name="connsiteX36" fmla="*/ 747301 w 988666"/>
              <a:gd name="connsiteY36" fmla="*/ 635935 h 654502"/>
              <a:gd name="connsiteX37" fmla="*/ 775151 w 988666"/>
              <a:gd name="connsiteY37" fmla="*/ 622010 h 654502"/>
              <a:gd name="connsiteX38" fmla="*/ 803001 w 988666"/>
              <a:gd name="connsiteY38" fmla="*/ 608086 h 654502"/>
              <a:gd name="connsiteX39" fmla="*/ 821567 w 988666"/>
              <a:gd name="connsiteY39" fmla="*/ 594161 h 654502"/>
              <a:gd name="connsiteX40" fmla="*/ 830851 w 988666"/>
              <a:gd name="connsiteY40" fmla="*/ 584877 h 654502"/>
              <a:gd name="connsiteX41" fmla="*/ 858700 w 988666"/>
              <a:gd name="connsiteY41" fmla="*/ 566311 h 654502"/>
              <a:gd name="connsiteX42" fmla="*/ 881908 w 988666"/>
              <a:gd name="connsiteY42" fmla="*/ 552386 h 654502"/>
              <a:gd name="connsiteX43" fmla="*/ 928325 w 988666"/>
              <a:gd name="connsiteY43" fmla="*/ 524536 h 654502"/>
              <a:gd name="connsiteX44" fmla="*/ 951533 w 988666"/>
              <a:gd name="connsiteY44" fmla="*/ 496687 h 654502"/>
              <a:gd name="connsiteX45" fmla="*/ 970099 w 988666"/>
              <a:gd name="connsiteY45" fmla="*/ 473478 h 654502"/>
              <a:gd name="connsiteX46" fmla="*/ 974741 w 988666"/>
              <a:gd name="connsiteY46" fmla="*/ 431704 h 654502"/>
              <a:gd name="connsiteX47" fmla="*/ 984024 w 988666"/>
              <a:gd name="connsiteY47" fmla="*/ 403854 h 654502"/>
              <a:gd name="connsiteX48" fmla="*/ 988666 w 988666"/>
              <a:gd name="connsiteY48" fmla="*/ 389929 h 654502"/>
              <a:gd name="connsiteX49" fmla="*/ 984024 w 988666"/>
              <a:gd name="connsiteY49" fmla="*/ 334230 h 654502"/>
              <a:gd name="connsiteX50" fmla="*/ 974741 w 988666"/>
              <a:gd name="connsiteY50" fmla="*/ 246039 h 654502"/>
              <a:gd name="connsiteX51" fmla="*/ 951533 w 988666"/>
              <a:gd name="connsiteY51" fmla="*/ 218189 h 654502"/>
              <a:gd name="connsiteX52" fmla="*/ 937608 w 988666"/>
              <a:gd name="connsiteY52" fmla="*/ 199623 h 654502"/>
              <a:gd name="connsiteX53" fmla="*/ 928325 w 988666"/>
              <a:gd name="connsiteY53" fmla="*/ 181056 h 654502"/>
              <a:gd name="connsiteX54" fmla="*/ 914400 w 988666"/>
              <a:gd name="connsiteY54" fmla="*/ 171773 h 654502"/>
              <a:gd name="connsiteX55" fmla="*/ 863342 w 988666"/>
              <a:gd name="connsiteY55" fmla="*/ 157848 h 654502"/>
              <a:gd name="connsiteX56" fmla="*/ 844775 w 988666"/>
              <a:gd name="connsiteY56" fmla="*/ 148565 h 654502"/>
              <a:gd name="connsiteX57" fmla="*/ 835492 w 988666"/>
              <a:gd name="connsiteY57" fmla="*/ 139281 h 654502"/>
              <a:gd name="connsiteX58" fmla="*/ 812284 w 988666"/>
              <a:gd name="connsiteY58" fmla="*/ 120715 h 654502"/>
              <a:gd name="connsiteX59" fmla="*/ 803001 w 988666"/>
              <a:gd name="connsiteY59" fmla="*/ 106790 h 654502"/>
              <a:gd name="connsiteX60" fmla="*/ 784434 w 988666"/>
              <a:gd name="connsiteY60" fmla="*/ 83582 h 654502"/>
              <a:gd name="connsiteX61" fmla="*/ 765868 w 988666"/>
              <a:gd name="connsiteY61" fmla="*/ 69657 h 654502"/>
              <a:gd name="connsiteX62" fmla="*/ 751943 w 988666"/>
              <a:gd name="connsiteY62" fmla="*/ 55732 h 654502"/>
              <a:gd name="connsiteX63" fmla="*/ 696243 w 988666"/>
              <a:gd name="connsiteY63" fmla="*/ 13958 h 654502"/>
              <a:gd name="connsiteX64" fmla="*/ 682319 w 988666"/>
              <a:gd name="connsiteY64" fmla="*/ 9316 h 654502"/>
              <a:gd name="connsiteX65" fmla="*/ 668394 w 988666"/>
              <a:gd name="connsiteY65" fmla="*/ 33 h 654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988666" h="654502">
                <a:moveTo>
                  <a:pt x="375971" y="65015"/>
                </a:moveTo>
                <a:cubicBezTo>
                  <a:pt x="362046" y="69657"/>
                  <a:pt x="348716" y="76789"/>
                  <a:pt x="334197" y="78940"/>
                </a:cubicBezTo>
                <a:cubicBezTo>
                  <a:pt x="306606" y="83028"/>
                  <a:pt x="278516" y="82421"/>
                  <a:pt x="250648" y="83582"/>
                </a:cubicBezTo>
                <a:lnTo>
                  <a:pt x="111399" y="88224"/>
                </a:lnTo>
                <a:cubicBezTo>
                  <a:pt x="102116" y="89771"/>
                  <a:pt x="91259" y="87468"/>
                  <a:pt x="83549" y="92865"/>
                </a:cubicBezTo>
                <a:cubicBezTo>
                  <a:pt x="61037" y="108623"/>
                  <a:pt x="69052" y="117219"/>
                  <a:pt x="60341" y="134640"/>
                </a:cubicBezTo>
                <a:cubicBezTo>
                  <a:pt x="57846" y="139630"/>
                  <a:pt x="53396" y="143500"/>
                  <a:pt x="51058" y="148565"/>
                </a:cubicBezTo>
                <a:cubicBezTo>
                  <a:pt x="44075" y="163695"/>
                  <a:pt x="39943" y="180076"/>
                  <a:pt x="32491" y="194981"/>
                </a:cubicBezTo>
                <a:cubicBezTo>
                  <a:pt x="24885" y="210194"/>
                  <a:pt x="22663" y="212449"/>
                  <a:pt x="18566" y="227472"/>
                </a:cubicBezTo>
                <a:cubicBezTo>
                  <a:pt x="15209" y="239781"/>
                  <a:pt x="11785" y="252094"/>
                  <a:pt x="9283" y="264605"/>
                </a:cubicBezTo>
                <a:lnTo>
                  <a:pt x="0" y="311022"/>
                </a:lnTo>
                <a:cubicBezTo>
                  <a:pt x="5528" y="371832"/>
                  <a:pt x="-764" y="345863"/>
                  <a:pt x="13925" y="389929"/>
                </a:cubicBezTo>
                <a:cubicBezTo>
                  <a:pt x="15472" y="394571"/>
                  <a:pt x="15106" y="400394"/>
                  <a:pt x="18566" y="403854"/>
                </a:cubicBezTo>
                <a:cubicBezTo>
                  <a:pt x="41078" y="426366"/>
                  <a:pt x="29850" y="417566"/>
                  <a:pt x="51058" y="431704"/>
                </a:cubicBezTo>
                <a:cubicBezTo>
                  <a:pt x="60186" y="445396"/>
                  <a:pt x="60864" y="448386"/>
                  <a:pt x="74266" y="459554"/>
                </a:cubicBezTo>
                <a:cubicBezTo>
                  <a:pt x="85936" y="469279"/>
                  <a:pt x="93139" y="470554"/>
                  <a:pt x="106757" y="478120"/>
                </a:cubicBezTo>
                <a:cubicBezTo>
                  <a:pt x="114643" y="482501"/>
                  <a:pt x="122079" y="487664"/>
                  <a:pt x="129965" y="492045"/>
                </a:cubicBezTo>
                <a:cubicBezTo>
                  <a:pt x="136014" y="495405"/>
                  <a:pt x="142524" y="497895"/>
                  <a:pt x="148532" y="501328"/>
                </a:cubicBezTo>
                <a:cubicBezTo>
                  <a:pt x="153376" y="504096"/>
                  <a:pt x="157614" y="507843"/>
                  <a:pt x="162457" y="510611"/>
                </a:cubicBezTo>
                <a:cubicBezTo>
                  <a:pt x="168465" y="514044"/>
                  <a:pt x="175015" y="516462"/>
                  <a:pt x="181023" y="519895"/>
                </a:cubicBezTo>
                <a:cubicBezTo>
                  <a:pt x="198161" y="529689"/>
                  <a:pt x="193114" y="530811"/>
                  <a:pt x="213515" y="538461"/>
                </a:cubicBezTo>
                <a:cubicBezTo>
                  <a:pt x="219488" y="540701"/>
                  <a:pt x="225892" y="541556"/>
                  <a:pt x="232081" y="543103"/>
                </a:cubicBezTo>
                <a:cubicBezTo>
                  <a:pt x="242267" y="549893"/>
                  <a:pt x="252795" y="557743"/>
                  <a:pt x="264572" y="561669"/>
                </a:cubicBezTo>
                <a:cubicBezTo>
                  <a:pt x="272057" y="564164"/>
                  <a:pt x="280045" y="564764"/>
                  <a:pt x="287781" y="566311"/>
                </a:cubicBezTo>
                <a:cubicBezTo>
                  <a:pt x="305831" y="575336"/>
                  <a:pt x="312891" y="579960"/>
                  <a:pt x="334197" y="584877"/>
                </a:cubicBezTo>
                <a:cubicBezTo>
                  <a:pt x="344857" y="587337"/>
                  <a:pt x="355875" y="587855"/>
                  <a:pt x="366688" y="589519"/>
                </a:cubicBezTo>
                <a:cubicBezTo>
                  <a:pt x="375990" y="590950"/>
                  <a:pt x="385336" y="592189"/>
                  <a:pt x="394538" y="594161"/>
                </a:cubicBezTo>
                <a:cubicBezTo>
                  <a:pt x="407013" y="596834"/>
                  <a:pt x="419160" y="600942"/>
                  <a:pt x="431671" y="603444"/>
                </a:cubicBezTo>
                <a:cubicBezTo>
                  <a:pt x="442399" y="605590"/>
                  <a:pt x="453356" y="606380"/>
                  <a:pt x="464162" y="608086"/>
                </a:cubicBezTo>
                <a:cubicBezTo>
                  <a:pt x="467612" y="608631"/>
                  <a:pt x="526566" y="617884"/>
                  <a:pt x="543070" y="622010"/>
                </a:cubicBezTo>
                <a:cubicBezTo>
                  <a:pt x="569583" y="628638"/>
                  <a:pt x="543727" y="625506"/>
                  <a:pt x="575561" y="631294"/>
                </a:cubicBezTo>
                <a:cubicBezTo>
                  <a:pt x="646484" y="644189"/>
                  <a:pt x="567351" y="625760"/>
                  <a:pt x="645186" y="645219"/>
                </a:cubicBezTo>
                <a:lnTo>
                  <a:pt x="663752" y="649860"/>
                </a:lnTo>
                <a:lnTo>
                  <a:pt x="682319" y="654502"/>
                </a:lnTo>
                <a:lnTo>
                  <a:pt x="710168" y="645219"/>
                </a:lnTo>
                <a:cubicBezTo>
                  <a:pt x="714810" y="643672"/>
                  <a:pt x="719295" y="641537"/>
                  <a:pt x="724093" y="640577"/>
                </a:cubicBezTo>
                <a:lnTo>
                  <a:pt x="747301" y="635935"/>
                </a:lnTo>
                <a:cubicBezTo>
                  <a:pt x="756584" y="631293"/>
                  <a:pt x="766078" y="627050"/>
                  <a:pt x="775151" y="622010"/>
                </a:cubicBezTo>
                <a:cubicBezTo>
                  <a:pt x="802142" y="607015"/>
                  <a:pt x="775894" y="617120"/>
                  <a:pt x="803001" y="608086"/>
                </a:cubicBezTo>
                <a:cubicBezTo>
                  <a:pt x="809190" y="603444"/>
                  <a:pt x="815624" y="599114"/>
                  <a:pt x="821567" y="594161"/>
                </a:cubicBezTo>
                <a:cubicBezTo>
                  <a:pt x="824929" y="591359"/>
                  <a:pt x="827350" y="587503"/>
                  <a:pt x="830851" y="584877"/>
                </a:cubicBezTo>
                <a:cubicBezTo>
                  <a:pt x="839776" y="578183"/>
                  <a:pt x="849287" y="572301"/>
                  <a:pt x="858700" y="566311"/>
                </a:cubicBezTo>
                <a:cubicBezTo>
                  <a:pt x="866311" y="561467"/>
                  <a:pt x="873839" y="556420"/>
                  <a:pt x="881908" y="552386"/>
                </a:cubicBezTo>
                <a:cubicBezTo>
                  <a:pt x="896561" y="545060"/>
                  <a:pt x="917121" y="535740"/>
                  <a:pt x="928325" y="524536"/>
                </a:cubicBezTo>
                <a:cubicBezTo>
                  <a:pt x="961397" y="491464"/>
                  <a:pt x="925690" y="528992"/>
                  <a:pt x="951533" y="496687"/>
                </a:cubicBezTo>
                <a:cubicBezTo>
                  <a:pt x="977982" y="463625"/>
                  <a:pt x="941535" y="516326"/>
                  <a:pt x="970099" y="473478"/>
                </a:cubicBezTo>
                <a:cubicBezTo>
                  <a:pt x="971646" y="459553"/>
                  <a:pt x="971993" y="445442"/>
                  <a:pt x="974741" y="431704"/>
                </a:cubicBezTo>
                <a:cubicBezTo>
                  <a:pt x="976660" y="422109"/>
                  <a:pt x="980930" y="413137"/>
                  <a:pt x="984024" y="403854"/>
                </a:cubicBezTo>
                <a:lnTo>
                  <a:pt x="988666" y="389929"/>
                </a:lnTo>
                <a:cubicBezTo>
                  <a:pt x="987119" y="371363"/>
                  <a:pt x="985453" y="352806"/>
                  <a:pt x="984024" y="334230"/>
                </a:cubicBezTo>
                <a:cubicBezTo>
                  <a:pt x="983848" y="331945"/>
                  <a:pt x="981816" y="264905"/>
                  <a:pt x="974741" y="246039"/>
                </a:cubicBezTo>
                <a:cubicBezTo>
                  <a:pt x="970181" y="233880"/>
                  <a:pt x="959560" y="227554"/>
                  <a:pt x="951533" y="218189"/>
                </a:cubicBezTo>
                <a:cubicBezTo>
                  <a:pt x="946498" y="212315"/>
                  <a:pt x="941708" y="206183"/>
                  <a:pt x="937608" y="199623"/>
                </a:cubicBezTo>
                <a:cubicBezTo>
                  <a:pt x="933941" y="193755"/>
                  <a:pt x="932755" y="186372"/>
                  <a:pt x="928325" y="181056"/>
                </a:cubicBezTo>
                <a:cubicBezTo>
                  <a:pt x="924754" y="176770"/>
                  <a:pt x="919244" y="174541"/>
                  <a:pt x="914400" y="171773"/>
                </a:cubicBezTo>
                <a:cubicBezTo>
                  <a:pt x="890773" y="158273"/>
                  <a:pt x="895211" y="162401"/>
                  <a:pt x="863342" y="157848"/>
                </a:cubicBezTo>
                <a:cubicBezTo>
                  <a:pt x="857153" y="154754"/>
                  <a:pt x="850532" y="152403"/>
                  <a:pt x="844775" y="148565"/>
                </a:cubicBezTo>
                <a:cubicBezTo>
                  <a:pt x="841134" y="146137"/>
                  <a:pt x="838815" y="142129"/>
                  <a:pt x="835492" y="139281"/>
                </a:cubicBezTo>
                <a:cubicBezTo>
                  <a:pt x="827970" y="132834"/>
                  <a:pt x="819289" y="127720"/>
                  <a:pt x="812284" y="120715"/>
                </a:cubicBezTo>
                <a:cubicBezTo>
                  <a:pt x="808339" y="116770"/>
                  <a:pt x="806348" y="111253"/>
                  <a:pt x="803001" y="106790"/>
                </a:cubicBezTo>
                <a:cubicBezTo>
                  <a:pt x="797057" y="98864"/>
                  <a:pt x="791439" y="90587"/>
                  <a:pt x="784434" y="83582"/>
                </a:cubicBezTo>
                <a:cubicBezTo>
                  <a:pt x="778964" y="78112"/>
                  <a:pt x="771742" y="74692"/>
                  <a:pt x="765868" y="69657"/>
                </a:cubicBezTo>
                <a:cubicBezTo>
                  <a:pt x="760884" y="65385"/>
                  <a:pt x="756849" y="60093"/>
                  <a:pt x="751943" y="55732"/>
                </a:cubicBezTo>
                <a:cubicBezTo>
                  <a:pt x="735274" y="40916"/>
                  <a:pt x="715911" y="24884"/>
                  <a:pt x="696243" y="13958"/>
                </a:cubicBezTo>
                <a:cubicBezTo>
                  <a:pt x="691966" y="11582"/>
                  <a:pt x="686960" y="10863"/>
                  <a:pt x="682319" y="9316"/>
                </a:cubicBezTo>
                <a:cubicBezTo>
                  <a:pt x="671941" y="-1061"/>
                  <a:pt x="677411" y="33"/>
                  <a:pt x="668394" y="33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36885E6-C987-B044-A575-2C633D9F88DE}"/>
              </a:ext>
            </a:extLst>
          </p:cNvPr>
          <p:cNvSpPr/>
          <p:nvPr/>
        </p:nvSpPr>
        <p:spPr>
          <a:xfrm>
            <a:off x="1913896" y="3942153"/>
            <a:ext cx="1216106" cy="946891"/>
          </a:xfrm>
          <a:custGeom>
            <a:avLst/>
            <a:gdLst>
              <a:gd name="connsiteX0" fmla="*/ 208874 w 1216106"/>
              <a:gd name="connsiteY0" fmla="*/ 761226 h 946891"/>
              <a:gd name="connsiteX1" fmla="*/ 204232 w 1216106"/>
              <a:gd name="connsiteY1" fmla="*/ 663752 h 946891"/>
              <a:gd name="connsiteX2" fmla="*/ 194949 w 1216106"/>
              <a:gd name="connsiteY2" fmla="*/ 649827 h 946891"/>
              <a:gd name="connsiteX3" fmla="*/ 190307 w 1216106"/>
              <a:gd name="connsiteY3" fmla="*/ 635902 h 946891"/>
              <a:gd name="connsiteX4" fmla="*/ 181024 w 1216106"/>
              <a:gd name="connsiteY4" fmla="*/ 603411 h 946891"/>
              <a:gd name="connsiteX5" fmla="*/ 171741 w 1216106"/>
              <a:gd name="connsiteY5" fmla="*/ 589486 h 946891"/>
              <a:gd name="connsiteX6" fmla="*/ 162457 w 1216106"/>
              <a:gd name="connsiteY6" fmla="*/ 570920 h 946891"/>
              <a:gd name="connsiteX7" fmla="*/ 153174 w 1216106"/>
              <a:gd name="connsiteY7" fmla="*/ 556995 h 946891"/>
              <a:gd name="connsiteX8" fmla="*/ 139249 w 1216106"/>
              <a:gd name="connsiteY8" fmla="*/ 524503 h 946891"/>
              <a:gd name="connsiteX9" fmla="*/ 125324 w 1216106"/>
              <a:gd name="connsiteY9" fmla="*/ 510579 h 946891"/>
              <a:gd name="connsiteX10" fmla="*/ 116041 w 1216106"/>
              <a:gd name="connsiteY10" fmla="*/ 496654 h 946891"/>
              <a:gd name="connsiteX11" fmla="*/ 102116 w 1216106"/>
              <a:gd name="connsiteY11" fmla="*/ 468804 h 946891"/>
              <a:gd name="connsiteX12" fmla="*/ 88191 w 1216106"/>
              <a:gd name="connsiteY12" fmla="*/ 459521 h 946891"/>
              <a:gd name="connsiteX13" fmla="*/ 83550 w 1216106"/>
              <a:gd name="connsiteY13" fmla="*/ 445596 h 946891"/>
              <a:gd name="connsiteX14" fmla="*/ 78908 w 1216106"/>
              <a:gd name="connsiteY14" fmla="*/ 408463 h 946891"/>
              <a:gd name="connsiteX15" fmla="*/ 51058 w 1216106"/>
              <a:gd name="connsiteY15" fmla="*/ 366688 h 946891"/>
              <a:gd name="connsiteX16" fmla="*/ 46417 w 1216106"/>
              <a:gd name="connsiteY16" fmla="*/ 352763 h 946891"/>
              <a:gd name="connsiteX17" fmla="*/ 27850 w 1216106"/>
              <a:gd name="connsiteY17" fmla="*/ 324914 h 946891"/>
              <a:gd name="connsiteX18" fmla="*/ 23209 w 1216106"/>
              <a:gd name="connsiteY18" fmla="*/ 306347 h 946891"/>
              <a:gd name="connsiteX19" fmla="*/ 13925 w 1216106"/>
              <a:gd name="connsiteY19" fmla="*/ 287781 h 946891"/>
              <a:gd name="connsiteX20" fmla="*/ 9284 w 1216106"/>
              <a:gd name="connsiteY20" fmla="*/ 259931 h 946891"/>
              <a:gd name="connsiteX21" fmla="*/ 0 w 1216106"/>
              <a:gd name="connsiteY21" fmla="*/ 227440 h 946891"/>
              <a:gd name="connsiteX22" fmla="*/ 4642 w 1216106"/>
              <a:gd name="connsiteY22" fmla="*/ 176382 h 946891"/>
              <a:gd name="connsiteX23" fmla="*/ 9284 w 1216106"/>
              <a:gd name="connsiteY23" fmla="*/ 162457 h 946891"/>
              <a:gd name="connsiteX24" fmla="*/ 41775 w 1216106"/>
              <a:gd name="connsiteY24" fmla="*/ 148532 h 946891"/>
              <a:gd name="connsiteX25" fmla="*/ 153174 w 1216106"/>
              <a:gd name="connsiteY25" fmla="*/ 143890 h 946891"/>
              <a:gd name="connsiteX26" fmla="*/ 181024 w 1216106"/>
              <a:gd name="connsiteY26" fmla="*/ 134607 h 946891"/>
              <a:gd name="connsiteX27" fmla="*/ 190307 w 1216106"/>
              <a:gd name="connsiteY27" fmla="*/ 120682 h 946891"/>
              <a:gd name="connsiteX28" fmla="*/ 194949 w 1216106"/>
              <a:gd name="connsiteY28" fmla="*/ 106757 h 946891"/>
              <a:gd name="connsiteX29" fmla="*/ 208874 w 1216106"/>
              <a:gd name="connsiteY29" fmla="*/ 102116 h 946891"/>
              <a:gd name="connsiteX30" fmla="*/ 236723 w 1216106"/>
              <a:gd name="connsiteY30" fmla="*/ 83549 h 946891"/>
              <a:gd name="connsiteX31" fmla="*/ 292423 w 1216106"/>
              <a:gd name="connsiteY31" fmla="*/ 69624 h 946891"/>
              <a:gd name="connsiteX32" fmla="*/ 301706 w 1216106"/>
              <a:gd name="connsiteY32" fmla="*/ 41775 h 946891"/>
              <a:gd name="connsiteX33" fmla="*/ 306348 w 1216106"/>
              <a:gd name="connsiteY33" fmla="*/ 23208 h 946891"/>
              <a:gd name="connsiteX34" fmla="*/ 329556 w 1216106"/>
              <a:gd name="connsiteY34" fmla="*/ 18566 h 946891"/>
              <a:gd name="connsiteX35" fmla="*/ 380614 w 1216106"/>
              <a:gd name="connsiteY35" fmla="*/ 13925 h 946891"/>
              <a:gd name="connsiteX36" fmla="*/ 478088 w 1216106"/>
              <a:gd name="connsiteY36" fmla="*/ 4642 h 946891"/>
              <a:gd name="connsiteX37" fmla="*/ 492013 w 1216106"/>
              <a:gd name="connsiteY37" fmla="*/ 0 h 946891"/>
              <a:gd name="connsiteX38" fmla="*/ 584845 w 1216106"/>
              <a:gd name="connsiteY38" fmla="*/ 4642 h 946891"/>
              <a:gd name="connsiteX39" fmla="*/ 626620 w 1216106"/>
              <a:gd name="connsiteY39" fmla="*/ 9283 h 946891"/>
              <a:gd name="connsiteX40" fmla="*/ 751944 w 1216106"/>
              <a:gd name="connsiteY40" fmla="*/ 18566 h 946891"/>
              <a:gd name="connsiteX41" fmla="*/ 798360 w 1216106"/>
              <a:gd name="connsiteY41" fmla="*/ 27850 h 946891"/>
              <a:gd name="connsiteX42" fmla="*/ 812285 w 1216106"/>
              <a:gd name="connsiteY42" fmla="*/ 32491 h 946891"/>
              <a:gd name="connsiteX43" fmla="*/ 891192 w 1216106"/>
              <a:gd name="connsiteY43" fmla="*/ 37133 h 946891"/>
              <a:gd name="connsiteX44" fmla="*/ 1039724 w 1216106"/>
              <a:gd name="connsiteY44" fmla="*/ 51058 h 946891"/>
              <a:gd name="connsiteX45" fmla="*/ 1072216 w 1216106"/>
              <a:gd name="connsiteY45" fmla="*/ 78908 h 946891"/>
              <a:gd name="connsiteX46" fmla="*/ 1086141 w 1216106"/>
              <a:gd name="connsiteY46" fmla="*/ 88191 h 946891"/>
              <a:gd name="connsiteX47" fmla="*/ 1127915 w 1216106"/>
              <a:gd name="connsiteY47" fmla="*/ 97474 h 946891"/>
              <a:gd name="connsiteX48" fmla="*/ 1165048 w 1216106"/>
              <a:gd name="connsiteY48" fmla="*/ 106757 h 946891"/>
              <a:gd name="connsiteX49" fmla="*/ 1197540 w 1216106"/>
              <a:gd name="connsiteY49" fmla="*/ 116041 h 946891"/>
              <a:gd name="connsiteX50" fmla="*/ 1206823 w 1216106"/>
              <a:gd name="connsiteY50" fmla="*/ 157815 h 946891"/>
              <a:gd name="connsiteX51" fmla="*/ 1216106 w 1216106"/>
              <a:gd name="connsiteY51" fmla="*/ 185665 h 946891"/>
              <a:gd name="connsiteX52" fmla="*/ 1206823 w 1216106"/>
              <a:gd name="connsiteY52" fmla="*/ 241364 h 946891"/>
              <a:gd name="connsiteX53" fmla="*/ 1197540 w 1216106"/>
              <a:gd name="connsiteY53" fmla="*/ 287781 h 946891"/>
              <a:gd name="connsiteX54" fmla="*/ 1192898 w 1216106"/>
              <a:gd name="connsiteY54" fmla="*/ 338839 h 946891"/>
              <a:gd name="connsiteX55" fmla="*/ 1165048 w 1216106"/>
              <a:gd name="connsiteY55" fmla="*/ 352763 h 946891"/>
              <a:gd name="connsiteX56" fmla="*/ 1095424 w 1216106"/>
              <a:gd name="connsiteY56" fmla="*/ 357405 h 946891"/>
              <a:gd name="connsiteX57" fmla="*/ 1062932 w 1216106"/>
              <a:gd name="connsiteY57" fmla="*/ 362047 h 946891"/>
              <a:gd name="connsiteX58" fmla="*/ 1053649 w 1216106"/>
              <a:gd name="connsiteY58" fmla="*/ 375972 h 946891"/>
              <a:gd name="connsiteX59" fmla="*/ 1039724 w 1216106"/>
              <a:gd name="connsiteY59" fmla="*/ 385255 h 946891"/>
              <a:gd name="connsiteX60" fmla="*/ 984025 w 1216106"/>
              <a:gd name="connsiteY60" fmla="*/ 394538 h 946891"/>
              <a:gd name="connsiteX61" fmla="*/ 956175 w 1216106"/>
              <a:gd name="connsiteY61" fmla="*/ 408463 h 946891"/>
              <a:gd name="connsiteX62" fmla="*/ 937609 w 1216106"/>
              <a:gd name="connsiteY62" fmla="*/ 436313 h 946891"/>
              <a:gd name="connsiteX63" fmla="*/ 909759 w 1216106"/>
              <a:gd name="connsiteY63" fmla="*/ 473446 h 946891"/>
              <a:gd name="connsiteX64" fmla="*/ 905117 w 1216106"/>
              <a:gd name="connsiteY64" fmla="*/ 487370 h 946891"/>
              <a:gd name="connsiteX65" fmla="*/ 886551 w 1216106"/>
              <a:gd name="connsiteY65" fmla="*/ 515220 h 946891"/>
              <a:gd name="connsiteX66" fmla="*/ 881909 w 1216106"/>
              <a:gd name="connsiteY66" fmla="*/ 529145 h 946891"/>
              <a:gd name="connsiteX67" fmla="*/ 840134 w 1216106"/>
              <a:gd name="connsiteY67" fmla="*/ 547712 h 946891"/>
              <a:gd name="connsiteX68" fmla="*/ 821568 w 1216106"/>
              <a:gd name="connsiteY68" fmla="*/ 556995 h 946891"/>
              <a:gd name="connsiteX69" fmla="*/ 798360 w 1216106"/>
              <a:gd name="connsiteY69" fmla="*/ 561636 h 946891"/>
              <a:gd name="connsiteX70" fmla="*/ 779793 w 1216106"/>
              <a:gd name="connsiteY70" fmla="*/ 566278 h 946891"/>
              <a:gd name="connsiteX71" fmla="*/ 761227 w 1216106"/>
              <a:gd name="connsiteY71" fmla="*/ 594128 h 946891"/>
              <a:gd name="connsiteX72" fmla="*/ 756585 w 1216106"/>
              <a:gd name="connsiteY72" fmla="*/ 612694 h 946891"/>
              <a:gd name="connsiteX73" fmla="*/ 747302 w 1216106"/>
              <a:gd name="connsiteY73" fmla="*/ 621978 h 946891"/>
              <a:gd name="connsiteX74" fmla="*/ 728735 w 1216106"/>
              <a:gd name="connsiteY74" fmla="*/ 649827 h 946891"/>
              <a:gd name="connsiteX75" fmla="*/ 719452 w 1216106"/>
              <a:gd name="connsiteY75" fmla="*/ 677677 h 946891"/>
              <a:gd name="connsiteX76" fmla="*/ 728735 w 1216106"/>
              <a:gd name="connsiteY76" fmla="*/ 747301 h 946891"/>
              <a:gd name="connsiteX77" fmla="*/ 724094 w 1216106"/>
              <a:gd name="connsiteY77" fmla="*/ 770510 h 946891"/>
              <a:gd name="connsiteX78" fmla="*/ 719452 w 1216106"/>
              <a:gd name="connsiteY78" fmla="*/ 858700 h 946891"/>
              <a:gd name="connsiteX79" fmla="*/ 710169 w 1216106"/>
              <a:gd name="connsiteY79" fmla="*/ 886550 h 946891"/>
              <a:gd name="connsiteX80" fmla="*/ 700886 w 1216106"/>
              <a:gd name="connsiteY80" fmla="*/ 919042 h 946891"/>
              <a:gd name="connsiteX81" fmla="*/ 696244 w 1216106"/>
              <a:gd name="connsiteY81" fmla="*/ 932966 h 946891"/>
              <a:gd name="connsiteX82" fmla="*/ 696244 w 1216106"/>
              <a:gd name="connsiteY82" fmla="*/ 946891 h 946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6106" h="946891">
                <a:moveTo>
                  <a:pt x="208874" y="761226"/>
                </a:moveTo>
                <a:cubicBezTo>
                  <a:pt x="207327" y="728735"/>
                  <a:pt x="208267" y="696029"/>
                  <a:pt x="204232" y="663752"/>
                </a:cubicBezTo>
                <a:cubicBezTo>
                  <a:pt x="203540" y="658217"/>
                  <a:pt x="197444" y="654817"/>
                  <a:pt x="194949" y="649827"/>
                </a:cubicBezTo>
                <a:cubicBezTo>
                  <a:pt x="192761" y="645451"/>
                  <a:pt x="191651" y="640606"/>
                  <a:pt x="190307" y="635902"/>
                </a:cubicBezTo>
                <a:cubicBezTo>
                  <a:pt x="188326" y="628969"/>
                  <a:pt x="184731" y="610826"/>
                  <a:pt x="181024" y="603411"/>
                </a:cubicBezTo>
                <a:cubicBezTo>
                  <a:pt x="178529" y="598421"/>
                  <a:pt x="174509" y="594329"/>
                  <a:pt x="171741" y="589486"/>
                </a:cubicBezTo>
                <a:cubicBezTo>
                  <a:pt x="168308" y="583478"/>
                  <a:pt x="165890" y="576928"/>
                  <a:pt x="162457" y="570920"/>
                </a:cubicBezTo>
                <a:cubicBezTo>
                  <a:pt x="159689" y="566077"/>
                  <a:pt x="155669" y="561985"/>
                  <a:pt x="153174" y="556995"/>
                </a:cubicBezTo>
                <a:cubicBezTo>
                  <a:pt x="143075" y="536798"/>
                  <a:pt x="155342" y="547034"/>
                  <a:pt x="139249" y="524503"/>
                </a:cubicBezTo>
                <a:cubicBezTo>
                  <a:pt x="135434" y="519162"/>
                  <a:pt x="129526" y="515622"/>
                  <a:pt x="125324" y="510579"/>
                </a:cubicBezTo>
                <a:cubicBezTo>
                  <a:pt x="121753" y="506293"/>
                  <a:pt x="118536" y="501644"/>
                  <a:pt x="116041" y="496654"/>
                </a:cubicBezTo>
                <a:cubicBezTo>
                  <a:pt x="108492" y="481555"/>
                  <a:pt x="115416" y="482104"/>
                  <a:pt x="102116" y="468804"/>
                </a:cubicBezTo>
                <a:cubicBezTo>
                  <a:pt x="98171" y="464859"/>
                  <a:pt x="92833" y="462615"/>
                  <a:pt x="88191" y="459521"/>
                </a:cubicBezTo>
                <a:cubicBezTo>
                  <a:pt x="86644" y="454879"/>
                  <a:pt x="84425" y="450410"/>
                  <a:pt x="83550" y="445596"/>
                </a:cubicBezTo>
                <a:cubicBezTo>
                  <a:pt x="81319" y="433323"/>
                  <a:pt x="82577" y="420385"/>
                  <a:pt x="78908" y="408463"/>
                </a:cubicBezTo>
                <a:cubicBezTo>
                  <a:pt x="75794" y="398344"/>
                  <a:pt x="57712" y="375560"/>
                  <a:pt x="51058" y="366688"/>
                </a:cubicBezTo>
                <a:cubicBezTo>
                  <a:pt x="49511" y="362046"/>
                  <a:pt x="48793" y="357040"/>
                  <a:pt x="46417" y="352763"/>
                </a:cubicBezTo>
                <a:cubicBezTo>
                  <a:pt x="40999" y="343010"/>
                  <a:pt x="27850" y="324914"/>
                  <a:pt x="27850" y="324914"/>
                </a:cubicBezTo>
                <a:cubicBezTo>
                  <a:pt x="26303" y="318725"/>
                  <a:pt x="25449" y="312320"/>
                  <a:pt x="23209" y="306347"/>
                </a:cubicBezTo>
                <a:cubicBezTo>
                  <a:pt x="20779" y="299868"/>
                  <a:pt x="15913" y="294408"/>
                  <a:pt x="13925" y="287781"/>
                </a:cubicBezTo>
                <a:cubicBezTo>
                  <a:pt x="11221" y="278767"/>
                  <a:pt x="11130" y="269160"/>
                  <a:pt x="9284" y="259931"/>
                </a:cubicBezTo>
                <a:cubicBezTo>
                  <a:pt x="6370" y="245360"/>
                  <a:pt x="4424" y="240711"/>
                  <a:pt x="0" y="227440"/>
                </a:cubicBezTo>
                <a:cubicBezTo>
                  <a:pt x="1547" y="210421"/>
                  <a:pt x="2225" y="193300"/>
                  <a:pt x="4642" y="176382"/>
                </a:cubicBezTo>
                <a:cubicBezTo>
                  <a:pt x="5334" y="171538"/>
                  <a:pt x="5824" y="165917"/>
                  <a:pt x="9284" y="162457"/>
                </a:cubicBezTo>
                <a:cubicBezTo>
                  <a:pt x="11724" y="160017"/>
                  <a:pt x="35784" y="148976"/>
                  <a:pt x="41775" y="148532"/>
                </a:cubicBezTo>
                <a:cubicBezTo>
                  <a:pt x="78839" y="145786"/>
                  <a:pt x="116041" y="145437"/>
                  <a:pt x="153174" y="143890"/>
                </a:cubicBezTo>
                <a:cubicBezTo>
                  <a:pt x="162457" y="140796"/>
                  <a:pt x="175596" y="142749"/>
                  <a:pt x="181024" y="134607"/>
                </a:cubicBezTo>
                <a:cubicBezTo>
                  <a:pt x="184118" y="129965"/>
                  <a:pt x="187812" y="125672"/>
                  <a:pt x="190307" y="120682"/>
                </a:cubicBezTo>
                <a:cubicBezTo>
                  <a:pt x="192495" y="116306"/>
                  <a:pt x="191489" y="110217"/>
                  <a:pt x="194949" y="106757"/>
                </a:cubicBezTo>
                <a:cubicBezTo>
                  <a:pt x="198409" y="103297"/>
                  <a:pt x="204232" y="103663"/>
                  <a:pt x="208874" y="102116"/>
                </a:cubicBezTo>
                <a:lnTo>
                  <a:pt x="236723" y="83549"/>
                </a:lnTo>
                <a:cubicBezTo>
                  <a:pt x="262304" y="66495"/>
                  <a:pt x="245108" y="74882"/>
                  <a:pt x="292423" y="69624"/>
                </a:cubicBezTo>
                <a:cubicBezTo>
                  <a:pt x="295517" y="60341"/>
                  <a:pt x="299333" y="51268"/>
                  <a:pt x="301706" y="41775"/>
                </a:cubicBezTo>
                <a:cubicBezTo>
                  <a:pt x="303253" y="35586"/>
                  <a:pt x="301447" y="27292"/>
                  <a:pt x="306348" y="23208"/>
                </a:cubicBezTo>
                <a:cubicBezTo>
                  <a:pt x="312409" y="18157"/>
                  <a:pt x="321728" y="19545"/>
                  <a:pt x="329556" y="18566"/>
                </a:cubicBezTo>
                <a:cubicBezTo>
                  <a:pt x="346514" y="16446"/>
                  <a:pt x="363595" y="15472"/>
                  <a:pt x="380614" y="13925"/>
                </a:cubicBezTo>
                <a:cubicBezTo>
                  <a:pt x="423586" y="-400"/>
                  <a:pt x="374915" y="14468"/>
                  <a:pt x="478088" y="4642"/>
                </a:cubicBezTo>
                <a:cubicBezTo>
                  <a:pt x="482959" y="4178"/>
                  <a:pt x="487371" y="1547"/>
                  <a:pt x="492013" y="0"/>
                </a:cubicBezTo>
                <a:lnTo>
                  <a:pt x="584845" y="4642"/>
                </a:lnTo>
                <a:cubicBezTo>
                  <a:pt x="598822" y="5606"/>
                  <a:pt x="612672" y="7955"/>
                  <a:pt x="626620" y="9283"/>
                </a:cubicBezTo>
                <a:cubicBezTo>
                  <a:pt x="672668" y="13668"/>
                  <a:pt x="704717" y="15418"/>
                  <a:pt x="751944" y="18566"/>
                </a:cubicBezTo>
                <a:cubicBezTo>
                  <a:pt x="767416" y="21661"/>
                  <a:pt x="783391" y="22861"/>
                  <a:pt x="798360" y="27850"/>
                </a:cubicBezTo>
                <a:cubicBezTo>
                  <a:pt x="803002" y="29397"/>
                  <a:pt x="807417" y="32004"/>
                  <a:pt x="812285" y="32491"/>
                </a:cubicBezTo>
                <a:cubicBezTo>
                  <a:pt x="838502" y="35113"/>
                  <a:pt x="864932" y="34989"/>
                  <a:pt x="891192" y="37133"/>
                </a:cubicBezTo>
                <a:cubicBezTo>
                  <a:pt x="940755" y="41179"/>
                  <a:pt x="990213" y="46416"/>
                  <a:pt x="1039724" y="51058"/>
                </a:cubicBezTo>
                <a:cubicBezTo>
                  <a:pt x="1056593" y="67927"/>
                  <a:pt x="1051375" y="64022"/>
                  <a:pt x="1072216" y="78908"/>
                </a:cubicBezTo>
                <a:cubicBezTo>
                  <a:pt x="1076755" y="82150"/>
                  <a:pt x="1081013" y="85994"/>
                  <a:pt x="1086141" y="88191"/>
                </a:cubicBezTo>
                <a:cubicBezTo>
                  <a:pt x="1092391" y="90869"/>
                  <a:pt x="1123149" y="96374"/>
                  <a:pt x="1127915" y="97474"/>
                </a:cubicBezTo>
                <a:cubicBezTo>
                  <a:pt x="1140347" y="100343"/>
                  <a:pt x="1152670" y="103663"/>
                  <a:pt x="1165048" y="106757"/>
                </a:cubicBezTo>
                <a:cubicBezTo>
                  <a:pt x="1188358" y="112584"/>
                  <a:pt x="1177566" y="109382"/>
                  <a:pt x="1197540" y="116041"/>
                </a:cubicBezTo>
                <a:cubicBezTo>
                  <a:pt x="1210819" y="155882"/>
                  <a:pt x="1190484" y="92459"/>
                  <a:pt x="1206823" y="157815"/>
                </a:cubicBezTo>
                <a:cubicBezTo>
                  <a:pt x="1209196" y="167308"/>
                  <a:pt x="1216106" y="185665"/>
                  <a:pt x="1216106" y="185665"/>
                </a:cubicBezTo>
                <a:cubicBezTo>
                  <a:pt x="1207674" y="253114"/>
                  <a:pt x="1216022" y="198430"/>
                  <a:pt x="1206823" y="241364"/>
                </a:cubicBezTo>
                <a:cubicBezTo>
                  <a:pt x="1203517" y="256793"/>
                  <a:pt x="1197540" y="287781"/>
                  <a:pt x="1197540" y="287781"/>
                </a:cubicBezTo>
                <a:cubicBezTo>
                  <a:pt x="1195993" y="304800"/>
                  <a:pt x="1197924" y="322505"/>
                  <a:pt x="1192898" y="338839"/>
                </a:cubicBezTo>
                <a:cubicBezTo>
                  <a:pt x="1191264" y="344150"/>
                  <a:pt x="1169915" y="352222"/>
                  <a:pt x="1165048" y="352763"/>
                </a:cubicBezTo>
                <a:cubicBezTo>
                  <a:pt x="1141931" y="355332"/>
                  <a:pt x="1118632" y="355858"/>
                  <a:pt x="1095424" y="357405"/>
                </a:cubicBezTo>
                <a:cubicBezTo>
                  <a:pt x="1084593" y="358952"/>
                  <a:pt x="1072930" y="357604"/>
                  <a:pt x="1062932" y="362047"/>
                </a:cubicBezTo>
                <a:cubicBezTo>
                  <a:pt x="1057834" y="364313"/>
                  <a:pt x="1057594" y="372027"/>
                  <a:pt x="1053649" y="375972"/>
                </a:cubicBezTo>
                <a:cubicBezTo>
                  <a:pt x="1049704" y="379917"/>
                  <a:pt x="1044947" y="383296"/>
                  <a:pt x="1039724" y="385255"/>
                </a:cubicBezTo>
                <a:cubicBezTo>
                  <a:pt x="1031375" y="388386"/>
                  <a:pt x="988843" y="393850"/>
                  <a:pt x="984025" y="394538"/>
                </a:cubicBezTo>
                <a:cubicBezTo>
                  <a:pt x="974093" y="397849"/>
                  <a:pt x="963584" y="399995"/>
                  <a:pt x="956175" y="408463"/>
                </a:cubicBezTo>
                <a:cubicBezTo>
                  <a:pt x="948828" y="416860"/>
                  <a:pt x="945499" y="428424"/>
                  <a:pt x="937609" y="436313"/>
                </a:cubicBezTo>
                <a:cubicBezTo>
                  <a:pt x="926610" y="447311"/>
                  <a:pt x="915010" y="457696"/>
                  <a:pt x="909759" y="473446"/>
                </a:cubicBezTo>
                <a:cubicBezTo>
                  <a:pt x="908212" y="478087"/>
                  <a:pt x="907493" y="483093"/>
                  <a:pt x="905117" y="487370"/>
                </a:cubicBezTo>
                <a:cubicBezTo>
                  <a:pt x="899699" y="497123"/>
                  <a:pt x="890079" y="504636"/>
                  <a:pt x="886551" y="515220"/>
                </a:cubicBezTo>
                <a:cubicBezTo>
                  <a:pt x="885004" y="519862"/>
                  <a:pt x="884966" y="525324"/>
                  <a:pt x="881909" y="529145"/>
                </a:cubicBezTo>
                <a:cubicBezTo>
                  <a:pt x="872807" y="540522"/>
                  <a:pt x="850533" y="542513"/>
                  <a:pt x="840134" y="547712"/>
                </a:cubicBezTo>
                <a:cubicBezTo>
                  <a:pt x="833945" y="550806"/>
                  <a:pt x="828132" y="554807"/>
                  <a:pt x="821568" y="556995"/>
                </a:cubicBezTo>
                <a:cubicBezTo>
                  <a:pt x="814084" y="559490"/>
                  <a:pt x="806061" y="559925"/>
                  <a:pt x="798360" y="561636"/>
                </a:cubicBezTo>
                <a:cubicBezTo>
                  <a:pt x="792132" y="563020"/>
                  <a:pt x="785982" y="564731"/>
                  <a:pt x="779793" y="566278"/>
                </a:cubicBezTo>
                <a:cubicBezTo>
                  <a:pt x="773604" y="575561"/>
                  <a:pt x="763933" y="583304"/>
                  <a:pt x="761227" y="594128"/>
                </a:cubicBezTo>
                <a:cubicBezTo>
                  <a:pt x="759680" y="600317"/>
                  <a:pt x="759438" y="606988"/>
                  <a:pt x="756585" y="612694"/>
                </a:cubicBezTo>
                <a:cubicBezTo>
                  <a:pt x="754628" y="616608"/>
                  <a:pt x="749928" y="618477"/>
                  <a:pt x="747302" y="621978"/>
                </a:cubicBezTo>
                <a:cubicBezTo>
                  <a:pt x="740608" y="630904"/>
                  <a:pt x="728735" y="649827"/>
                  <a:pt x="728735" y="649827"/>
                </a:cubicBezTo>
                <a:cubicBezTo>
                  <a:pt x="725641" y="659110"/>
                  <a:pt x="718639" y="667925"/>
                  <a:pt x="719452" y="677677"/>
                </a:cubicBezTo>
                <a:cubicBezTo>
                  <a:pt x="724500" y="738252"/>
                  <a:pt x="718203" y="715702"/>
                  <a:pt x="728735" y="747301"/>
                </a:cubicBezTo>
                <a:cubicBezTo>
                  <a:pt x="727188" y="755037"/>
                  <a:pt x="724749" y="762648"/>
                  <a:pt x="724094" y="770510"/>
                </a:cubicBezTo>
                <a:cubicBezTo>
                  <a:pt x="721649" y="799846"/>
                  <a:pt x="722959" y="829472"/>
                  <a:pt x="719452" y="858700"/>
                </a:cubicBezTo>
                <a:cubicBezTo>
                  <a:pt x="718286" y="868416"/>
                  <a:pt x="713263" y="877267"/>
                  <a:pt x="710169" y="886550"/>
                </a:cubicBezTo>
                <a:cubicBezTo>
                  <a:pt x="699032" y="919960"/>
                  <a:pt x="712551" y="878214"/>
                  <a:pt x="700886" y="919042"/>
                </a:cubicBezTo>
                <a:cubicBezTo>
                  <a:pt x="699542" y="923746"/>
                  <a:pt x="697048" y="928140"/>
                  <a:pt x="696244" y="932966"/>
                </a:cubicBezTo>
                <a:cubicBezTo>
                  <a:pt x="695481" y="937544"/>
                  <a:pt x="696244" y="942249"/>
                  <a:pt x="696244" y="946891"/>
                </a:cubicBezTo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B99FDBAD-83F5-4841-A1BA-B918ADA19DE1}"/>
              </a:ext>
            </a:extLst>
          </p:cNvPr>
          <p:cNvSpPr/>
          <p:nvPr/>
        </p:nvSpPr>
        <p:spPr>
          <a:xfrm>
            <a:off x="5019144" y="3366592"/>
            <a:ext cx="1169689" cy="1443545"/>
          </a:xfrm>
          <a:custGeom>
            <a:avLst/>
            <a:gdLst>
              <a:gd name="connsiteX0" fmla="*/ 292422 w 1169689"/>
              <a:gd name="connsiteY0" fmla="*/ 1401770 h 1443545"/>
              <a:gd name="connsiteX1" fmla="*/ 269214 w 1169689"/>
              <a:gd name="connsiteY1" fmla="*/ 1364637 h 1443545"/>
              <a:gd name="connsiteX2" fmla="*/ 236723 w 1169689"/>
              <a:gd name="connsiteY2" fmla="*/ 1318221 h 1443545"/>
              <a:gd name="connsiteX3" fmla="*/ 227440 w 1169689"/>
              <a:gd name="connsiteY3" fmla="*/ 1299654 h 1443545"/>
              <a:gd name="connsiteX4" fmla="*/ 208873 w 1169689"/>
              <a:gd name="connsiteY4" fmla="*/ 1271805 h 1443545"/>
              <a:gd name="connsiteX5" fmla="*/ 204232 w 1169689"/>
              <a:gd name="connsiteY5" fmla="*/ 1257880 h 1443545"/>
              <a:gd name="connsiteX6" fmla="*/ 213515 w 1169689"/>
              <a:gd name="connsiteY6" fmla="*/ 1216105 h 1443545"/>
              <a:gd name="connsiteX7" fmla="*/ 218156 w 1169689"/>
              <a:gd name="connsiteY7" fmla="*/ 1197539 h 1443545"/>
              <a:gd name="connsiteX8" fmla="*/ 227440 w 1169689"/>
              <a:gd name="connsiteY8" fmla="*/ 1165047 h 1443545"/>
              <a:gd name="connsiteX9" fmla="*/ 232081 w 1169689"/>
              <a:gd name="connsiteY9" fmla="*/ 1127914 h 1443545"/>
              <a:gd name="connsiteX10" fmla="*/ 236723 w 1169689"/>
              <a:gd name="connsiteY10" fmla="*/ 1109348 h 1443545"/>
              <a:gd name="connsiteX11" fmla="*/ 232081 w 1169689"/>
              <a:gd name="connsiteY11" fmla="*/ 1067573 h 1443545"/>
              <a:gd name="connsiteX12" fmla="*/ 218156 w 1169689"/>
              <a:gd name="connsiteY12" fmla="*/ 1025798 h 1443545"/>
              <a:gd name="connsiteX13" fmla="*/ 213515 w 1169689"/>
              <a:gd name="connsiteY13" fmla="*/ 1011874 h 1443545"/>
              <a:gd name="connsiteX14" fmla="*/ 208873 w 1169689"/>
              <a:gd name="connsiteY14" fmla="*/ 993307 h 1443545"/>
              <a:gd name="connsiteX15" fmla="*/ 181023 w 1169689"/>
              <a:gd name="connsiteY15" fmla="*/ 951533 h 1443545"/>
              <a:gd name="connsiteX16" fmla="*/ 171740 w 1169689"/>
              <a:gd name="connsiteY16" fmla="*/ 937608 h 1443545"/>
              <a:gd name="connsiteX17" fmla="*/ 148532 w 1169689"/>
              <a:gd name="connsiteY17" fmla="*/ 891191 h 1443545"/>
              <a:gd name="connsiteX18" fmla="*/ 143891 w 1169689"/>
              <a:gd name="connsiteY18" fmla="*/ 877267 h 1443545"/>
              <a:gd name="connsiteX19" fmla="*/ 134607 w 1169689"/>
              <a:gd name="connsiteY19" fmla="*/ 863342 h 1443545"/>
              <a:gd name="connsiteX20" fmla="*/ 125324 w 1169689"/>
              <a:gd name="connsiteY20" fmla="*/ 844775 h 1443545"/>
              <a:gd name="connsiteX21" fmla="*/ 97474 w 1169689"/>
              <a:gd name="connsiteY21" fmla="*/ 803001 h 1443545"/>
              <a:gd name="connsiteX22" fmla="*/ 92833 w 1169689"/>
              <a:gd name="connsiteY22" fmla="*/ 789076 h 1443545"/>
              <a:gd name="connsiteX23" fmla="*/ 51058 w 1169689"/>
              <a:gd name="connsiteY23" fmla="*/ 751943 h 1443545"/>
              <a:gd name="connsiteX24" fmla="*/ 41775 w 1169689"/>
              <a:gd name="connsiteY24" fmla="*/ 738018 h 1443545"/>
              <a:gd name="connsiteX25" fmla="*/ 32492 w 1169689"/>
              <a:gd name="connsiteY25" fmla="*/ 645185 h 1443545"/>
              <a:gd name="connsiteX26" fmla="*/ 27850 w 1169689"/>
              <a:gd name="connsiteY26" fmla="*/ 626619 h 1443545"/>
              <a:gd name="connsiteX27" fmla="*/ 18567 w 1169689"/>
              <a:gd name="connsiteY27" fmla="*/ 608052 h 1443545"/>
              <a:gd name="connsiteX28" fmla="*/ 9283 w 1169689"/>
              <a:gd name="connsiteY28" fmla="*/ 580203 h 1443545"/>
              <a:gd name="connsiteX29" fmla="*/ 4642 w 1169689"/>
              <a:gd name="connsiteY29" fmla="*/ 566278 h 1443545"/>
              <a:gd name="connsiteX30" fmla="*/ 0 w 1169689"/>
              <a:gd name="connsiteY30" fmla="*/ 552353 h 1443545"/>
              <a:gd name="connsiteX31" fmla="*/ 4642 w 1169689"/>
              <a:gd name="connsiteY31" fmla="*/ 478087 h 1443545"/>
              <a:gd name="connsiteX32" fmla="*/ 9283 w 1169689"/>
              <a:gd name="connsiteY32" fmla="*/ 385254 h 1443545"/>
              <a:gd name="connsiteX33" fmla="*/ 18567 w 1169689"/>
              <a:gd name="connsiteY33" fmla="*/ 357405 h 1443545"/>
              <a:gd name="connsiteX34" fmla="*/ 23208 w 1169689"/>
              <a:gd name="connsiteY34" fmla="*/ 222797 h 1443545"/>
              <a:gd name="connsiteX35" fmla="*/ 37133 w 1169689"/>
              <a:gd name="connsiteY35" fmla="*/ 185664 h 1443545"/>
              <a:gd name="connsiteX36" fmla="*/ 55700 w 1169689"/>
              <a:gd name="connsiteY36" fmla="*/ 176381 h 1443545"/>
              <a:gd name="connsiteX37" fmla="*/ 64983 w 1169689"/>
              <a:gd name="connsiteY37" fmla="*/ 162456 h 1443545"/>
              <a:gd name="connsiteX38" fmla="*/ 92833 w 1169689"/>
              <a:gd name="connsiteY38" fmla="*/ 134607 h 1443545"/>
              <a:gd name="connsiteX39" fmla="*/ 102116 w 1169689"/>
              <a:gd name="connsiteY39" fmla="*/ 125323 h 1443545"/>
              <a:gd name="connsiteX40" fmla="*/ 116041 w 1169689"/>
              <a:gd name="connsiteY40" fmla="*/ 116040 h 1443545"/>
              <a:gd name="connsiteX41" fmla="*/ 125324 w 1169689"/>
              <a:gd name="connsiteY41" fmla="*/ 102115 h 1443545"/>
              <a:gd name="connsiteX42" fmla="*/ 153174 w 1169689"/>
              <a:gd name="connsiteY42" fmla="*/ 83549 h 1443545"/>
              <a:gd name="connsiteX43" fmla="*/ 167099 w 1169689"/>
              <a:gd name="connsiteY43" fmla="*/ 74266 h 1443545"/>
              <a:gd name="connsiteX44" fmla="*/ 176382 w 1169689"/>
              <a:gd name="connsiteY44" fmla="*/ 64982 h 1443545"/>
              <a:gd name="connsiteX45" fmla="*/ 194948 w 1169689"/>
              <a:gd name="connsiteY45" fmla="*/ 55699 h 1443545"/>
              <a:gd name="connsiteX46" fmla="*/ 208873 w 1169689"/>
              <a:gd name="connsiteY46" fmla="*/ 41774 h 1443545"/>
              <a:gd name="connsiteX47" fmla="*/ 227440 w 1169689"/>
              <a:gd name="connsiteY47" fmla="*/ 37133 h 1443545"/>
              <a:gd name="connsiteX48" fmla="*/ 338839 w 1169689"/>
              <a:gd name="connsiteY48" fmla="*/ 27849 h 1443545"/>
              <a:gd name="connsiteX49" fmla="*/ 357405 w 1169689"/>
              <a:gd name="connsiteY49" fmla="*/ 23208 h 1443545"/>
              <a:gd name="connsiteX50" fmla="*/ 417746 w 1169689"/>
              <a:gd name="connsiteY50" fmla="*/ 18566 h 1443545"/>
              <a:gd name="connsiteX51" fmla="*/ 436313 w 1169689"/>
              <a:gd name="connsiteY51" fmla="*/ 9283 h 1443545"/>
              <a:gd name="connsiteX52" fmla="*/ 478087 w 1169689"/>
              <a:gd name="connsiteY52" fmla="*/ 4641 h 1443545"/>
              <a:gd name="connsiteX53" fmla="*/ 510579 w 1169689"/>
              <a:gd name="connsiteY53" fmla="*/ 0 h 1443545"/>
              <a:gd name="connsiteX54" fmla="*/ 598770 w 1169689"/>
              <a:gd name="connsiteY54" fmla="*/ 0 h 1443545"/>
              <a:gd name="connsiteX55" fmla="*/ 691602 w 1169689"/>
              <a:gd name="connsiteY55" fmla="*/ 9283 h 1443545"/>
              <a:gd name="connsiteX56" fmla="*/ 714810 w 1169689"/>
              <a:gd name="connsiteY56" fmla="*/ 13924 h 1443545"/>
              <a:gd name="connsiteX57" fmla="*/ 756585 w 1169689"/>
              <a:gd name="connsiteY57" fmla="*/ 18566 h 1443545"/>
              <a:gd name="connsiteX58" fmla="*/ 779793 w 1169689"/>
              <a:gd name="connsiteY58" fmla="*/ 23208 h 1443545"/>
              <a:gd name="connsiteX59" fmla="*/ 812284 w 1169689"/>
              <a:gd name="connsiteY59" fmla="*/ 27849 h 1443545"/>
              <a:gd name="connsiteX60" fmla="*/ 863342 w 1169689"/>
              <a:gd name="connsiteY60" fmla="*/ 41774 h 1443545"/>
              <a:gd name="connsiteX61" fmla="*/ 881909 w 1169689"/>
              <a:gd name="connsiteY61" fmla="*/ 46416 h 1443545"/>
              <a:gd name="connsiteX62" fmla="*/ 1016516 w 1169689"/>
              <a:gd name="connsiteY62" fmla="*/ 51057 h 1443545"/>
              <a:gd name="connsiteX63" fmla="*/ 1044366 w 1169689"/>
              <a:gd name="connsiteY63" fmla="*/ 55699 h 1443545"/>
              <a:gd name="connsiteX64" fmla="*/ 1058291 w 1169689"/>
              <a:gd name="connsiteY64" fmla="*/ 60341 h 1443545"/>
              <a:gd name="connsiteX65" fmla="*/ 1090782 w 1169689"/>
              <a:gd name="connsiteY65" fmla="*/ 64982 h 1443545"/>
              <a:gd name="connsiteX66" fmla="*/ 1095423 w 1169689"/>
              <a:gd name="connsiteY66" fmla="*/ 78907 h 1443545"/>
              <a:gd name="connsiteX67" fmla="*/ 1104707 w 1169689"/>
              <a:gd name="connsiteY67" fmla="*/ 88190 h 1443545"/>
              <a:gd name="connsiteX68" fmla="*/ 1113990 w 1169689"/>
              <a:gd name="connsiteY68" fmla="*/ 102115 h 1443545"/>
              <a:gd name="connsiteX69" fmla="*/ 1141840 w 1169689"/>
              <a:gd name="connsiteY69" fmla="*/ 148531 h 1443545"/>
              <a:gd name="connsiteX70" fmla="*/ 1151123 w 1169689"/>
              <a:gd name="connsiteY70" fmla="*/ 162456 h 1443545"/>
              <a:gd name="connsiteX71" fmla="*/ 1169689 w 1169689"/>
              <a:gd name="connsiteY71" fmla="*/ 185664 h 1443545"/>
              <a:gd name="connsiteX72" fmla="*/ 1160406 w 1169689"/>
              <a:gd name="connsiteY72" fmla="*/ 283139 h 1443545"/>
              <a:gd name="connsiteX73" fmla="*/ 1146481 w 1169689"/>
              <a:gd name="connsiteY73" fmla="*/ 338838 h 1443545"/>
              <a:gd name="connsiteX74" fmla="*/ 1141840 w 1169689"/>
              <a:gd name="connsiteY74" fmla="*/ 352763 h 1443545"/>
              <a:gd name="connsiteX75" fmla="*/ 1132556 w 1169689"/>
              <a:gd name="connsiteY75" fmla="*/ 366688 h 1443545"/>
              <a:gd name="connsiteX76" fmla="*/ 1123273 w 1169689"/>
              <a:gd name="connsiteY76" fmla="*/ 403821 h 1443545"/>
              <a:gd name="connsiteX77" fmla="*/ 1113990 w 1169689"/>
              <a:gd name="connsiteY77" fmla="*/ 478087 h 1443545"/>
              <a:gd name="connsiteX78" fmla="*/ 1104707 w 1169689"/>
              <a:gd name="connsiteY78" fmla="*/ 533786 h 1443545"/>
              <a:gd name="connsiteX79" fmla="*/ 1100065 w 1169689"/>
              <a:gd name="connsiteY79" fmla="*/ 547711 h 1443545"/>
              <a:gd name="connsiteX80" fmla="*/ 1081499 w 1169689"/>
              <a:gd name="connsiteY80" fmla="*/ 612694 h 1443545"/>
              <a:gd name="connsiteX81" fmla="*/ 1072215 w 1169689"/>
              <a:gd name="connsiteY81" fmla="*/ 621977 h 1443545"/>
              <a:gd name="connsiteX82" fmla="*/ 1044366 w 1169689"/>
              <a:gd name="connsiteY82" fmla="*/ 677677 h 1443545"/>
              <a:gd name="connsiteX83" fmla="*/ 1035082 w 1169689"/>
              <a:gd name="connsiteY83" fmla="*/ 691602 h 1443545"/>
              <a:gd name="connsiteX84" fmla="*/ 1021158 w 1169689"/>
              <a:gd name="connsiteY84" fmla="*/ 705526 h 1443545"/>
              <a:gd name="connsiteX85" fmla="*/ 1011874 w 1169689"/>
              <a:gd name="connsiteY85" fmla="*/ 724093 h 1443545"/>
              <a:gd name="connsiteX86" fmla="*/ 993308 w 1169689"/>
              <a:gd name="connsiteY86" fmla="*/ 751943 h 1443545"/>
              <a:gd name="connsiteX87" fmla="*/ 974741 w 1169689"/>
              <a:gd name="connsiteY87" fmla="*/ 775151 h 1443545"/>
              <a:gd name="connsiteX88" fmla="*/ 960816 w 1169689"/>
              <a:gd name="connsiteY88" fmla="*/ 798359 h 1443545"/>
              <a:gd name="connsiteX89" fmla="*/ 937608 w 1169689"/>
              <a:gd name="connsiteY89" fmla="*/ 830850 h 1443545"/>
              <a:gd name="connsiteX90" fmla="*/ 923683 w 1169689"/>
              <a:gd name="connsiteY90" fmla="*/ 844775 h 1443545"/>
              <a:gd name="connsiteX91" fmla="*/ 909759 w 1169689"/>
              <a:gd name="connsiteY91" fmla="*/ 849417 h 1443545"/>
              <a:gd name="connsiteX92" fmla="*/ 886550 w 1169689"/>
              <a:gd name="connsiteY92" fmla="*/ 872625 h 1443545"/>
              <a:gd name="connsiteX93" fmla="*/ 863342 w 1169689"/>
              <a:gd name="connsiteY93" fmla="*/ 895833 h 1443545"/>
              <a:gd name="connsiteX94" fmla="*/ 849417 w 1169689"/>
              <a:gd name="connsiteY94" fmla="*/ 905116 h 1443545"/>
              <a:gd name="connsiteX95" fmla="*/ 835493 w 1169689"/>
              <a:gd name="connsiteY95" fmla="*/ 923683 h 1443545"/>
              <a:gd name="connsiteX96" fmla="*/ 826209 w 1169689"/>
              <a:gd name="connsiteY96" fmla="*/ 937608 h 1443545"/>
              <a:gd name="connsiteX97" fmla="*/ 812284 w 1169689"/>
              <a:gd name="connsiteY97" fmla="*/ 946891 h 1443545"/>
              <a:gd name="connsiteX98" fmla="*/ 789076 w 1169689"/>
              <a:gd name="connsiteY98" fmla="*/ 970099 h 1443545"/>
              <a:gd name="connsiteX99" fmla="*/ 742660 w 1169689"/>
              <a:gd name="connsiteY99" fmla="*/ 1007232 h 1443545"/>
              <a:gd name="connsiteX100" fmla="*/ 719452 w 1169689"/>
              <a:gd name="connsiteY100" fmla="*/ 1030440 h 1443545"/>
              <a:gd name="connsiteX101" fmla="*/ 710169 w 1169689"/>
              <a:gd name="connsiteY101" fmla="*/ 1044365 h 1443545"/>
              <a:gd name="connsiteX102" fmla="*/ 700885 w 1169689"/>
              <a:gd name="connsiteY102" fmla="*/ 1053648 h 1443545"/>
              <a:gd name="connsiteX103" fmla="*/ 691602 w 1169689"/>
              <a:gd name="connsiteY103" fmla="*/ 1067573 h 1443545"/>
              <a:gd name="connsiteX104" fmla="*/ 663752 w 1169689"/>
              <a:gd name="connsiteY104" fmla="*/ 1095423 h 1443545"/>
              <a:gd name="connsiteX105" fmla="*/ 654469 w 1169689"/>
              <a:gd name="connsiteY105" fmla="*/ 1109348 h 1443545"/>
              <a:gd name="connsiteX106" fmla="*/ 617336 w 1169689"/>
              <a:gd name="connsiteY106" fmla="*/ 1151122 h 1443545"/>
              <a:gd name="connsiteX107" fmla="*/ 598770 w 1169689"/>
              <a:gd name="connsiteY107" fmla="*/ 1174330 h 1443545"/>
              <a:gd name="connsiteX108" fmla="*/ 589486 w 1169689"/>
              <a:gd name="connsiteY108" fmla="*/ 1188255 h 1443545"/>
              <a:gd name="connsiteX109" fmla="*/ 566278 w 1169689"/>
              <a:gd name="connsiteY109" fmla="*/ 1211463 h 1443545"/>
              <a:gd name="connsiteX110" fmla="*/ 552353 w 1169689"/>
              <a:gd name="connsiteY110" fmla="*/ 1225388 h 1443545"/>
              <a:gd name="connsiteX111" fmla="*/ 543070 w 1169689"/>
              <a:gd name="connsiteY111" fmla="*/ 1234672 h 1443545"/>
              <a:gd name="connsiteX112" fmla="*/ 529145 w 1169689"/>
              <a:gd name="connsiteY112" fmla="*/ 1257880 h 1443545"/>
              <a:gd name="connsiteX113" fmla="*/ 524504 w 1169689"/>
              <a:gd name="connsiteY113" fmla="*/ 1271805 h 1443545"/>
              <a:gd name="connsiteX114" fmla="*/ 505937 w 1169689"/>
              <a:gd name="connsiteY114" fmla="*/ 1304296 h 1443545"/>
              <a:gd name="connsiteX115" fmla="*/ 496654 w 1169689"/>
              <a:gd name="connsiteY115" fmla="*/ 1332146 h 1443545"/>
              <a:gd name="connsiteX116" fmla="*/ 492012 w 1169689"/>
              <a:gd name="connsiteY116" fmla="*/ 1378562 h 1443545"/>
              <a:gd name="connsiteX117" fmla="*/ 487371 w 1169689"/>
              <a:gd name="connsiteY117" fmla="*/ 1392487 h 1443545"/>
              <a:gd name="connsiteX118" fmla="*/ 487371 w 1169689"/>
              <a:gd name="connsiteY118" fmla="*/ 1443545 h 144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1169689" h="1443545">
                <a:moveTo>
                  <a:pt x="292422" y="1401770"/>
                </a:moveTo>
                <a:cubicBezTo>
                  <a:pt x="284686" y="1389392"/>
                  <a:pt x="277311" y="1376782"/>
                  <a:pt x="269214" y="1364637"/>
                </a:cubicBezTo>
                <a:cubicBezTo>
                  <a:pt x="257568" y="1347168"/>
                  <a:pt x="246638" y="1338053"/>
                  <a:pt x="236723" y="1318221"/>
                </a:cubicBezTo>
                <a:cubicBezTo>
                  <a:pt x="233629" y="1312032"/>
                  <a:pt x="231000" y="1305587"/>
                  <a:pt x="227440" y="1299654"/>
                </a:cubicBezTo>
                <a:cubicBezTo>
                  <a:pt x="221700" y="1290087"/>
                  <a:pt x="208873" y="1271805"/>
                  <a:pt x="208873" y="1271805"/>
                </a:cubicBezTo>
                <a:cubicBezTo>
                  <a:pt x="207326" y="1267163"/>
                  <a:pt x="204232" y="1262773"/>
                  <a:pt x="204232" y="1257880"/>
                </a:cubicBezTo>
                <a:cubicBezTo>
                  <a:pt x="204232" y="1236932"/>
                  <a:pt x="208728" y="1232861"/>
                  <a:pt x="213515" y="1216105"/>
                </a:cubicBezTo>
                <a:cubicBezTo>
                  <a:pt x="215267" y="1209971"/>
                  <a:pt x="216404" y="1203673"/>
                  <a:pt x="218156" y="1197539"/>
                </a:cubicBezTo>
                <a:cubicBezTo>
                  <a:pt x="231482" y="1150897"/>
                  <a:pt x="212919" y="1223128"/>
                  <a:pt x="227440" y="1165047"/>
                </a:cubicBezTo>
                <a:cubicBezTo>
                  <a:pt x="228987" y="1152669"/>
                  <a:pt x="230030" y="1140218"/>
                  <a:pt x="232081" y="1127914"/>
                </a:cubicBezTo>
                <a:cubicBezTo>
                  <a:pt x="233130" y="1121622"/>
                  <a:pt x="236723" y="1115727"/>
                  <a:pt x="236723" y="1109348"/>
                </a:cubicBezTo>
                <a:cubicBezTo>
                  <a:pt x="236723" y="1095337"/>
                  <a:pt x="234829" y="1081312"/>
                  <a:pt x="232081" y="1067573"/>
                </a:cubicBezTo>
                <a:cubicBezTo>
                  <a:pt x="232079" y="1067562"/>
                  <a:pt x="220479" y="1032766"/>
                  <a:pt x="218156" y="1025798"/>
                </a:cubicBezTo>
                <a:cubicBezTo>
                  <a:pt x="216609" y="1021157"/>
                  <a:pt x="214702" y="1016620"/>
                  <a:pt x="213515" y="1011874"/>
                </a:cubicBezTo>
                <a:cubicBezTo>
                  <a:pt x="211968" y="1005685"/>
                  <a:pt x="211898" y="998924"/>
                  <a:pt x="208873" y="993307"/>
                </a:cubicBezTo>
                <a:cubicBezTo>
                  <a:pt x="200939" y="978572"/>
                  <a:pt x="190306" y="965458"/>
                  <a:pt x="181023" y="951533"/>
                </a:cubicBezTo>
                <a:cubicBezTo>
                  <a:pt x="177929" y="946891"/>
                  <a:pt x="174235" y="942598"/>
                  <a:pt x="171740" y="937608"/>
                </a:cubicBezTo>
                <a:cubicBezTo>
                  <a:pt x="164004" y="922136"/>
                  <a:pt x="154002" y="907602"/>
                  <a:pt x="148532" y="891191"/>
                </a:cubicBezTo>
                <a:cubicBezTo>
                  <a:pt x="146985" y="886550"/>
                  <a:pt x="146079" y="881643"/>
                  <a:pt x="143891" y="877267"/>
                </a:cubicBezTo>
                <a:cubicBezTo>
                  <a:pt x="141396" y="872277"/>
                  <a:pt x="137375" y="868186"/>
                  <a:pt x="134607" y="863342"/>
                </a:cubicBezTo>
                <a:cubicBezTo>
                  <a:pt x="131174" y="857334"/>
                  <a:pt x="128950" y="850668"/>
                  <a:pt x="125324" y="844775"/>
                </a:cubicBezTo>
                <a:cubicBezTo>
                  <a:pt x="116553" y="830522"/>
                  <a:pt x="97474" y="803001"/>
                  <a:pt x="97474" y="803001"/>
                </a:cubicBezTo>
                <a:cubicBezTo>
                  <a:pt x="95927" y="798359"/>
                  <a:pt x="95209" y="793353"/>
                  <a:pt x="92833" y="789076"/>
                </a:cubicBezTo>
                <a:cubicBezTo>
                  <a:pt x="74614" y="756281"/>
                  <a:pt x="80914" y="763885"/>
                  <a:pt x="51058" y="751943"/>
                </a:cubicBezTo>
                <a:cubicBezTo>
                  <a:pt x="47964" y="747301"/>
                  <a:pt x="43243" y="743400"/>
                  <a:pt x="41775" y="738018"/>
                </a:cubicBezTo>
                <a:cubicBezTo>
                  <a:pt x="38264" y="725145"/>
                  <a:pt x="33028" y="649470"/>
                  <a:pt x="32492" y="645185"/>
                </a:cubicBezTo>
                <a:cubicBezTo>
                  <a:pt x="31701" y="638855"/>
                  <a:pt x="30090" y="632592"/>
                  <a:pt x="27850" y="626619"/>
                </a:cubicBezTo>
                <a:cubicBezTo>
                  <a:pt x="25420" y="620140"/>
                  <a:pt x="21137" y="614477"/>
                  <a:pt x="18567" y="608052"/>
                </a:cubicBezTo>
                <a:cubicBezTo>
                  <a:pt x="14933" y="598967"/>
                  <a:pt x="12377" y="589486"/>
                  <a:pt x="9283" y="580203"/>
                </a:cubicBezTo>
                <a:lnTo>
                  <a:pt x="4642" y="566278"/>
                </a:lnTo>
                <a:lnTo>
                  <a:pt x="0" y="552353"/>
                </a:lnTo>
                <a:cubicBezTo>
                  <a:pt x="1547" y="527598"/>
                  <a:pt x="3266" y="502852"/>
                  <a:pt x="4642" y="478087"/>
                </a:cubicBezTo>
                <a:cubicBezTo>
                  <a:pt x="6361" y="447152"/>
                  <a:pt x="5732" y="416033"/>
                  <a:pt x="9283" y="385254"/>
                </a:cubicBezTo>
                <a:cubicBezTo>
                  <a:pt x="10405" y="375533"/>
                  <a:pt x="18567" y="357405"/>
                  <a:pt x="18567" y="357405"/>
                </a:cubicBezTo>
                <a:cubicBezTo>
                  <a:pt x="20114" y="312536"/>
                  <a:pt x="20572" y="267616"/>
                  <a:pt x="23208" y="222797"/>
                </a:cubicBezTo>
                <a:cubicBezTo>
                  <a:pt x="23890" y="211210"/>
                  <a:pt x="27048" y="194068"/>
                  <a:pt x="37133" y="185664"/>
                </a:cubicBezTo>
                <a:cubicBezTo>
                  <a:pt x="42449" y="181234"/>
                  <a:pt x="49511" y="179475"/>
                  <a:pt x="55700" y="176381"/>
                </a:cubicBezTo>
                <a:cubicBezTo>
                  <a:pt x="58794" y="171739"/>
                  <a:pt x="61277" y="166625"/>
                  <a:pt x="64983" y="162456"/>
                </a:cubicBezTo>
                <a:cubicBezTo>
                  <a:pt x="73705" y="152644"/>
                  <a:pt x="83550" y="143890"/>
                  <a:pt x="92833" y="134607"/>
                </a:cubicBezTo>
                <a:cubicBezTo>
                  <a:pt x="95928" y="131512"/>
                  <a:pt x="98475" y="127750"/>
                  <a:pt x="102116" y="125323"/>
                </a:cubicBezTo>
                <a:lnTo>
                  <a:pt x="116041" y="116040"/>
                </a:lnTo>
                <a:cubicBezTo>
                  <a:pt x="119135" y="111398"/>
                  <a:pt x="121126" y="105788"/>
                  <a:pt x="125324" y="102115"/>
                </a:cubicBezTo>
                <a:cubicBezTo>
                  <a:pt x="133721" y="94768"/>
                  <a:pt x="143891" y="89738"/>
                  <a:pt x="153174" y="83549"/>
                </a:cubicBezTo>
                <a:cubicBezTo>
                  <a:pt x="157816" y="80455"/>
                  <a:pt x="163155" y="78211"/>
                  <a:pt x="167099" y="74266"/>
                </a:cubicBezTo>
                <a:cubicBezTo>
                  <a:pt x="170193" y="71171"/>
                  <a:pt x="172741" y="67410"/>
                  <a:pt x="176382" y="64982"/>
                </a:cubicBezTo>
                <a:cubicBezTo>
                  <a:pt x="182139" y="61144"/>
                  <a:pt x="189318" y="59721"/>
                  <a:pt x="194948" y="55699"/>
                </a:cubicBezTo>
                <a:cubicBezTo>
                  <a:pt x="200290" y="51884"/>
                  <a:pt x="203174" y="45031"/>
                  <a:pt x="208873" y="41774"/>
                </a:cubicBezTo>
                <a:cubicBezTo>
                  <a:pt x="214412" y="38609"/>
                  <a:pt x="221212" y="38517"/>
                  <a:pt x="227440" y="37133"/>
                </a:cubicBezTo>
                <a:cubicBezTo>
                  <a:pt x="272698" y="27076"/>
                  <a:pt x="268204" y="31567"/>
                  <a:pt x="338839" y="27849"/>
                </a:cubicBezTo>
                <a:cubicBezTo>
                  <a:pt x="345028" y="26302"/>
                  <a:pt x="351070" y="23953"/>
                  <a:pt x="357405" y="23208"/>
                </a:cubicBezTo>
                <a:cubicBezTo>
                  <a:pt x="377440" y="20851"/>
                  <a:pt x="397880" y="22072"/>
                  <a:pt x="417746" y="18566"/>
                </a:cubicBezTo>
                <a:cubicBezTo>
                  <a:pt x="424560" y="17363"/>
                  <a:pt x="429571" y="10839"/>
                  <a:pt x="436313" y="9283"/>
                </a:cubicBezTo>
                <a:cubicBezTo>
                  <a:pt x="449965" y="6133"/>
                  <a:pt x="464185" y="6379"/>
                  <a:pt x="478087" y="4641"/>
                </a:cubicBezTo>
                <a:cubicBezTo>
                  <a:pt x="488943" y="3284"/>
                  <a:pt x="499748" y="1547"/>
                  <a:pt x="510579" y="0"/>
                </a:cubicBezTo>
                <a:cubicBezTo>
                  <a:pt x="584327" y="10534"/>
                  <a:pt x="493317" y="0"/>
                  <a:pt x="598770" y="0"/>
                </a:cubicBezTo>
                <a:cubicBezTo>
                  <a:pt x="614431" y="0"/>
                  <a:pt x="671112" y="6131"/>
                  <a:pt x="691602" y="9283"/>
                </a:cubicBezTo>
                <a:cubicBezTo>
                  <a:pt x="699399" y="10483"/>
                  <a:pt x="707000" y="12808"/>
                  <a:pt x="714810" y="13924"/>
                </a:cubicBezTo>
                <a:cubicBezTo>
                  <a:pt x="728680" y="15905"/>
                  <a:pt x="742715" y="16584"/>
                  <a:pt x="756585" y="18566"/>
                </a:cubicBezTo>
                <a:cubicBezTo>
                  <a:pt x="764395" y="19682"/>
                  <a:pt x="772011" y="21911"/>
                  <a:pt x="779793" y="23208"/>
                </a:cubicBezTo>
                <a:cubicBezTo>
                  <a:pt x="790584" y="25007"/>
                  <a:pt x="801454" y="26302"/>
                  <a:pt x="812284" y="27849"/>
                </a:cubicBezTo>
                <a:cubicBezTo>
                  <a:pt x="838314" y="36526"/>
                  <a:pt x="821459" y="31303"/>
                  <a:pt x="863342" y="41774"/>
                </a:cubicBezTo>
                <a:cubicBezTo>
                  <a:pt x="869531" y="43321"/>
                  <a:pt x="875533" y="46196"/>
                  <a:pt x="881909" y="46416"/>
                </a:cubicBezTo>
                <a:lnTo>
                  <a:pt x="1016516" y="51057"/>
                </a:lnTo>
                <a:cubicBezTo>
                  <a:pt x="1025799" y="52604"/>
                  <a:pt x="1035179" y="53657"/>
                  <a:pt x="1044366" y="55699"/>
                </a:cubicBezTo>
                <a:cubicBezTo>
                  <a:pt x="1049142" y="56760"/>
                  <a:pt x="1053493" y="59381"/>
                  <a:pt x="1058291" y="60341"/>
                </a:cubicBezTo>
                <a:cubicBezTo>
                  <a:pt x="1069019" y="62487"/>
                  <a:pt x="1079952" y="63435"/>
                  <a:pt x="1090782" y="64982"/>
                </a:cubicBezTo>
                <a:cubicBezTo>
                  <a:pt x="1092329" y="69624"/>
                  <a:pt x="1092906" y="74712"/>
                  <a:pt x="1095423" y="78907"/>
                </a:cubicBezTo>
                <a:cubicBezTo>
                  <a:pt x="1097675" y="82660"/>
                  <a:pt x="1101973" y="84773"/>
                  <a:pt x="1104707" y="88190"/>
                </a:cubicBezTo>
                <a:cubicBezTo>
                  <a:pt x="1108192" y="92546"/>
                  <a:pt x="1111222" y="97271"/>
                  <a:pt x="1113990" y="102115"/>
                </a:cubicBezTo>
                <a:cubicBezTo>
                  <a:pt x="1142532" y="152066"/>
                  <a:pt x="1096426" y="80412"/>
                  <a:pt x="1141840" y="148531"/>
                </a:cubicBezTo>
                <a:cubicBezTo>
                  <a:pt x="1144934" y="153173"/>
                  <a:pt x="1147179" y="158511"/>
                  <a:pt x="1151123" y="162456"/>
                </a:cubicBezTo>
                <a:cubicBezTo>
                  <a:pt x="1164350" y="175685"/>
                  <a:pt x="1157978" y="168099"/>
                  <a:pt x="1169689" y="185664"/>
                </a:cubicBezTo>
                <a:cubicBezTo>
                  <a:pt x="1155654" y="227774"/>
                  <a:pt x="1168594" y="184878"/>
                  <a:pt x="1160406" y="283139"/>
                </a:cubicBezTo>
                <a:cubicBezTo>
                  <a:pt x="1158322" y="308146"/>
                  <a:pt x="1154410" y="315052"/>
                  <a:pt x="1146481" y="338838"/>
                </a:cubicBezTo>
                <a:cubicBezTo>
                  <a:pt x="1144934" y="343480"/>
                  <a:pt x="1144554" y="348692"/>
                  <a:pt x="1141840" y="352763"/>
                </a:cubicBezTo>
                <a:lnTo>
                  <a:pt x="1132556" y="366688"/>
                </a:lnTo>
                <a:cubicBezTo>
                  <a:pt x="1129462" y="379066"/>
                  <a:pt x="1124428" y="391115"/>
                  <a:pt x="1123273" y="403821"/>
                </a:cubicBezTo>
                <a:cubicBezTo>
                  <a:pt x="1114456" y="500817"/>
                  <a:pt x="1123582" y="420542"/>
                  <a:pt x="1113990" y="478087"/>
                </a:cubicBezTo>
                <a:cubicBezTo>
                  <a:pt x="1110062" y="501652"/>
                  <a:pt x="1110174" y="511919"/>
                  <a:pt x="1104707" y="533786"/>
                </a:cubicBezTo>
                <a:cubicBezTo>
                  <a:pt x="1103520" y="538533"/>
                  <a:pt x="1101352" y="542991"/>
                  <a:pt x="1100065" y="547711"/>
                </a:cubicBezTo>
                <a:cubicBezTo>
                  <a:pt x="1099975" y="548041"/>
                  <a:pt x="1085946" y="608248"/>
                  <a:pt x="1081499" y="612694"/>
                </a:cubicBezTo>
                <a:lnTo>
                  <a:pt x="1072215" y="621977"/>
                </a:lnTo>
                <a:cubicBezTo>
                  <a:pt x="1059405" y="660409"/>
                  <a:pt x="1068359" y="641688"/>
                  <a:pt x="1044366" y="677677"/>
                </a:cubicBezTo>
                <a:cubicBezTo>
                  <a:pt x="1041271" y="682319"/>
                  <a:pt x="1039027" y="687657"/>
                  <a:pt x="1035082" y="691602"/>
                </a:cubicBezTo>
                <a:cubicBezTo>
                  <a:pt x="1030441" y="696243"/>
                  <a:pt x="1024973" y="700185"/>
                  <a:pt x="1021158" y="705526"/>
                </a:cubicBezTo>
                <a:cubicBezTo>
                  <a:pt x="1017136" y="711157"/>
                  <a:pt x="1015434" y="718159"/>
                  <a:pt x="1011874" y="724093"/>
                </a:cubicBezTo>
                <a:cubicBezTo>
                  <a:pt x="1006134" y="733660"/>
                  <a:pt x="999497" y="742660"/>
                  <a:pt x="993308" y="751943"/>
                </a:cubicBezTo>
                <a:cubicBezTo>
                  <a:pt x="981598" y="769509"/>
                  <a:pt x="987970" y="761924"/>
                  <a:pt x="974741" y="775151"/>
                </a:cubicBezTo>
                <a:cubicBezTo>
                  <a:pt x="966681" y="799335"/>
                  <a:pt x="975380" y="780154"/>
                  <a:pt x="960816" y="798359"/>
                </a:cubicBezTo>
                <a:cubicBezTo>
                  <a:pt x="931408" y="835117"/>
                  <a:pt x="976837" y="785084"/>
                  <a:pt x="937608" y="830850"/>
                </a:cubicBezTo>
                <a:cubicBezTo>
                  <a:pt x="933336" y="835834"/>
                  <a:pt x="929145" y="841134"/>
                  <a:pt x="923683" y="844775"/>
                </a:cubicBezTo>
                <a:cubicBezTo>
                  <a:pt x="919612" y="847489"/>
                  <a:pt x="914400" y="847870"/>
                  <a:pt x="909759" y="849417"/>
                </a:cubicBezTo>
                <a:lnTo>
                  <a:pt x="886550" y="872625"/>
                </a:lnTo>
                <a:cubicBezTo>
                  <a:pt x="878814" y="880361"/>
                  <a:pt x="872445" y="889765"/>
                  <a:pt x="863342" y="895833"/>
                </a:cubicBezTo>
                <a:lnTo>
                  <a:pt x="849417" y="905116"/>
                </a:lnTo>
                <a:cubicBezTo>
                  <a:pt x="844776" y="911305"/>
                  <a:pt x="839989" y="917388"/>
                  <a:pt x="835493" y="923683"/>
                </a:cubicBezTo>
                <a:cubicBezTo>
                  <a:pt x="832250" y="928223"/>
                  <a:pt x="830154" y="933663"/>
                  <a:pt x="826209" y="937608"/>
                </a:cubicBezTo>
                <a:cubicBezTo>
                  <a:pt x="822264" y="941553"/>
                  <a:pt x="816482" y="943218"/>
                  <a:pt x="812284" y="946891"/>
                </a:cubicBezTo>
                <a:cubicBezTo>
                  <a:pt x="804051" y="954095"/>
                  <a:pt x="797619" y="963265"/>
                  <a:pt x="789076" y="970099"/>
                </a:cubicBezTo>
                <a:cubicBezTo>
                  <a:pt x="773604" y="982477"/>
                  <a:pt x="756671" y="993221"/>
                  <a:pt x="742660" y="1007232"/>
                </a:cubicBezTo>
                <a:cubicBezTo>
                  <a:pt x="734924" y="1014968"/>
                  <a:pt x="726656" y="1022207"/>
                  <a:pt x="719452" y="1030440"/>
                </a:cubicBezTo>
                <a:cubicBezTo>
                  <a:pt x="715779" y="1034638"/>
                  <a:pt x="713654" y="1040009"/>
                  <a:pt x="710169" y="1044365"/>
                </a:cubicBezTo>
                <a:cubicBezTo>
                  <a:pt x="707435" y="1047782"/>
                  <a:pt x="703619" y="1050231"/>
                  <a:pt x="700885" y="1053648"/>
                </a:cubicBezTo>
                <a:cubicBezTo>
                  <a:pt x="697400" y="1058004"/>
                  <a:pt x="695308" y="1063404"/>
                  <a:pt x="691602" y="1067573"/>
                </a:cubicBezTo>
                <a:cubicBezTo>
                  <a:pt x="682880" y="1077385"/>
                  <a:pt x="671034" y="1084499"/>
                  <a:pt x="663752" y="1095423"/>
                </a:cubicBezTo>
                <a:cubicBezTo>
                  <a:pt x="660658" y="1100065"/>
                  <a:pt x="658175" y="1105179"/>
                  <a:pt x="654469" y="1109348"/>
                </a:cubicBezTo>
                <a:cubicBezTo>
                  <a:pt x="612076" y="1157039"/>
                  <a:pt x="638404" y="1119518"/>
                  <a:pt x="617336" y="1151122"/>
                </a:cubicBezTo>
                <a:cubicBezTo>
                  <a:pt x="608301" y="1178230"/>
                  <a:pt x="619764" y="1153336"/>
                  <a:pt x="598770" y="1174330"/>
                </a:cubicBezTo>
                <a:cubicBezTo>
                  <a:pt x="594825" y="1178275"/>
                  <a:pt x="593160" y="1184057"/>
                  <a:pt x="589486" y="1188255"/>
                </a:cubicBezTo>
                <a:cubicBezTo>
                  <a:pt x="582282" y="1196488"/>
                  <a:pt x="574014" y="1203727"/>
                  <a:pt x="566278" y="1211463"/>
                </a:cubicBezTo>
                <a:lnTo>
                  <a:pt x="552353" y="1225388"/>
                </a:lnTo>
                <a:lnTo>
                  <a:pt x="543070" y="1234672"/>
                </a:lnTo>
                <a:cubicBezTo>
                  <a:pt x="529923" y="1274116"/>
                  <a:pt x="548260" y="1226021"/>
                  <a:pt x="529145" y="1257880"/>
                </a:cubicBezTo>
                <a:cubicBezTo>
                  <a:pt x="526628" y="1262075"/>
                  <a:pt x="526692" y="1267429"/>
                  <a:pt x="524504" y="1271805"/>
                </a:cubicBezTo>
                <a:cubicBezTo>
                  <a:pt x="507751" y="1305309"/>
                  <a:pt x="522217" y="1263594"/>
                  <a:pt x="505937" y="1304296"/>
                </a:cubicBezTo>
                <a:cubicBezTo>
                  <a:pt x="502303" y="1313382"/>
                  <a:pt x="496654" y="1332146"/>
                  <a:pt x="496654" y="1332146"/>
                </a:cubicBezTo>
                <a:cubicBezTo>
                  <a:pt x="495107" y="1347618"/>
                  <a:pt x="494376" y="1363194"/>
                  <a:pt x="492012" y="1378562"/>
                </a:cubicBezTo>
                <a:cubicBezTo>
                  <a:pt x="491268" y="1383398"/>
                  <a:pt x="487720" y="1387607"/>
                  <a:pt x="487371" y="1392487"/>
                </a:cubicBezTo>
                <a:cubicBezTo>
                  <a:pt x="486159" y="1409463"/>
                  <a:pt x="487371" y="1426526"/>
                  <a:pt x="487371" y="1443545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reeform 144">
            <a:extLst>
              <a:ext uri="{FF2B5EF4-FFF2-40B4-BE49-F238E27FC236}">
                <a16:creationId xmlns:a16="http://schemas.microsoft.com/office/drawing/2014/main" id="{C22C6034-5C22-454E-A17A-64835219E307}"/>
              </a:ext>
            </a:extLst>
          </p:cNvPr>
          <p:cNvSpPr/>
          <p:nvPr/>
        </p:nvSpPr>
        <p:spPr>
          <a:xfrm flipH="1">
            <a:off x="9658349" y="2932374"/>
            <a:ext cx="673101" cy="1825932"/>
          </a:xfrm>
          <a:custGeom>
            <a:avLst/>
            <a:gdLst>
              <a:gd name="connsiteX0" fmla="*/ 292422 w 1169689"/>
              <a:gd name="connsiteY0" fmla="*/ 1401770 h 1443545"/>
              <a:gd name="connsiteX1" fmla="*/ 269214 w 1169689"/>
              <a:gd name="connsiteY1" fmla="*/ 1364637 h 1443545"/>
              <a:gd name="connsiteX2" fmla="*/ 236723 w 1169689"/>
              <a:gd name="connsiteY2" fmla="*/ 1318221 h 1443545"/>
              <a:gd name="connsiteX3" fmla="*/ 227440 w 1169689"/>
              <a:gd name="connsiteY3" fmla="*/ 1299654 h 1443545"/>
              <a:gd name="connsiteX4" fmla="*/ 208873 w 1169689"/>
              <a:gd name="connsiteY4" fmla="*/ 1271805 h 1443545"/>
              <a:gd name="connsiteX5" fmla="*/ 204232 w 1169689"/>
              <a:gd name="connsiteY5" fmla="*/ 1257880 h 1443545"/>
              <a:gd name="connsiteX6" fmla="*/ 213515 w 1169689"/>
              <a:gd name="connsiteY6" fmla="*/ 1216105 h 1443545"/>
              <a:gd name="connsiteX7" fmla="*/ 218156 w 1169689"/>
              <a:gd name="connsiteY7" fmla="*/ 1197539 h 1443545"/>
              <a:gd name="connsiteX8" fmla="*/ 227440 w 1169689"/>
              <a:gd name="connsiteY8" fmla="*/ 1165047 h 1443545"/>
              <a:gd name="connsiteX9" fmla="*/ 232081 w 1169689"/>
              <a:gd name="connsiteY9" fmla="*/ 1127914 h 1443545"/>
              <a:gd name="connsiteX10" fmla="*/ 236723 w 1169689"/>
              <a:gd name="connsiteY10" fmla="*/ 1109348 h 1443545"/>
              <a:gd name="connsiteX11" fmla="*/ 232081 w 1169689"/>
              <a:gd name="connsiteY11" fmla="*/ 1067573 h 1443545"/>
              <a:gd name="connsiteX12" fmla="*/ 218156 w 1169689"/>
              <a:gd name="connsiteY12" fmla="*/ 1025798 h 1443545"/>
              <a:gd name="connsiteX13" fmla="*/ 213515 w 1169689"/>
              <a:gd name="connsiteY13" fmla="*/ 1011874 h 1443545"/>
              <a:gd name="connsiteX14" fmla="*/ 208873 w 1169689"/>
              <a:gd name="connsiteY14" fmla="*/ 993307 h 1443545"/>
              <a:gd name="connsiteX15" fmla="*/ 181023 w 1169689"/>
              <a:gd name="connsiteY15" fmla="*/ 951533 h 1443545"/>
              <a:gd name="connsiteX16" fmla="*/ 171740 w 1169689"/>
              <a:gd name="connsiteY16" fmla="*/ 937608 h 1443545"/>
              <a:gd name="connsiteX17" fmla="*/ 148532 w 1169689"/>
              <a:gd name="connsiteY17" fmla="*/ 891191 h 1443545"/>
              <a:gd name="connsiteX18" fmla="*/ 143891 w 1169689"/>
              <a:gd name="connsiteY18" fmla="*/ 877267 h 1443545"/>
              <a:gd name="connsiteX19" fmla="*/ 134607 w 1169689"/>
              <a:gd name="connsiteY19" fmla="*/ 863342 h 1443545"/>
              <a:gd name="connsiteX20" fmla="*/ 125324 w 1169689"/>
              <a:gd name="connsiteY20" fmla="*/ 844775 h 1443545"/>
              <a:gd name="connsiteX21" fmla="*/ 97474 w 1169689"/>
              <a:gd name="connsiteY21" fmla="*/ 803001 h 1443545"/>
              <a:gd name="connsiteX22" fmla="*/ 92833 w 1169689"/>
              <a:gd name="connsiteY22" fmla="*/ 789076 h 1443545"/>
              <a:gd name="connsiteX23" fmla="*/ 51058 w 1169689"/>
              <a:gd name="connsiteY23" fmla="*/ 751943 h 1443545"/>
              <a:gd name="connsiteX24" fmla="*/ 41775 w 1169689"/>
              <a:gd name="connsiteY24" fmla="*/ 738018 h 1443545"/>
              <a:gd name="connsiteX25" fmla="*/ 32492 w 1169689"/>
              <a:gd name="connsiteY25" fmla="*/ 645185 h 1443545"/>
              <a:gd name="connsiteX26" fmla="*/ 27850 w 1169689"/>
              <a:gd name="connsiteY26" fmla="*/ 626619 h 1443545"/>
              <a:gd name="connsiteX27" fmla="*/ 18567 w 1169689"/>
              <a:gd name="connsiteY27" fmla="*/ 608052 h 1443545"/>
              <a:gd name="connsiteX28" fmla="*/ 9283 w 1169689"/>
              <a:gd name="connsiteY28" fmla="*/ 580203 h 1443545"/>
              <a:gd name="connsiteX29" fmla="*/ 4642 w 1169689"/>
              <a:gd name="connsiteY29" fmla="*/ 566278 h 1443545"/>
              <a:gd name="connsiteX30" fmla="*/ 0 w 1169689"/>
              <a:gd name="connsiteY30" fmla="*/ 552353 h 1443545"/>
              <a:gd name="connsiteX31" fmla="*/ 4642 w 1169689"/>
              <a:gd name="connsiteY31" fmla="*/ 478087 h 1443545"/>
              <a:gd name="connsiteX32" fmla="*/ 9283 w 1169689"/>
              <a:gd name="connsiteY32" fmla="*/ 385254 h 1443545"/>
              <a:gd name="connsiteX33" fmla="*/ 18567 w 1169689"/>
              <a:gd name="connsiteY33" fmla="*/ 357405 h 1443545"/>
              <a:gd name="connsiteX34" fmla="*/ 23208 w 1169689"/>
              <a:gd name="connsiteY34" fmla="*/ 222797 h 1443545"/>
              <a:gd name="connsiteX35" fmla="*/ 37133 w 1169689"/>
              <a:gd name="connsiteY35" fmla="*/ 185664 h 1443545"/>
              <a:gd name="connsiteX36" fmla="*/ 55700 w 1169689"/>
              <a:gd name="connsiteY36" fmla="*/ 176381 h 1443545"/>
              <a:gd name="connsiteX37" fmla="*/ 64983 w 1169689"/>
              <a:gd name="connsiteY37" fmla="*/ 162456 h 1443545"/>
              <a:gd name="connsiteX38" fmla="*/ 92833 w 1169689"/>
              <a:gd name="connsiteY38" fmla="*/ 134607 h 1443545"/>
              <a:gd name="connsiteX39" fmla="*/ 102116 w 1169689"/>
              <a:gd name="connsiteY39" fmla="*/ 125323 h 1443545"/>
              <a:gd name="connsiteX40" fmla="*/ 116041 w 1169689"/>
              <a:gd name="connsiteY40" fmla="*/ 116040 h 1443545"/>
              <a:gd name="connsiteX41" fmla="*/ 125324 w 1169689"/>
              <a:gd name="connsiteY41" fmla="*/ 102115 h 1443545"/>
              <a:gd name="connsiteX42" fmla="*/ 153174 w 1169689"/>
              <a:gd name="connsiteY42" fmla="*/ 83549 h 1443545"/>
              <a:gd name="connsiteX43" fmla="*/ 167099 w 1169689"/>
              <a:gd name="connsiteY43" fmla="*/ 74266 h 1443545"/>
              <a:gd name="connsiteX44" fmla="*/ 176382 w 1169689"/>
              <a:gd name="connsiteY44" fmla="*/ 64982 h 1443545"/>
              <a:gd name="connsiteX45" fmla="*/ 194948 w 1169689"/>
              <a:gd name="connsiteY45" fmla="*/ 55699 h 1443545"/>
              <a:gd name="connsiteX46" fmla="*/ 208873 w 1169689"/>
              <a:gd name="connsiteY46" fmla="*/ 41774 h 1443545"/>
              <a:gd name="connsiteX47" fmla="*/ 227440 w 1169689"/>
              <a:gd name="connsiteY47" fmla="*/ 37133 h 1443545"/>
              <a:gd name="connsiteX48" fmla="*/ 338839 w 1169689"/>
              <a:gd name="connsiteY48" fmla="*/ 27849 h 1443545"/>
              <a:gd name="connsiteX49" fmla="*/ 357405 w 1169689"/>
              <a:gd name="connsiteY49" fmla="*/ 23208 h 1443545"/>
              <a:gd name="connsiteX50" fmla="*/ 417746 w 1169689"/>
              <a:gd name="connsiteY50" fmla="*/ 18566 h 1443545"/>
              <a:gd name="connsiteX51" fmla="*/ 436313 w 1169689"/>
              <a:gd name="connsiteY51" fmla="*/ 9283 h 1443545"/>
              <a:gd name="connsiteX52" fmla="*/ 478087 w 1169689"/>
              <a:gd name="connsiteY52" fmla="*/ 4641 h 1443545"/>
              <a:gd name="connsiteX53" fmla="*/ 510579 w 1169689"/>
              <a:gd name="connsiteY53" fmla="*/ 0 h 1443545"/>
              <a:gd name="connsiteX54" fmla="*/ 598770 w 1169689"/>
              <a:gd name="connsiteY54" fmla="*/ 0 h 1443545"/>
              <a:gd name="connsiteX55" fmla="*/ 691602 w 1169689"/>
              <a:gd name="connsiteY55" fmla="*/ 9283 h 1443545"/>
              <a:gd name="connsiteX56" fmla="*/ 714810 w 1169689"/>
              <a:gd name="connsiteY56" fmla="*/ 13924 h 1443545"/>
              <a:gd name="connsiteX57" fmla="*/ 756585 w 1169689"/>
              <a:gd name="connsiteY57" fmla="*/ 18566 h 1443545"/>
              <a:gd name="connsiteX58" fmla="*/ 779793 w 1169689"/>
              <a:gd name="connsiteY58" fmla="*/ 23208 h 1443545"/>
              <a:gd name="connsiteX59" fmla="*/ 812284 w 1169689"/>
              <a:gd name="connsiteY59" fmla="*/ 27849 h 1443545"/>
              <a:gd name="connsiteX60" fmla="*/ 863342 w 1169689"/>
              <a:gd name="connsiteY60" fmla="*/ 41774 h 1443545"/>
              <a:gd name="connsiteX61" fmla="*/ 881909 w 1169689"/>
              <a:gd name="connsiteY61" fmla="*/ 46416 h 1443545"/>
              <a:gd name="connsiteX62" fmla="*/ 1016516 w 1169689"/>
              <a:gd name="connsiteY62" fmla="*/ 51057 h 1443545"/>
              <a:gd name="connsiteX63" fmla="*/ 1044366 w 1169689"/>
              <a:gd name="connsiteY63" fmla="*/ 55699 h 1443545"/>
              <a:gd name="connsiteX64" fmla="*/ 1058291 w 1169689"/>
              <a:gd name="connsiteY64" fmla="*/ 60341 h 1443545"/>
              <a:gd name="connsiteX65" fmla="*/ 1090782 w 1169689"/>
              <a:gd name="connsiteY65" fmla="*/ 64982 h 1443545"/>
              <a:gd name="connsiteX66" fmla="*/ 1095423 w 1169689"/>
              <a:gd name="connsiteY66" fmla="*/ 78907 h 1443545"/>
              <a:gd name="connsiteX67" fmla="*/ 1104707 w 1169689"/>
              <a:gd name="connsiteY67" fmla="*/ 88190 h 1443545"/>
              <a:gd name="connsiteX68" fmla="*/ 1113990 w 1169689"/>
              <a:gd name="connsiteY68" fmla="*/ 102115 h 1443545"/>
              <a:gd name="connsiteX69" fmla="*/ 1141840 w 1169689"/>
              <a:gd name="connsiteY69" fmla="*/ 148531 h 1443545"/>
              <a:gd name="connsiteX70" fmla="*/ 1151123 w 1169689"/>
              <a:gd name="connsiteY70" fmla="*/ 162456 h 1443545"/>
              <a:gd name="connsiteX71" fmla="*/ 1169689 w 1169689"/>
              <a:gd name="connsiteY71" fmla="*/ 185664 h 1443545"/>
              <a:gd name="connsiteX72" fmla="*/ 1160406 w 1169689"/>
              <a:gd name="connsiteY72" fmla="*/ 283139 h 1443545"/>
              <a:gd name="connsiteX73" fmla="*/ 1146481 w 1169689"/>
              <a:gd name="connsiteY73" fmla="*/ 338838 h 1443545"/>
              <a:gd name="connsiteX74" fmla="*/ 1141840 w 1169689"/>
              <a:gd name="connsiteY74" fmla="*/ 352763 h 1443545"/>
              <a:gd name="connsiteX75" fmla="*/ 1132556 w 1169689"/>
              <a:gd name="connsiteY75" fmla="*/ 366688 h 1443545"/>
              <a:gd name="connsiteX76" fmla="*/ 1123273 w 1169689"/>
              <a:gd name="connsiteY76" fmla="*/ 403821 h 1443545"/>
              <a:gd name="connsiteX77" fmla="*/ 1113990 w 1169689"/>
              <a:gd name="connsiteY77" fmla="*/ 478087 h 1443545"/>
              <a:gd name="connsiteX78" fmla="*/ 1104707 w 1169689"/>
              <a:gd name="connsiteY78" fmla="*/ 533786 h 1443545"/>
              <a:gd name="connsiteX79" fmla="*/ 1100065 w 1169689"/>
              <a:gd name="connsiteY79" fmla="*/ 547711 h 1443545"/>
              <a:gd name="connsiteX80" fmla="*/ 1081499 w 1169689"/>
              <a:gd name="connsiteY80" fmla="*/ 612694 h 1443545"/>
              <a:gd name="connsiteX81" fmla="*/ 1072215 w 1169689"/>
              <a:gd name="connsiteY81" fmla="*/ 621977 h 1443545"/>
              <a:gd name="connsiteX82" fmla="*/ 1044366 w 1169689"/>
              <a:gd name="connsiteY82" fmla="*/ 677677 h 1443545"/>
              <a:gd name="connsiteX83" fmla="*/ 1035082 w 1169689"/>
              <a:gd name="connsiteY83" fmla="*/ 691602 h 1443545"/>
              <a:gd name="connsiteX84" fmla="*/ 1021158 w 1169689"/>
              <a:gd name="connsiteY84" fmla="*/ 705526 h 1443545"/>
              <a:gd name="connsiteX85" fmla="*/ 1011874 w 1169689"/>
              <a:gd name="connsiteY85" fmla="*/ 724093 h 1443545"/>
              <a:gd name="connsiteX86" fmla="*/ 993308 w 1169689"/>
              <a:gd name="connsiteY86" fmla="*/ 751943 h 1443545"/>
              <a:gd name="connsiteX87" fmla="*/ 974741 w 1169689"/>
              <a:gd name="connsiteY87" fmla="*/ 775151 h 1443545"/>
              <a:gd name="connsiteX88" fmla="*/ 960816 w 1169689"/>
              <a:gd name="connsiteY88" fmla="*/ 798359 h 1443545"/>
              <a:gd name="connsiteX89" fmla="*/ 937608 w 1169689"/>
              <a:gd name="connsiteY89" fmla="*/ 830850 h 1443545"/>
              <a:gd name="connsiteX90" fmla="*/ 923683 w 1169689"/>
              <a:gd name="connsiteY90" fmla="*/ 844775 h 1443545"/>
              <a:gd name="connsiteX91" fmla="*/ 909759 w 1169689"/>
              <a:gd name="connsiteY91" fmla="*/ 849417 h 1443545"/>
              <a:gd name="connsiteX92" fmla="*/ 886550 w 1169689"/>
              <a:gd name="connsiteY92" fmla="*/ 872625 h 1443545"/>
              <a:gd name="connsiteX93" fmla="*/ 863342 w 1169689"/>
              <a:gd name="connsiteY93" fmla="*/ 895833 h 1443545"/>
              <a:gd name="connsiteX94" fmla="*/ 849417 w 1169689"/>
              <a:gd name="connsiteY94" fmla="*/ 905116 h 1443545"/>
              <a:gd name="connsiteX95" fmla="*/ 835493 w 1169689"/>
              <a:gd name="connsiteY95" fmla="*/ 923683 h 1443545"/>
              <a:gd name="connsiteX96" fmla="*/ 826209 w 1169689"/>
              <a:gd name="connsiteY96" fmla="*/ 937608 h 1443545"/>
              <a:gd name="connsiteX97" fmla="*/ 812284 w 1169689"/>
              <a:gd name="connsiteY97" fmla="*/ 946891 h 1443545"/>
              <a:gd name="connsiteX98" fmla="*/ 789076 w 1169689"/>
              <a:gd name="connsiteY98" fmla="*/ 970099 h 1443545"/>
              <a:gd name="connsiteX99" fmla="*/ 742660 w 1169689"/>
              <a:gd name="connsiteY99" fmla="*/ 1007232 h 1443545"/>
              <a:gd name="connsiteX100" fmla="*/ 719452 w 1169689"/>
              <a:gd name="connsiteY100" fmla="*/ 1030440 h 1443545"/>
              <a:gd name="connsiteX101" fmla="*/ 710169 w 1169689"/>
              <a:gd name="connsiteY101" fmla="*/ 1044365 h 1443545"/>
              <a:gd name="connsiteX102" fmla="*/ 700885 w 1169689"/>
              <a:gd name="connsiteY102" fmla="*/ 1053648 h 1443545"/>
              <a:gd name="connsiteX103" fmla="*/ 691602 w 1169689"/>
              <a:gd name="connsiteY103" fmla="*/ 1067573 h 1443545"/>
              <a:gd name="connsiteX104" fmla="*/ 663752 w 1169689"/>
              <a:gd name="connsiteY104" fmla="*/ 1095423 h 1443545"/>
              <a:gd name="connsiteX105" fmla="*/ 654469 w 1169689"/>
              <a:gd name="connsiteY105" fmla="*/ 1109348 h 1443545"/>
              <a:gd name="connsiteX106" fmla="*/ 617336 w 1169689"/>
              <a:gd name="connsiteY106" fmla="*/ 1151122 h 1443545"/>
              <a:gd name="connsiteX107" fmla="*/ 598770 w 1169689"/>
              <a:gd name="connsiteY107" fmla="*/ 1174330 h 1443545"/>
              <a:gd name="connsiteX108" fmla="*/ 589486 w 1169689"/>
              <a:gd name="connsiteY108" fmla="*/ 1188255 h 1443545"/>
              <a:gd name="connsiteX109" fmla="*/ 566278 w 1169689"/>
              <a:gd name="connsiteY109" fmla="*/ 1211463 h 1443545"/>
              <a:gd name="connsiteX110" fmla="*/ 552353 w 1169689"/>
              <a:gd name="connsiteY110" fmla="*/ 1225388 h 1443545"/>
              <a:gd name="connsiteX111" fmla="*/ 543070 w 1169689"/>
              <a:gd name="connsiteY111" fmla="*/ 1234672 h 1443545"/>
              <a:gd name="connsiteX112" fmla="*/ 529145 w 1169689"/>
              <a:gd name="connsiteY112" fmla="*/ 1257880 h 1443545"/>
              <a:gd name="connsiteX113" fmla="*/ 524504 w 1169689"/>
              <a:gd name="connsiteY113" fmla="*/ 1271805 h 1443545"/>
              <a:gd name="connsiteX114" fmla="*/ 505937 w 1169689"/>
              <a:gd name="connsiteY114" fmla="*/ 1304296 h 1443545"/>
              <a:gd name="connsiteX115" fmla="*/ 496654 w 1169689"/>
              <a:gd name="connsiteY115" fmla="*/ 1332146 h 1443545"/>
              <a:gd name="connsiteX116" fmla="*/ 492012 w 1169689"/>
              <a:gd name="connsiteY116" fmla="*/ 1378562 h 1443545"/>
              <a:gd name="connsiteX117" fmla="*/ 487371 w 1169689"/>
              <a:gd name="connsiteY117" fmla="*/ 1392487 h 1443545"/>
              <a:gd name="connsiteX118" fmla="*/ 487371 w 1169689"/>
              <a:gd name="connsiteY118" fmla="*/ 1443545 h 144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1169689" h="1443545">
                <a:moveTo>
                  <a:pt x="292422" y="1401770"/>
                </a:moveTo>
                <a:cubicBezTo>
                  <a:pt x="284686" y="1389392"/>
                  <a:pt x="277311" y="1376782"/>
                  <a:pt x="269214" y="1364637"/>
                </a:cubicBezTo>
                <a:cubicBezTo>
                  <a:pt x="257568" y="1347168"/>
                  <a:pt x="246638" y="1338053"/>
                  <a:pt x="236723" y="1318221"/>
                </a:cubicBezTo>
                <a:cubicBezTo>
                  <a:pt x="233629" y="1312032"/>
                  <a:pt x="231000" y="1305587"/>
                  <a:pt x="227440" y="1299654"/>
                </a:cubicBezTo>
                <a:cubicBezTo>
                  <a:pt x="221700" y="1290087"/>
                  <a:pt x="208873" y="1271805"/>
                  <a:pt x="208873" y="1271805"/>
                </a:cubicBezTo>
                <a:cubicBezTo>
                  <a:pt x="207326" y="1267163"/>
                  <a:pt x="204232" y="1262773"/>
                  <a:pt x="204232" y="1257880"/>
                </a:cubicBezTo>
                <a:cubicBezTo>
                  <a:pt x="204232" y="1236932"/>
                  <a:pt x="208728" y="1232861"/>
                  <a:pt x="213515" y="1216105"/>
                </a:cubicBezTo>
                <a:cubicBezTo>
                  <a:pt x="215267" y="1209971"/>
                  <a:pt x="216404" y="1203673"/>
                  <a:pt x="218156" y="1197539"/>
                </a:cubicBezTo>
                <a:cubicBezTo>
                  <a:pt x="231482" y="1150897"/>
                  <a:pt x="212919" y="1223128"/>
                  <a:pt x="227440" y="1165047"/>
                </a:cubicBezTo>
                <a:cubicBezTo>
                  <a:pt x="228987" y="1152669"/>
                  <a:pt x="230030" y="1140218"/>
                  <a:pt x="232081" y="1127914"/>
                </a:cubicBezTo>
                <a:cubicBezTo>
                  <a:pt x="233130" y="1121622"/>
                  <a:pt x="236723" y="1115727"/>
                  <a:pt x="236723" y="1109348"/>
                </a:cubicBezTo>
                <a:cubicBezTo>
                  <a:pt x="236723" y="1095337"/>
                  <a:pt x="234829" y="1081312"/>
                  <a:pt x="232081" y="1067573"/>
                </a:cubicBezTo>
                <a:cubicBezTo>
                  <a:pt x="232079" y="1067562"/>
                  <a:pt x="220479" y="1032766"/>
                  <a:pt x="218156" y="1025798"/>
                </a:cubicBezTo>
                <a:cubicBezTo>
                  <a:pt x="216609" y="1021157"/>
                  <a:pt x="214702" y="1016620"/>
                  <a:pt x="213515" y="1011874"/>
                </a:cubicBezTo>
                <a:cubicBezTo>
                  <a:pt x="211968" y="1005685"/>
                  <a:pt x="211898" y="998924"/>
                  <a:pt x="208873" y="993307"/>
                </a:cubicBezTo>
                <a:cubicBezTo>
                  <a:pt x="200939" y="978572"/>
                  <a:pt x="190306" y="965458"/>
                  <a:pt x="181023" y="951533"/>
                </a:cubicBezTo>
                <a:cubicBezTo>
                  <a:pt x="177929" y="946891"/>
                  <a:pt x="174235" y="942598"/>
                  <a:pt x="171740" y="937608"/>
                </a:cubicBezTo>
                <a:cubicBezTo>
                  <a:pt x="164004" y="922136"/>
                  <a:pt x="154002" y="907602"/>
                  <a:pt x="148532" y="891191"/>
                </a:cubicBezTo>
                <a:cubicBezTo>
                  <a:pt x="146985" y="886550"/>
                  <a:pt x="146079" y="881643"/>
                  <a:pt x="143891" y="877267"/>
                </a:cubicBezTo>
                <a:cubicBezTo>
                  <a:pt x="141396" y="872277"/>
                  <a:pt x="137375" y="868186"/>
                  <a:pt x="134607" y="863342"/>
                </a:cubicBezTo>
                <a:cubicBezTo>
                  <a:pt x="131174" y="857334"/>
                  <a:pt x="128950" y="850668"/>
                  <a:pt x="125324" y="844775"/>
                </a:cubicBezTo>
                <a:cubicBezTo>
                  <a:pt x="116553" y="830522"/>
                  <a:pt x="97474" y="803001"/>
                  <a:pt x="97474" y="803001"/>
                </a:cubicBezTo>
                <a:cubicBezTo>
                  <a:pt x="95927" y="798359"/>
                  <a:pt x="95209" y="793353"/>
                  <a:pt x="92833" y="789076"/>
                </a:cubicBezTo>
                <a:cubicBezTo>
                  <a:pt x="74614" y="756281"/>
                  <a:pt x="80914" y="763885"/>
                  <a:pt x="51058" y="751943"/>
                </a:cubicBezTo>
                <a:cubicBezTo>
                  <a:pt x="47964" y="747301"/>
                  <a:pt x="43243" y="743400"/>
                  <a:pt x="41775" y="738018"/>
                </a:cubicBezTo>
                <a:cubicBezTo>
                  <a:pt x="38264" y="725145"/>
                  <a:pt x="33028" y="649470"/>
                  <a:pt x="32492" y="645185"/>
                </a:cubicBezTo>
                <a:cubicBezTo>
                  <a:pt x="31701" y="638855"/>
                  <a:pt x="30090" y="632592"/>
                  <a:pt x="27850" y="626619"/>
                </a:cubicBezTo>
                <a:cubicBezTo>
                  <a:pt x="25420" y="620140"/>
                  <a:pt x="21137" y="614477"/>
                  <a:pt x="18567" y="608052"/>
                </a:cubicBezTo>
                <a:cubicBezTo>
                  <a:pt x="14933" y="598967"/>
                  <a:pt x="12377" y="589486"/>
                  <a:pt x="9283" y="580203"/>
                </a:cubicBezTo>
                <a:lnTo>
                  <a:pt x="4642" y="566278"/>
                </a:lnTo>
                <a:lnTo>
                  <a:pt x="0" y="552353"/>
                </a:lnTo>
                <a:cubicBezTo>
                  <a:pt x="1547" y="527598"/>
                  <a:pt x="3266" y="502852"/>
                  <a:pt x="4642" y="478087"/>
                </a:cubicBezTo>
                <a:cubicBezTo>
                  <a:pt x="6361" y="447152"/>
                  <a:pt x="5732" y="416033"/>
                  <a:pt x="9283" y="385254"/>
                </a:cubicBezTo>
                <a:cubicBezTo>
                  <a:pt x="10405" y="375533"/>
                  <a:pt x="18567" y="357405"/>
                  <a:pt x="18567" y="357405"/>
                </a:cubicBezTo>
                <a:cubicBezTo>
                  <a:pt x="20114" y="312536"/>
                  <a:pt x="20572" y="267616"/>
                  <a:pt x="23208" y="222797"/>
                </a:cubicBezTo>
                <a:cubicBezTo>
                  <a:pt x="23890" y="211210"/>
                  <a:pt x="27048" y="194068"/>
                  <a:pt x="37133" y="185664"/>
                </a:cubicBezTo>
                <a:cubicBezTo>
                  <a:pt x="42449" y="181234"/>
                  <a:pt x="49511" y="179475"/>
                  <a:pt x="55700" y="176381"/>
                </a:cubicBezTo>
                <a:cubicBezTo>
                  <a:pt x="58794" y="171739"/>
                  <a:pt x="61277" y="166625"/>
                  <a:pt x="64983" y="162456"/>
                </a:cubicBezTo>
                <a:cubicBezTo>
                  <a:pt x="73705" y="152644"/>
                  <a:pt x="83550" y="143890"/>
                  <a:pt x="92833" y="134607"/>
                </a:cubicBezTo>
                <a:cubicBezTo>
                  <a:pt x="95928" y="131512"/>
                  <a:pt x="98475" y="127750"/>
                  <a:pt x="102116" y="125323"/>
                </a:cubicBezTo>
                <a:lnTo>
                  <a:pt x="116041" y="116040"/>
                </a:lnTo>
                <a:cubicBezTo>
                  <a:pt x="119135" y="111398"/>
                  <a:pt x="121126" y="105788"/>
                  <a:pt x="125324" y="102115"/>
                </a:cubicBezTo>
                <a:cubicBezTo>
                  <a:pt x="133721" y="94768"/>
                  <a:pt x="143891" y="89738"/>
                  <a:pt x="153174" y="83549"/>
                </a:cubicBezTo>
                <a:cubicBezTo>
                  <a:pt x="157816" y="80455"/>
                  <a:pt x="163155" y="78211"/>
                  <a:pt x="167099" y="74266"/>
                </a:cubicBezTo>
                <a:cubicBezTo>
                  <a:pt x="170193" y="71171"/>
                  <a:pt x="172741" y="67410"/>
                  <a:pt x="176382" y="64982"/>
                </a:cubicBezTo>
                <a:cubicBezTo>
                  <a:pt x="182139" y="61144"/>
                  <a:pt x="189318" y="59721"/>
                  <a:pt x="194948" y="55699"/>
                </a:cubicBezTo>
                <a:cubicBezTo>
                  <a:pt x="200290" y="51884"/>
                  <a:pt x="203174" y="45031"/>
                  <a:pt x="208873" y="41774"/>
                </a:cubicBezTo>
                <a:cubicBezTo>
                  <a:pt x="214412" y="38609"/>
                  <a:pt x="221212" y="38517"/>
                  <a:pt x="227440" y="37133"/>
                </a:cubicBezTo>
                <a:cubicBezTo>
                  <a:pt x="272698" y="27076"/>
                  <a:pt x="268204" y="31567"/>
                  <a:pt x="338839" y="27849"/>
                </a:cubicBezTo>
                <a:cubicBezTo>
                  <a:pt x="345028" y="26302"/>
                  <a:pt x="351070" y="23953"/>
                  <a:pt x="357405" y="23208"/>
                </a:cubicBezTo>
                <a:cubicBezTo>
                  <a:pt x="377440" y="20851"/>
                  <a:pt x="397880" y="22072"/>
                  <a:pt x="417746" y="18566"/>
                </a:cubicBezTo>
                <a:cubicBezTo>
                  <a:pt x="424560" y="17363"/>
                  <a:pt x="429571" y="10839"/>
                  <a:pt x="436313" y="9283"/>
                </a:cubicBezTo>
                <a:cubicBezTo>
                  <a:pt x="449965" y="6133"/>
                  <a:pt x="464185" y="6379"/>
                  <a:pt x="478087" y="4641"/>
                </a:cubicBezTo>
                <a:cubicBezTo>
                  <a:pt x="488943" y="3284"/>
                  <a:pt x="499748" y="1547"/>
                  <a:pt x="510579" y="0"/>
                </a:cubicBezTo>
                <a:cubicBezTo>
                  <a:pt x="584327" y="10534"/>
                  <a:pt x="493317" y="0"/>
                  <a:pt x="598770" y="0"/>
                </a:cubicBezTo>
                <a:cubicBezTo>
                  <a:pt x="614431" y="0"/>
                  <a:pt x="671112" y="6131"/>
                  <a:pt x="691602" y="9283"/>
                </a:cubicBezTo>
                <a:cubicBezTo>
                  <a:pt x="699399" y="10483"/>
                  <a:pt x="707000" y="12808"/>
                  <a:pt x="714810" y="13924"/>
                </a:cubicBezTo>
                <a:cubicBezTo>
                  <a:pt x="728680" y="15905"/>
                  <a:pt x="742715" y="16584"/>
                  <a:pt x="756585" y="18566"/>
                </a:cubicBezTo>
                <a:cubicBezTo>
                  <a:pt x="764395" y="19682"/>
                  <a:pt x="772011" y="21911"/>
                  <a:pt x="779793" y="23208"/>
                </a:cubicBezTo>
                <a:cubicBezTo>
                  <a:pt x="790584" y="25007"/>
                  <a:pt x="801454" y="26302"/>
                  <a:pt x="812284" y="27849"/>
                </a:cubicBezTo>
                <a:cubicBezTo>
                  <a:pt x="838314" y="36526"/>
                  <a:pt x="821459" y="31303"/>
                  <a:pt x="863342" y="41774"/>
                </a:cubicBezTo>
                <a:cubicBezTo>
                  <a:pt x="869531" y="43321"/>
                  <a:pt x="875533" y="46196"/>
                  <a:pt x="881909" y="46416"/>
                </a:cubicBezTo>
                <a:lnTo>
                  <a:pt x="1016516" y="51057"/>
                </a:lnTo>
                <a:cubicBezTo>
                  <a:pt x="1025799" y="52604"/>
                  <a:pt x="1035179" y="53657"/>
                  <a:pt x="1044366" y="55699"/>
                </a:cubicBezTo>
                <a:cubicBezTo>
                  <a:pt x="1049142" y="56760"/>
                  <a:pt x="1053493" y="59381"/>
                  <a:pt x="1058291" y="60341"/>
                </a:cubicBezTo>
                <a:cubicBezTo>
                  <a:pt x="1069019" y="62487"/>
                  <a:pt x="1079952" y="63435"/>
                  <a:pt x="1090782" y="64982"/>
                </a:cubicBezTo>
                <a:cubicBezTo>
                  <a:pt x="1092329" y="69624"/>
                  <a:pt x="1092906" y="74712"/>
                  <a:pt x="1095423" y="78907"/>
                </a:cubicBezTo>
                <a:cubicBezTo>
                  <a:pt x="1097675" y="82660"/>
                  <a:pt x="1101973" y="84773"/>
                  <a:pt x="1104707" y="88190"/>
                </a:cubicBezTo>
                <a:cubicBezTo>
                  <a:pt x="1108192" y="92546"/>
                  <a:pt x="1111222" y="97271"/>
                  <a:pt x="1113990" y="102115"/>
                </a:cubicBezTo>
                <a:cubicBezTo>
                  <a:pt x="1142532" y="152066"/>
                  <a:pt x="1096426" y="80412"/>
                  <a:pt x="1141840" y="148531"/>
                </a:cubicBezTo>
                <a:cubicBezTo>
                  <a:pt x="1144934" y="153173"/>
                  <a:pt x="1147179" y="158511"/>
                  <a:pt x="1151123" y="162456"/>
                </a:cubicBezTo>
                <a:cubicBezTo>
                  <a:pt x="1164350" y="175685"/>
                  <a:pt x="1157978" y="168099"/>
                  <a:pt x="1169689" y="185664"/>
                </a:cubicBezTo>
                <a:cubicBezTo>
                  <a:pt x="1155654" y="227774"/>
                  <a:pt x="1168594" y="184878"/>
                  <a:pt x="1160406" y="283139"/>
                </a:cubicBezTo>
                <a:cubicBezTo>
                  <a:pt x="1158322" y="308146"/>
                  <a:pt x="1154410" y="315052"/>
                  <a:pt x="1146481" y="338838"/>
                </a:cubicBezTo>
                <a:cubicBezTo>
                  <a:pt x="1144934" y="343480"/>
                  <a:pt x="1144554" y="348692"/>
                  <a:pt x="1141840" y="352763"/>
                </a:cubicBezTo>
                <a:lnTo>
                  <a:pt x="1132556" y="366688"/>
                </a:lnTo>
                <a:cubicBezTo>
                  <a:pt x="1129462" y="379066"/>
                  <a:pt x="1124428" y="391115"/>
                  <a:pt x="1123273" y="403821"/>
                </a:cubicBezTo>
                <a:cubicBezTo>
                  <a:pt x="1114456" y="500817"/>
                  <a:pt x="1123582" y="420542"/>
                  <a:pt x="1113990" y="478087"/>
                </a:cubicBezTo>
                <a:cubicBezTo>
                  <a:pt x="1110062" y="501652"/>
                  <a:pt x="1110174" y="511919"/>
                  <a:pt x="1104707" y="533786"/>
                </a:cubicBezTo>
                <a:cubicBezTo>
                  <a:pt x="1103520" y="538533"/>
                  <a:pt x="1101352" y="542991"/>
                  <a:pt x="1100065" y="547711"/>
                </a:cubicBezTo>
                <a:cubicBezTo>
                  <a:pt x="1099975" y="548041"/>
                  <a:pt x="1085946" y="608248"/>
                  <a:pt x="1081499" y="612694"/>
                </a:cubicBezTo>
                <a:lnTo>
                  <a:pt x="1072215" y="621977"/>
                </a:lnTo>
                <a:cubicBezTo>
                  <a:pt x="1059405" y="660409"/>
                  <a:pt x="1068359" y="641688"/>
                  <a:pt x="1044366" y="677677"/>
                </a:cubicBezTo>
                <a:cubicBezTo>
                  <a:pt x="1041271" y="682319"/>
                  <a:pt x="1039027" y="687657"/>
                  <a:pt x="1035082" y="691602"/>
                </a:cubicBezTo>
                <a:cubicBezTo>
                  <a:pt x="1030441" y="696243"/>
                  <a:pt x="1024973" y="700185"/>
                  <a:pt x="1021158" y="705526"/>
                </a:cubicBezTo>
                <a:cubicBezTo>
                  <a:pt x="1017136" y="711157"/>
                  <a:pt x="1015434" y="718159"/>
                  <a:pt x="1011874" y="724093"/>
                </a:cubicBezTo>
                <a:cubicBezTo>
                  <a:pt x="1006134" y="733660"/>
                  <a:pt x="999497" y="742660"/>
                  <a:pt x="993308" y="751943"/>
                </a:cubicBezTo>
                <a:cubicBezTo>
                  <a:pt x="981598" y="769509"/>
                  <a:pt x="987970" y="761924"/>
                  <a:pt x="974741" y="775151"/>
                </a:cubicBezTo>
                <a:cubicBezTo>
                  <a:pt x="966681" y="799335"/>
                  <a:pt x="975380" y="780154"/>
                  <a:pt x="960816" y="798359"/>
                </a:cubicBezTo>
                <a:cubicBezTo>
                  <a:pt x="931408" y="835117"/>
                  <a:pt x="976837" y="785084"/>
                  <a:pt x="937608" y="830850"/>
                </a:cubicBezTo>
                <a:cubicBezTo>
                  <a:pt x="933336" y="835834"/>
                  <a:pt x="929145" y="841134"/>
                  <a:pt x="923683" y="844775"/>
                </a:cubicBezTo>
                <a:cubicBezTo>
                  <a:pt x="919612" y="847489"/>
                  <a:pt x="914400" y="847870"/>
                  <a:pt x="909759" y="849417"/>
                </a:cubicBezTo>
                <a:lnTo>
                  <a:pt x="886550" y="872625"/>
                </a:lnTo>
                <a:cubicBezTo>
                  <a:pt x="878814" y="880361"/>
                  <a:pt x="872445" y="889765"/>
                  <a:pt x="863342" y="895833"/>
                </a:cubicBezTo>
                <a:lnTo>
                  <a:pt x="849417" y="905116"/>
                </a:lnTo>
                <a:cubicBezTo>
                  <a:pt x="844776" y="911305"/>
                  <a:pt x="839989" y="917388"/>
                  <a:pt x="835493" y="923683"/>
                </a:cubicBezTo>
                <a:cubicBezTo>
                  <a:pt x="832250" y="928223"/>
                  <a:pt x="830154" y="933663"/>
                  <a:pt x="826209" y="937608"/>
                </a:cubicBezTo>
                <a:cubicBezTo>
                  <a:pt x="822264" y="941553"/>
                  <a:pt x="816482" y="943218"/>
                  <a:pt x="812284" y="946891"/>
                </a:cubicBezTo>
                <a:cubicBezTo>
                  <a:pt x="804051" y="954095"/>
                  <a:pt x="797619" y="963265"/>
                  <a:pt x="789076" y="970099"/>
                </a:cubicBezTo>
                <a:cubicBezTo>
                  <a:pt x="773604" y="982477"/>
                  <a:pt x="756671" y="993221"/>
                  <a:pt x="742660" y="1007232"/>
                </a:cubicBezTo>
                <a:cubicBezTo>
                  <a:pt x="734924" y="1014968"/>
                  <a:pt x="726656" y="1022207"/>
                  <a:pt x="719452" y="1030440"/>
                </a:cubicBezTo>
                <a:cubicBezTo>
                  <a:pt x="715779" y="1034638"/>
                  <a:pt x="713654" y="1040009"/>
                  <a:pt x="710169" y="1044365"/>
                </a:cubicBezTo>
                <a:cubicBezTo>
                  <a:pt x="707435" y="1047782"/>
                  <a:pt x="703619" y="1050231"/>
                  <a:pt x="700885" y="1053648"/>
                </a:cubicBezTo>
                <a:cubicBezTo>
                  <a:pt x="697400" y="1058004"/>
                  <a:pt x="695308" y="1063404"/>
                  <a:pt x="691602" y="1067573"/>
                </a:cubicBezTo>
                <a:cubicBezTo>
                  <a:pt x="682880" y="1077385"/>
                  <a:pt x="671034" y="1084499"/>
                  <a:pt x="663752" y="1095423"/>
                </a:cubicBezTo>
                <a:cubicBezTo>
                  <a:pt x="660658" y="1100065"/>
                  <a:pt x="658175" y="1105179"/>
                  <a:pt x="654469" y="1109348"/>
                </a:cubicBezTo>
                <a:cubicBezTo>
                  <a:pt x="612076" y="1157039"/>
                  <a:pt x="638404" y="1119518"/>
                  <a:pt x="617336" y="1151122"/>
                </a:cubicBezTo>
                <a:cubicBezTo>
                  <a:pt x="608301" y="1178230"/>
                  <a:pt x="619764" y="1153336"/>
                  <a:pt x="598770" y="1174330"/>
                </a:cubicBezTo>
                <a:cubicBezTo>
                  <a:pt x="594825" y="1178275"/>
                  <a:pt x="593160" y="1184057"/>
                  <a:pt x="589486" y="1188255"/>
                </a:cubicBezTo>
                <a:cubicBezTo>
                  <a:pt x="582282" y="1196488"/>
                  <a:pt x="574014" y="1203727"/>
                  <a:pt x="566278" y="1211463"/>
                </a:cubicBezTo>
                <a:lnTo>
                  <a:pt x="552353" y="1225388"/>
                </a:lnTo>
                <a:lnTo>
                  <a:pt x="543070" y="1234672"/>
                </a:lnTo>
                <a:cubicBezTo>
                  <a:pt x="529923" y="1274116"/>
                  <a:pt x="548260" y="1226021"/>
                  <a:pt x="529145" y="1257880"/>
                </a:cubicBezTo>
                <a:cubicBezTo>
                  <a:pt x="526628" y="1262075"/>
                  <a:pt x="526692" y="1267429"/>
                  <a:pt x="524504" y="1271805"/>
                </a:cubicBezTo>
                <a:cubicBezTo>
                  <a:pt x="507751" y="1305309"/>
                  <a:pt x="522217" y="1263594"/>
                  <a:pt x="505937" y="1304296"/>
                </a:cubicBezTo>
                <a:cubicBezTo>
                  <a:pt x="502303" y="1313382"/>
                  <a:pt x="496654" y="1332146"/>
                  <a:pt x="496654" y="1332146"/>
                </a:cubicBezTo>
                <a:cubicBezTo>
                  <a:pt x="495107" y="1347618"/>
                  <a:pt x="494376" y="1363194"/>
                  <a:pt x="492012" y="1378562"/>
                </a:cubicBezTo>
                <a:cubicBezTo>
                  <a:pt x="491268" y="1383398"/>
                  <a:pt x="487720" y="1387607"/>
                  <a:pt x="487371" y="1392487"/>
                </a:cubicBezTo>
                <a:cubicBezTo>
                  <a:pt x="486159" y="1409463"/>
                  <a:pt x="487371" y="1426526"/>
                  <a:pt x="487371" y="1443545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Up Arrow 145">
            <a:extLst>
              <a:ext uri="{FF2B5EF4-FFF2-40B4-BE49-F238E27FC236}">
                <a16:creationId xmlns:a16="http://schemas.microsoft.com/office/drawing/2014/main" id="{EBD45DCD-3C17-B84A-A6C8-D1AE91490F96}"/>
              </a:ext>
            </a:extLst>
          </p:cNvPr>
          <p:cNvSpPr/>
          <p:nvPr/>
        </p:nvSpPr>
        <p:spPr>
          <a:xfrm rot="21141127">
            <a:off x="7379596" y="4196449"/>
            <a:ext cx="250648" cy="829132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Up Arrow 146">
            <a:extLst>
              <a:ext uri="{FF2B5EF4-FFF2-40B4-BE49-F238E27FC236}">
                <a16:creationId xmlns:a16="http://schemas.microsoft.com/office/drawing/2014/main" id="{F960852B-2C49-DE4D-9646-504DA26230C9}"/>
              </a:ext>
            </a:extLst>
          </p:cNvPr>
          <p:cNvSpPr/>
          <p:nvPr/>
        </p:nvSpPr>
        <p:spPr>
          <a:xfrm>
            <a:off x="8730894" y="4223745"/>
            <a:ext cx="250648" cy="779793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Up Arrow 153">
            <a:extLst>
              <a:ext uri="{FF2B5EF4-FFF2-40B4-BE49-F238E27FC236}">
                <a16:creationId xmlns:a16="http://schemas.microsoft.com/office/drawing/2014/main" id="{CCDFD70A-3B39-F443-ADA4-3BB0C76F1CB4}"/>
              </a:ext>
            </a:extLst>
          </p:cNvPr>
          <p:cNvSpPr/>
          <p:nvPr/>
        </p:nvSpPr>
        <p:spPr>
          <a:xfrm rot="537292">
            <a:off x="5332061" y="3911560"/>
            <a:ext cx="250648" cy="1102897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Up Arrow 158">
            <a:extLst>
              <a:ext uri="{FF2B5EF4-FFF2-40B4-BE49-F238E27FC236}">
                <a16:creationId xmlns:a16="http://schemas.microsoft.com/office/drawing/2014/main" id="{74F1EF03-5E60-4048-8A83-A47E53DBEE4B}"/>
              </a:ext>
            </a:extLst>
          </p:cNvPr>
          <p:cNvSpPr/>
          <p:nvPr/>
        </p:nvSpPr>
        <p:spPr>
          <a:xfrm>
            <a:off x="2265885" y="4233802"/>
            <a:ext cx="250648" cy="779793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E15CDE7-D684-074F-8563-6DCBBA5BFEB5}"/>
                  </a:ext>
                </a:extLst>
              </p14:cNvPr>
              <p14:cNvContentPartPr/>
              <p14:nvPr/>
            </p14:nvContentPartPr>
            <p14:xfrm>
              <a:off x="9925051" y="2756767"/>
              <a:ext cx="95249" cy="689563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E15CDE7-D684-074F-8563-6DCBBA5BFEB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07079" y="2738772"/>
                <a:ext cx="130833" cy="7251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B949577-FD86-9A47-9F6D-5933D7581E12}"/>
                  </a:ext>
                </a:extLst>
              </p14:cNvPr>
              <p14:cNvContentPartPr/>
              <p14:nvPr/>
            </p14:nvContentPartPr>
            <p14:xfrm>
              <a:off x="9892829" y="3097929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B949577-FD86-9A47-9F6D-5933D7581E1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74829" y="307992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E72366D-45C4-6C46-BBBB-A249A942652A}"/>
                  </a:ext>
                </a:extLst>
              </p14:cNvPr>
              <p14:cNvContentPartPr/>
              <p14:nvPr/>
            </p14:nvContentPartPr>
            <p14:xfrm>
              <a:off x="9790229" y="3097929"/>
              <a:ext cx="102960" cy="1652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E72366D-45C4-6C46-BBBB-A249A942652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72229" y="3079968"/>
                <a:ext cx="138600" cy="200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9B64704-5A36-6A4F-A756-A67D788EAFA6}"/>
                  </a:ext>
                </a:extLst>
              </p14:cNvPr>
              <p14:cNvContentPartPr/>
              <p14:nvPr/>
            </p14:nvContentPartPr>
            <p14:xfrm>
              <a:off x="9909389" y="3101169"/>
              <a:ext cx="63360" cy="3214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9B64704-5A36-6A4F-A756-A67D788EAFA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91491" y="3083169"/>
                <a:ext cx="98799" cy="35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A87946E-8CAE-A547-91CC-20A475C81595}"/>
                  </a:ext>
                </a:extLst>
              </p14:cNvPr>
              <p14:cNvContentPartPr/>
              <p14:nvPr/>
            </p14:nvContentPartPr>
            <p14:xfrm>
              <a:off x="9897869" y="3090729"/>
              <a:ext cx="290520" cy="3823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A87946E-8CAE-A547-91CC-20A475C8159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79869" y="3072729"/>
                <a:ext cx="326160" cy="41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BC06F69-3381-7E4F-A573-4176DE728F3B}"/>
                  </a:ext>
                </a:extLst>
              </p14:cNvPr>
              <p14:cNvContentPartPr/>
              <p14:nvPr/>
            </p14:nvContentPartPr>
            <p14:xfrm>
              <a:off x="8902419" y="2989709"/>
              <a:ext cx="34560" cy="7167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BC06F69-3381-7E4F-A573-4176DE728F3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884419" y="2971709"/>
                <a:ext cx="70200" cy="7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FDECE4D-AAFA-854F-9198-BEDAF94DC0EF}"/>
                  </a:ext>
                </a:extLst>
              </p14:cNvPr>
              <p14:cNvContentPartPr/>
              <p14:nvPr/>
            </p14:nvContentPartPr>
            <p14:xfrm>
              <a:off x="8807019" y="3736709"/>
              <a:ext cx="114480" cy="2095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FDECE4D-AAFA-854F-9198-BEDAF94DC0E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789075" y="3718678"/>
                <a:ext cx="150008" cy="2452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8A6A0FE1-6EE5-4F48-8278-09E90BDB5628}"/>
                  </a:ext>
                </a:extLst>
              </p14:cNvPr>
              <p14:cNvContentPartPr/>
              <p14:nvPr/>
            </p14:nvContentPartPr>
            <p14:xfrm>
              <a:off x="8939859" y="3761909"/>
              <a:ext cx="61200" cy="2192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8A6A0FE1-6EE5-4F48-8278-09E90BDB562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921964" y="3743909"/>
                <a:ext cx="96632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A3BFF6DB-3F0F-7B40-B9EB-CC9F60BD79F0}"/>
                  </a:ext>
                </a:extLst>
              </p14:cNvPr>
              <p14:cNvContentPartPr/>
              <p14:nvPr/>
            </p14:nvContentPartPr>
            <p14:xfrm>
              <a:off x="8943819" y="3746789"/>
              <a:ext cx="289080" cy="18324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A3BFF6DB-3F0F-7B40-B9EB-CC9F60BD79F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925797" y="3728789"/>
                <a:ext cx="324764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E00839F0-DA5A-084A-B1CA-8B52F73AD475}"/>
                  </a:ext>
                </a:extLst>
              </p14:cNvPr>
              <p14:cNvContentPartPr/>
              <p14:nvPr/>
            </p14:nvContentPartPr>
            <p14:xfrm>
              <a:off x="8702979" y="3816269"/>
              <a:ext cx="164880" cy="331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E00839F0-DA5A-084A-B1CA-8B52F73AD47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684940" y="3798269"/>
                <a:ext cx="200598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43B46947-4054-AE4E-8992-408F0E701656}"/>
                  </a:ext>
                </a:extLst>
              </p14:cNvPr>
              <p14:cNvContentPartPr/>
              <p14:nvPr/>
            </p14:nvContentPartPr>
            <p14:xfrm>
              <a:off x="8990259" y="3999869"/>
              <a:ext cx="14040" cy="727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43B46947-4054-AE4E-8992-408F0E70165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972259" y="3981869"/>
                <a:ext cx="4968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9123D59-89E9-2C45-8251-2C53EA7063CC}"/>
                  </a:ext>
                </a:extLst>
              </p14:cNvPr>
              <p14:cNvContentPartPr/>
              <p14:nvPr/>
            </p14:nvContentPartPr>
            <p14:xfrm>
              <a:off x="7169019" y="3167829"/>
              <a:ext cx="135720" cy="36972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9123D59-89E9-2C45-8251-2C53EA7063C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151019" y="3149847"/>
                <a:ext cx="171360" cy="4053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FA7441FF-BB29-3D40-91C0-E2ABAED09175}"/>
                  </a:ext>
                </a:extLst>
              </p14:cNvPr>
              <p14:cNvContentPartPr/>
              <p14:nvPr/>
            </p14:nvContentPartPr>
            <p14:xfrm>
              <a:off x="5605539" y="3010949"/>
              <a:ext cx="313920" cy="7038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FA7441FF-BB29-3D40-91C0-E2ABAED0917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587539" y="2992949"/>
                <a:ext cx="349560" cy="73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74482EED-AD34-994E-8220-1E295FC39C56}"/>
                  </a:ext>
                </a:extLst>
              </p14:cNvPr>
              <p14:cNvContentPartPr/>
              <p14:nvPr/>
            </p14:nvContentPartPr>
            <p14:xfrm>
              <a:off x="5235099" y="3370589"/>
              <a:ext cx="388080" cy="3603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74482EED-AD34-994E-8220-1E295FC39C5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217099" y="3352589"/>
                <a:ext cx="423720" cy="39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52DB724-D36B-514C-BAAA-4B472222A0F0}"/>
                  </a:ext>
                </a:extLst>
              </p14:cNvPr>
              <p14:cNvContentPartPr/>
              <p14:nvPr/>
            </p14:nvContentPartPr>
            <p14:xfrm>
              <a:off x="5577459" y="3453749"/>
              <a:ext cx="38880" cy="3891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52DB724-D36B-514C-BAAA-4B472222A0F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559459" y="3435732"/>
                <a:ext cx="74520" cy="4248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559426D-CEEB-3F49-BD8B-5B04B2425C2D}"/>
                  </a:ext>
                </a:extLst>
              </p14:cNvPr>
              <p14:cNvContentPartPr/>
              <p14:nvPr/>
            </p14:nvContentPartPr>
            <p14:xfrm>
              <a:off x="4139619" y="3795159"/>
              <a:ext cx="129240" cy="4737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559426D-CEEB-3F49-BD8B-5B04B2425C2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121619" y="3777145"/>
                <a:ext cx="164880" cy="509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9A122FEB-937D-4045-B701-A1A8E54CF866}"/>
                  </a:ext>
                </a:extLst>
              </p14:cNvPr>
              <p14:cNvContentPartPr/>
              <p14:nvPr/>
            </p14:nvContentPartPr>
            <p14:xfrm>
              <a:off x="4085619" y="3836679"/>
              <a:ext cx="65160" cy="2880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9A122FEB-937D-4045-B701-A1A8E54CF86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067619" y="3818701"/>
                <a:ext cx="100800" cy="3235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09128B37-D02C-B74C-8D4A-516CB2C38498}"/>
                  </a:ext>
                </a:extLst>
              </p14:cNvPr>
              <p14:cNvContentPartPr/>
              <p14:nvPr/>
            </p14:nvContentPartPr>
            <p14:xfrm>
              <a:off x="2083659" y="3906269"/>
              <a:ext cx="450360" cy="30852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09128B37-D02C-B74C-8D4A-516CB2C3849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065659" y="3888248"/>
                <a:ext cx="486000" cy="3442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2A082990-E821-F841-8954-F3C741036BCA}"/>
                  </a:ext>
                </a:extLst>
              </p14:cNvPr>
              <p14:cNvContentPartPr/>
              <p14:nvPr/>
            </p14:nvContentPartPr>
            <p14:xfrm>
              <a:off x="2537979" y="3946229"/>
              <a:ext cx="139680" cy="1123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2A082990-E821-F841-8954-F3C741036BCA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519932" y="3928229"/>
                <a:ext cx="175412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FC5F331D-E7A3-244C-A879-21595EADF6B1}"/>
                  </a:ext>
                </a:extLst>
              </p14:cNvPr>
              <p14:cNvContentPartPr/>
              <p14:nvPr/>
            </p14:nvContentPartPr>
            <p14:xfrm>
              <a:off x="7159659" y="3549509"/>
              <a:ext cx="248040" cy="5148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FC5F331D-E7A3-244C-A879-21595EADF6B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141633" y="3531509"/>
                <a:ext cx="283732" cy="55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3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CCE47B2-C070-6643-9ECD-77FF378CEC6C}"/>
                  </a:ext>
                </a:extLst>
              </p14:cNvPr>
              <p14:cNvContentPartPr/>
              <p14:nvPr/>
            </p14:nvContentPartPr>
            <p14:xfrm>
              <a:off x="1575906" y="1561749"/>
              <a:ext cx="360" cy="3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CCE47B2-C070-6643-9ECD-77FF378CEC6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557906" y="14537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5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9567F7B3-07DE-F34F-950E-4A005BA58E0D}"/>
                  </a:ext>
                </a:extLst>
              </p14:cNvPr>
              <p14:cNvContentPartPr/>
              <p14:nvPr/>
            </p14:nvContentPartPr>
            <p14:xfrm flipH="1">
              <a:off x="1568450" y="1522673"/>
              <a:ext cx="9029700" cy="12700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9567F7B3-07DE-F34F-950E-4A005BA58E0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550450" y="1414741"/>
                <a:ext cx="9065341" cy="3425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7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2B71190C-73F4-2144-AE34-BDDBD87570B5}"/>
                  </a:ext>
                </a:extLst>
              </p14:cNvPr>
              <p14:cNvContentPartPr/>
              <p14:nvPr/>
            </p14:nvContentPartPr>
            <p14:xfrm>
              <a:off x="1867506" y="1561749"/>
              <a:ext cx="360" cy="36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2B71190C-73F4-2144-AE34-BDDBD87570B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849506" y="14537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9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DBEC3370-9541-DE47-B069-D4EB4F9F1881}"/>
                  </a:ext>
                </a:extLst>
              </p14:cNvPr>
              <p14:cNvContentPartPr/>
              <p14:nvPr/>
            </p14:nvContentPartPr>
            <p14:xfrm>
              <a:off x="2875146" y="620909"/>
              <a:ext cx="360" cy="36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DBEC3370-9541-DE47-B069-D4EB4F9F188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857146" y="51290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957F5E4C-A8F6-684B-80B7-C546900AEEA9}"/>
              </a:ext>
            </a:extLst>
          </p:cNvPr>
          <p:cNvCxnSpPr>
            <a:cxnSpLocks/>
          </p:cNvCxnSpPr>
          <p:nvPr/>
        </p:nvCxnSpPr>
        <p:spPr>
          <a:xfrm flipH="1">
            <a:off x="1584341" y="112468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AB1279E9-18E7-D94B-A113-4B7C92DEBC52}"/>
              </a:ext>
            </a:extLst>
          </p:cNvPr>
          <p:cNvCxnSpPr>
            <a:cxnSpLocks/>
          </p:cNvCxnSpPr>
          <p:nvPr/>
        </p:nvCxnSpPr>
        <p:spPr>
          <a:xfrm flipH="1">
            <a:off x="1606776" y="11331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DB75E70D-F842-214D-A895-3505459C874C}"/>
              </a:ext>
            </a:extLst>
          </p:cNvPr>
          <p:cNvCxnSpPr>
            <a:cxnSpLocks/>
          </p:cNvCxnSpPr>
          <p:nvPr/>
        </p:nvCxnSpPr>
        <p:spPr>
          <a:xfrm flipH="1">
            <a:off x="1643135" y="111849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B9775D14-A36A-5646-B5A6-F042184A9505}"/>
              </a:ext>
            </a:extLst>
          </p:cNvPr>
          <p:cNvCxnSpPr>
            <a:cxnSpLocks/>
          </p:cNvCxnSpPr>
          <p:nvPr/>
        </p:nvCxnSpPr>
        <p:spPr>
          <a:xfrm flipH="1">
            <a:off x="1558812" y="106666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4525E336-A278-7343-8FA6-06B8F9C62D1E}"/>
              </a:ext>
            </a:extLst>
          </p:cNvPr>
          <p:cNvCxnSpPr>
            <a:cxnSpLocks/>
          </p:cNvCxnSpPr>
          <p:nvPr/>
        </p:nvCxnSpPr>
        <p:spPr>
          <a:xfrm flipH="1">
            <a:off x="1678720" y="113551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E294EFB2-87FF-7A4B-94B7-BFB2EF0F70CD}"/>
              </a:ext>
            </a:extLst>
          </p:cNvPr>
          <p:cNvCxnSpPr>
            <a:cxnSpLocks/>
          </p:cNvCxnSpPr>
          <p:nvPr/>
        </p:nvCxnSpPr>
        <p:spPr>
          <a:xfrm flipH="1">
            <a:off x="1779290" y="115331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21C666EB-7B31-8043-B045-1A8BF73F1248}"/>
              </a:ext>
            </a:extLst>
          </p:cNvPr>
          <p:cNvCxnSpPr>
            <a:cxnSpLocks/>
          </p:cNvCxnSpPr>
          <p:nvPr/>
        </p:nvCxnSpPr>
        <p:spPr>
          <a:xfrm flipH="1">
            <a:off x="1612191" y="10040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945C88D8-61A7-B748-AB4D-56E06AAA7FE0}"/>
              </a:ext>
            </a:extLst>
          </p:cNvPr>
          <p:cNvCxnSpPr>
            <a:cxnSpLocks/>
          </p:cNvCxnSpPr>
          <p:nvPr/>
        </p:nvCxnSpPr>
        <p:spPr>
          <a:xfrm flipH="1">
            <a:off x="1922406" y="11285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BB545A7E-9B2E-2C43-B730-E14FBDBB1938}"/>
              </a:ext>
            </a:extLst>
          </p:cNvPr>
          <p:cNvCxnSpPr>
            <a:cxnSpLocks/>
          </p:cNvCxnSpPr>
          <p:nvPr/>
        </p:nvCxnSpPr>
        <p:spPr>
          <a:xfrm flipH="1">
            <a:off x="1524000" y="102566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C3CBD974-D9B6-104F-85DA-C893235BE90A}"/>
              </a:ext>
            </a:extLst>
          </p:cNvPr>
          <p:cNvCxnSpPr>
            <a:cxnSpLocks/>
          </p:cNvCxnSpPr>
          <p:nvPr/>
        </p:nvCxnSpPr>
        <p:spPr>
          <a:xfrm flipH="1">
            <a:off x="2125090" y="115485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A4B8E6AC-4548-5E4D-873D-3D76A6A898D9}"/>
              </a:ext>
            </a:extLst>
          </p:cNvPr>
          <p:cNvCxnSpPr>
            <a:cxnSpLocks/>
          </p:cNvCxnSpPr>
          <p:nvPr/>
        </p:nvCxnSpPr>
        <p:spPr>
          <a:xfrm flipH="1">
            <a:off x="2026843" y="113087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4404EBA2-0432-694F-97C4-BC8FCA9E92D8}"/>
              </a:ext>
            </a:extLst>
          </p:cNvPr>
          <p:cNvCxnSpPr>
            <a:cxnSpLocks/>
          </p:cNvCxnSpPr>
          <p:nvPr/>
        </p:nvCxnSpPr>
        <p:spPr>
          <a:xfrm flipH="1">
            <a:off x="1979653" y="109296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C64550B4-8244-6448-B4B8-6EBEDF6ED640}"/>
              </a:ext>
            </a:extLst>
          </p:cNvPr>
          <p:cNvCxnSpPr>
            <a:cxnSpLocks/>
          </p:cNvCxnSpPr>
          <p:nvPr/>
        </p:nvCxnSpPr>
        <p:spPr>
          <a:xfrm flipH="1">
            <a:off x="1839631" y="116104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9D7FC76F-C1C7-214D-BF83-1DF069D49723}"/>
              </a:ext>
            </a:extLst>
          </p:cNvPr>
          <p:cNvCxnSpPr>
            <a:cxnSpLocks/>
          </p:cNvCxnSpPr>
          <p:nvPr/>
        </p:nvCxnSpPr>
        <p:spPr>
          <a:xfrm flipH="1">
            <a:off x="1865933" y="111849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F9AA227B-B1F2-4949-BC27-724563A6BE38}"/>
              </a:ext>
            </a:extLst>
          </p:cNvPr>
          <p:cNvCxnSpPr>
            <a:cxnSpLocks/>
          </p:cNvCxnSpPr>
          <p:nvPr/>
        </p:nvCxnSpPr>
        <p:spPr>
          <a:xfrm flipH="1">
            <a:off x="2556762" y="110844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81757CD5-AE1D-B74E-A294-C920DD9B621D}"/>
              </a:ext>
            </a:extLst>
          </p:cNvPr>
          <p:cNvCxnSpPr>
            <a:cxnSpLocks/>
          </p:cNvCxnSpPr>
          <p:nvPr/>
        </p:nvCxnSpPr>
        <p:spPr>
          <a:xfrm flipH="1">
            <a:off x="2588479" y="111695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2485DBDD-7EF8-DD46-A938-356200EF758F}"/>
              </a:ext>
            </a:extLst>
          </p:cNvPr>
          <p:cNvCxnSpPr>
            <a:cxnSpLocks/>
          </p:cNvCxnSpPr>
          <p:nvPr/>
        </p:nvCxnSpPr>
        <p:spPr>
          <a:xfrm flipH="1">
            <a:off x="1801724" y="115098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1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322E18FA-18D6-A142-ABCD-EA280D5393D4}"/>
                  </a:ext>
                </a:extLst>
              </p14:cNvPr>
              <p14:cNvContentPartPr/>
              <p14:nvPr/>
            </p14:nvContentPartPr>
            <p14:xfrm>
              <a:off x="1565774" y="1496019"/>
              <a:ext cx="9328978" cy="129085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322E18FA-18D6-A142-ABCD-EA280D5393D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527614" y="1458011"/>
                <a:ext cx="9404937" cy="2047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3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8C08AEBC-996C-0A4C-923C-40EA16875352}"/>
                  </a:ext>
                </a:extLst>
              </p14:cNvPr>
              <p14:cNvContentPartPr/>
              <p14:nvPr/>
            </p14:nvContentPartPr>
            <p14:xfrm>
              <a:off x="1555716" y="1516268"/>
              <a:ext cx="9112285" cy="126087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8C08AEBC-996C-0A4C-923C-40EA1687535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517556" y="1478190"/>
                <a:ext cx="9188245" cy="2018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5">
            <p14:nvContentPartPr>
              <p14:cNvPr id="227" name="Ink 226">
                <a:extLst>
                  <a:ext uri="{FF2B5EF4-FFF2-40B4-BE49-F238E27FC236}">
                    <a16:creationId xmlns:a16="http://schemas.microsoft.com/office/drawing/2014/main" id="{1748D5AC-F7FC-8545-970E-78ADD8AD5419}"/>
                  </a:ext>
                </a:extLst>
              </p14:cNvPr>
              <p14:cNvContentPartPr/>
              <p14:nvPr/>
            </p14:nvContentPartPr>
            <p14:xfrm>
              <a:off x="1555716" y="1516324"/>
              <a:ext cx="9112285" cy="94281"/>
            </p14:xfrm>
          </p:contentPart>
        </mc:Choice>
        <mc:Fallback xmlns="">
          <p:pic>
            <p:nvPicPr>
              <p:cNvPr id="227" name="Ink 226">
                <a:extLst>
                  <a:ext uri="{FF2B5EF4-FFF2-40B4-BE49-F238E27FC236}">
                    <a16:creationId xmlns:a16="http://schemas.microsoft.com/office/drawing/2014/main" id="{1748D5AC-F7FC-8545-970E-78ADD8AD5419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517556" y="1478325"/>
                <a:ext cx="9188245" cy="1699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7">
            <p14:nvContentPartPr>
              <p14:cNvPr id="228" name="Ink 227">
                <a:extLst>
                  <a:ext uri="{FF2B5EF4-FFF2-40B4-BE49-F238E27FC236}">
                    <a16:creationId xmlns:a16="http://schemas.microsoft.com/office/drawing/2014/main" id="{AC21FC62-B4B2-9B44-8835-9D263B91E76A}"/>
                  </a:ext>
                </a:extLst>
              </p14:cNvPr>
              <p14:cNvContentPartPr/>
              <p14:nvPr/>
            </p14:nvContentPartPr>
            <p14:xfrm>
              <a:off x="1728306" y="1542699"/>
              <a:ext cx="360" cy="360"/>
            </p14:xfrm>
          </p:contentPart>
        </mc:Choice>
        <mc:Fallback xmlns="">
          <p:pic>
            <p:nvPicPr>
              <p:cNvPr id="228" name="Ink 227">
                <a:extLst>
                  <a:ext uri="{FF2B5EF4-FFF2-40B4-BE49-F238E27FC236}">
                    <a16:creationId xmlns:a16="http://schemas.microsoft.com/office/drawing/2014/main" id="{AC21FC62-B4B2-9B44-8835-9D263B91E76A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710306" y="14346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9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8BEC2407-2991-904D-9420-9B73D6A7D6B3}"/>
                  </a:ext>
                </a:extLst>
              </p14:cNvPr>
              <p14:cNvContentPartPr/>
              <p14:nvPr/>
            </p14:nvContentPartPr>
            <p14:xfrm>
              <a:off x="2019906" y="1542699"/>
              <a:ext cx="360" cy="360"/>
            </p14:xfrm>
          </p:contentPart>
        </mc:Choice>
        <mc:Fallback xmlns=""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8BEC2407-2991-904D-9420-9B73D6A7D6B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001906" y="143469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C8C39E66-F977-CF45-9DCD-7FDDD0E686B4}"/>
              </a:ext>
            </a:extLst>
          </p:cNvPr>
          <p:cNvCxnSpPr>
            <a:cxnSpLocks/>
          </p:cNvCxnSpPr>
          <p:nvPr/>
        </p:nvCxnSpPr>
        <p:spPr>
          <a:xfrm flipH="1">
            <a:off x="1736741" y="110563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BD2041FB-AD0F-FE42-A654-F3FF8DEF2B37}"/>
              </a:ext>
            </a:extLst>
          </p:cNvPr>
          <p:cNvCxnSpPr>
            <a:cxnSpLocks/>
          </p:cNvCxnSpPr>
          <p:nvPr/>
        </p:nvCxnSpPr>
        <p:spPr>
          <a:xfrm flipH="1">
            <a:off x="1759176" y="11141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5DAC5213-107D-2E4B-A14A-DE16AFAC0335}"/>
              </a:ext>
            </a:extLst>
          </p:cNvPr>
          <p:cNvCxnSpPr>
            <a:cxnSpLocks/>
          </p:cNvCxnSpPr>
          <p:nvPr/>
        </p:nvCxnSpPr>
        <p:spPr>
          <a:xfrm flipH="1">
            <a:off x="1795535" y="109944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9FDFF15F-FB6E-0545-A744-EEAE128891FE}"/>
              </a:ext>
            </a:extLst>
          </p:cNvPr>
          <p:cNvCxnSpPr>
            <a:cxnSpLocks/>
          </p:cNvCxnSpPr>
          <p:nvPr/>
        </p:nvCxnSpPr>
        <p:spPr>
          <a:xfrm flipH="1">
            <a:off x="1711212" y="104761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4C95C4AA-519D-B942-96CE-1DF0092CDDB7}"/>
              </a:ext>
            </a:extLst>
          </p:cNvPr>
          <p:cNvCxnSpPr>
            <a:cxnSpLocks/>
          </p:cNvCxnSpPr>
          <p:nvPr/>
        </p:nvCxnSpPr>
        <p:spPr>
          <a:xfrm flipH="1">
            <a:off x="1831120" y="111646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C0872E02-CBB5-D24F-BF2E-01F6668EE993}"/>
              </a:ext>
            </a:extLst>
          </p:cNvPr>
          <p:cNvCxnSpPr>
            <a:cxnSpLocks/>
          </p:cNvCxnSpPr>
          <p:nvPr/>
        </p:nvCxnSpPr>
        <p:spPr>
          <a:xfrm flipH="1">
            <a:off x="1931690" y="113426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6E507397-E177-C449-873F-0577E7A97920}"/>
              </a:ext>
            </a:extLst>
          </p:cNvPr>
          <p:cNvCxnSpPr>
            <a:cxnSpLocks/>
          </p:cNvCxnSpPr>
          <p:nvPr/>
        </p:nvCxnSpPr>
        <p:spPr>
          <a:xfrm flipH="1">
            <a:off x="2074806" y="11095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1DE8CA64-C7C0-3545-B017-4D43FB4CBA3A}"/>
              </a:ext>
            </a:extLst>
          </p:cNvPr>
          <p:cNvCxnSpPr>
            <a:cxnSpLocks/>
          </p:cNvCxnSpPr>
          <p:nvPr/>
        </p:nvCxnSpPr>
        <p:spPr>
          <a:xfrm flipH="1">
            <a:off x="2277490" y="113580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6B8F20DA-5EB5-EA42-A41F-F7F902654C94}"/>
              </a:ext>
            </a:extLst>
          </p:cNvPr>
          <p:cNvCxnSpPr>
            <a:cxnSpLocks/>
          </p:cNvCxnSpPr>
          <p:nvPr/>
        </p:nvCxnSpPr>
        <p:spPr>
          <a:xfrm flipH="1">
            <a:off x="2179243" y="111182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5E189F65-3D69-5A40-8BAB-4FBF980C5535}"/>
              </a:ext>
            </a:extLst>
          </p:cNvPr>
          <p:cNvCxnSpPr>
            <a:cxnSpLocks/>
          </p:cNvCxnSpPr>
          <p:nvPr/>
        </p:nvCxnSpPr>
        <p:spPr>
          <a:xfrm flipH="1">
            <a:off x="2132053" y="107391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72273355-54F6-FC47-9DD7-9F9F6751C505}"/>
              </a:ext>
            </a:extLst>
          </p:cNvPr>
          <p:cNvCxnSpPr>
            <a:cxnSpLocks/>
          </p:cNvCxnSpPr>
          <p:nvPr/>
        </p:nvCxnSpPr>
        <p:spPr>
          <a:xfrm flipH="1">
            <a:off x="1992031" y="114199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F857FC7B-39C5-6A41-A11C-2E180F82F68A}"/>
              </a:ext>
            </a:extLst>
          </p:cNvPr>
          <p:cNvCxnSpPr>
            <a:cxnSpLocks/>
          </p:cNvCxnSpPr>
          <p:nvPr/>
        </p:nvCxnSpPr>
        <p:spPr>
          <a:xfrm flipH="1">
            <a:off x="2018333" y="10994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BBE3FC7B-D6E6-AF40-B54D-61886164A1F6}"/>
              </a:ext>
            </a:extLst>
          </p:cNvPr>
          <p:cNvCxnSpPr>
            <a:cxnSpLocks/>
          </p:cNvCxnSpPr>
          <p:nvPr/>
        </p:nvCxnSpPr>
        <p:spPr>
          <a:xfrm flipH="1">
            <a:off x="2709162" y="108939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19EAB8DE-D6AD-E44A-B916-E67CE80A1AE0}"/>
              </a:ext>
            </a:extLst>
          </p:cNvPr>
          <p:cNvCxnSpPr>
            <a:cxnSpLocks/>
          </p:cNvCxnSpPr>
          <p:nvPr/>
        </p:nvCxnSpPr>
        <p:spPr>
          <a:xfrm flipH="1">
            <a:off x="2740879" y="109790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2C2DDB6E-6560-3C46-B85C-A22B8D06CBE0}"/>
              </a:ext>
            </a:extLst>
          </p:cNvPr>
          <p:cNvCxnSpPr>
            <a:cxnSpLocks/>
          </p:cNvCxnSpPr>
          <p:nvPr/>
        </p:nvCxnSpPr>
        <p:spPr>
          <a:xfrm flipH="1">
            <a:off x="1954124" y="113193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0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C0812EB7-E3C0-EB48-B076-4268ABC32C51}"/>
                  </a:ext>
                </a:extLst>
              </p14:cNvPr>
              <p14:cNvContentPartPr/>
              <p14:nvPr/>
            </p14:nvContentPartPr>
            <p14:xfrm>
              <a:off x="5976456" y="1549049"/>
              <a:ext cx="360" cy="360"/>
            </p14:xfrm>
          </p:contentPart>
        </mc:Choice>
        <mc:Fallback xmlns=""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C0812EB7-E3C0-EB48-B076-4268ABC32C5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958456" y="144104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3577E59B-99A8-6346-B25E-0857F0942808}"/>
              </a:ext>
            </a:extLst>
          </p:cNvPr>
          <p:cNvCxnSpPr>
            <a:cxnSpLocks/>
          </p:cNvCxnSpPr>
          <p:nvPr/>
        </p:nvCxnSpPr>
        <p:spPr>
          <a:xfrm flipH="1">
            <a:off x="5984891" y="111198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DDD9B75D-04CE-0F44-8B33-1603F01D3499}"/>
              </a:ext>
            </a:extLst>
          </p:cNvPr>
          <p:cNvCxnSpPr>
            <a:cxnSpLocks/>
          </p:cNvCxnSpPr>
          <p:nvPr/>
        </p:nvCxnSpPr>
        <p:spPr>
          <a:xfrm flipH="1">
            <a:off x="6007326" y="11204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8D7BB915-B0DC-A545-9F60-DBA852D1B89B}"/>
              </a:ext>
            </a:extLst>
          </p:cNvPr>
          <p:cNvCxnSpPr>
            <a:cxnSpLocks/>
          </p:cNvCxnSpPr>
          <p:nvPr/>
        </p:nvCxnSpPr>
        <p:spPr>
          <a:xfrm flipH="1">
            <a:off x="5959362" y="105396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A674C18E-DBE1-984C-AE88-9C2FCB390C1B}"/>
              </a:ext>
            </a:extLst>
          </p:cNvPr>
          <p:cNvCxnSpPr>
            <a:cxnSpLocks/>
          </p:cNvCxnSpPr>
          <p:nvPr/>
        </p:nvCxnSpPr>
        <p:spPr>
          <a:xfrm flipH="1">
            <a:off x="6012741" y="9913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ABEE2964-5845-7344-BB3A-BE82B7CCE0B6}"/>
              </a:ext>
            </a:extLst>
          </p:cNvPr>
          <p:cNvCxnSpPr>
            <a:cxnSpLocks/>
          </p:cNvCxnSpPr>
          <p:nvPr/>
        </p:nvCxnSpPr>
        <p:spPr>
          <a:xfrm flipH="1">
            <a:off x="5924550" y="101296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2">
            <p14:nvContentPartPr>
              <p14:cNvPr id="324" name="Ink 323">
                <a:extLst>
                  <a:ext uri="{FF2B5EF4-FFF2-40B4-BE49-F238E27FC236}">
                    <a16:creationId xmlns:a16="http://schemas.microsoft.com/office/drawing/2014/main" id="{AAEF27BB-7248-9C45-A466-E9078799A7D4}"/>
                  </a:ext>
                </a:extLst>
              </p14:cNvPr>
              <p14:cNvContentPartPr/>
              <p14:nvPr/>
            </p14:nvContentPartPr>
            <p14:xfrm>
              <a:off x="3900006" y="1568099"/>
              <a:ext cx="360" cy="360"/>
            </p14:xfrm>
          </p:contentPart>
        </mc:Choice>
        <mc:Fallback xmlns="">
          <p:pic>
            <p:nvPicPr>
              <p:cNvPr id="324" name="Ink 323">
                <a:extLst>
                  <a:ext uri="{FF2B5EF4-FFF2-40B4-BE49-F238E27FC236}">
                    <a16:creationId xmlns:a16="http://schemas.microsoft.com/office/drawing/2014/main" id="{AAEF27BB-7248-9C45-A466-E9078799A7D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882006" y="14600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3">
            <p14:nvContentPartPr>
              <p14:cNvPr id="325" name="Ink 324">
                <a:extLst>
                  <a:ext uri="{FF2B5EF4-FFF2-40B4-BE49-F238E27FC236}">
                    <a16:creationId xmlns:a16="http://schemas.microsoft.com/office/drawing/2014/main" id="{710C4476-9C48-C548-B6A4-F5CDA749B19F}"/>
                  </a:ext>
                </a:extLst>
              </p14:cNvPr>
              <p14:cNvContentPartPr/>
              <p14:nvPr/>
            </p14:nvContentPartPr>
            <p14:xfrm>
              <a:off x="4191606" y="1568099"/>
              <a:ext cx="360" cy="360"/>
            </p14:xfrm>
          </p:contentPart>
        </mc:Choice>
        <mc:Fallback xmlns="">
          <p:pic>
            <p:nvPicPr>
              <p:cNvPr id="325" name="Ink 324">
                <a:extLst>
                  <a:ext uri="{FF2B5EF4-FFF2-40B4-BE49-F238E27FC236}">
                    <a16:creationId xmlns:a16="http://schemas.microsoft.com/office/drawing/2014/main" id="{710C4476-9C48-C548-B6A4-F5CDA749B19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173606" y="146009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D6EF040B-E0D2-B148-90F0-C12522BFF0B8}"/>
              </a:ext>
            </a:extLst>
          </p:cNvPr>
          <p:cNvCxnSpPr>
            <a:cxnSpLocks/>
          </p:cNvCxnSpPr>
          <p:nvPr/>
        </p:nvCxnSpPr>
        <p:spPr>
          <a:xfrm flipH="1">
            <a:off x="3908441" y="113103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7D21449A-5EAB-D243-A28E-084AECB4541F}"/>
              </a:ext>
            </a:extLst>
          </p:cNvPr>
          <p:cNvCxnSpPr>
            <a:cxnSpLocks/>
          </p:cNvCxnSpPr>
          <p:nvPr/>
        </p:nvCxnSpPr>
        <p:spPr>
          <a:xfrm flipH="1">
            <a:off x="3930876" y="11395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46489BE7-6E28-3544-8CDD-D63603D7408B}"/>
              </a:ext>
            </a:extLst>
          </p:cNvPr>
          <p:cNvCxnSpPr>
            <a:cxnSpLocks/>
          </p:cNvCxnSpPr>
          <p:nvPr/>
        </p:nvCxnSpPr>
        <p:spPr>
          <a:xfrm flipH="1">
            <a:off x="3967235" y="112484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2CCEB62B-218C-3848-A4E4-0B113880571C}"/>
              </a:ext>
            </a:extLst>
          </p:cNvPr>
          <p:cNvCxnSpPr>
            <a:cxnSpLocks/>
          </p:cNvCxnSpPr>
          <p:nvPr/>
        </p:nvCxnSpPr>
        <p:spPr>
          <a:xfrm flipH="1">
            <a:off x="3882912" y="107301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B1BA879C-C080-6247-B4FD-4BE351A6C044}"/>
              </a:ext>
            </a:extLst>
          </p:cNvPr>
          <p:cNvCxnSpPr>
            <a:cxnSpLocks/>
          </p:cNvCxnSpPr>
          <p:nvPr/>
        </p:nvCxnSpPr>
        <p:spPr>
          <a:xfrm flipH="1">
            <a:off x="4002820" y="114186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7C3FA674-1A07-D14D-A9CC-2D7074291319}"/>
              </a:ext>
            </a:extLst>
          </p:cNvPr>
          <p:cNvCxnSpPr>
            <a:cxnSpLocks/>
          </p:cNvCxnSpPr>
          <p:nvPr/>
        </p:nvCxnSpPr>
        <p:spPr>
          <a:xfrm flipH="1">
            <a:off x="4103390" y="115966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id="{CC74FE2B-4227-E64C-B2C2-3B13F7653C67}"/>
              </a:ext>
            </a:extLst>
          </p:cNvPr>
          <p:cNvCxnSpPr>
            <a:cxnSpLocks/>
          </p:cNvCxnSpPr>
          <p:nvPr/>
        </p:nvCxnSpPr>
        <p:spPr>
          <a:xfrm flipH="1">
            <a:off x="3936291" y="10103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id="{B41C8951-2DCA-6248-B5BD-0663043994DC}"/>
              </a:ext>
            </a:extLst>
          </p:cNvPr>
          <p:cNvCxnSpPr>
            <a:cxnSpLocks/>
          </p:cNvCxnSpPr>
          <p:nvPr/>
        </p:nvCxnSpPr>
        <p:spPr>
          <a:xfrm flipH="1">
            <a:off x="4246506" y="11349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1B0313B0-E352-054A-B080-6D6D83271B1C}"/>
              </a:ext>
            </a:extLst>
          </p:cNvPr>
          <p:cNvCxnSpPr>
            <a:cxnSpLocks/>
          </p:cNvCxnSpPr>
          <p:nvPr/>
        </p:nvCxnSpPr>
        <p:spPr>
          <a:xfrm flipH="1">
            <a:off x="3848100" y="103201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>
            <a:extLst>
              <a:ext uri="{FF2B5EF4-FFF2-40B4-BE49-F238E27FC236}">
                <a16:creationId xmlns:a16="http://schemas.microsoft.com/office/drawing/2014/main" id="{0886A03B-70A0-184C-8A45-15207E5960FD}"/>
              </a:ext>
            </a:extLst>
          </p:cNvPr>
          <p:cNvCxnSpPr>
            <a:cxnSpLocks/>
          </p:cNvCxnSpPr>
          <p:nvPr/>
        </p:nvCxnSpPr>
        <p:spPr>
          <a:xfrm flipH="1">
            <a:off x="4449190" y="116120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>
            <a:extLst>
              <a:ext uri="{FF2B5EF4-FFF2-40B4-BE49-F238E27FC236}">
                <a16:creationId xmlns:a16="http://schemas.microsoft.com/office/drawing/2014/main" id="{EC099163-7EA1-174C-92B1-C8BAA415FC6E}"/>
              </a:ext>
            </a:extLst>
          </p:cNvPr>
          <p:cNvCxnSpPr>
            <a:cxnSpLocks/>
          </p:cNvCxnSpPr>
          <p:nvPr/>
        </p:nvCxnSpPr>
        <p:spPr>
          <a:xfrm flipH="1">
            <a:off x="4350943" y="113722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>
            <a:extLst>
              <a:ext uri="{FF2B5EF4-FFF2-40B4-BE49-F238E27FC236}">
                <a16:creationId xmlns:a16="http://schemas.microsoft.com/office/drawing/2014/main" id="{25288E84-9013-A842-9CA3-59011552B100}"/>
              </a:ext>
            </a:extLst>
          </p:cNvPr>
          <p:cNvCxnSpPr>
            <a:cxnSpLocks/>
          </p:cNvCxnSpPr>
          <p:nvPr/>
        </p:nvCxnSpPr>
        <p:spPr>
          <a:xfrm flipH="1">
            <a:off x="4303753" y="109931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4E385C90-C708-B644-897B-ACD69B51E030}"/>
              </a:ext>
            </a:extLst>
          </p:cNvPr>
          <p:cNvCxnSpPr>
            <a:cxnSpLocks/>
          </p:cNvCxnSpPr>
          <p:nvPr/>
        </p:nvCxnSpPr>
        <p:spPr>
          <a:xfrm flipH="1">
            <a:off x="4163731" y="116739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8E82E286-DB93-554F-9EDA-F36E43B3377A}"/>
              </a:ext>
            </a:extLst>
          </p:cNvPr>
          <p:cNvCxnSpPr>
            <a:cxnSpLocks/>
          </p:cNvCxnSpPr>
          <p:nvPr/>
        </p:nvCxnSpPr>
        <p:spPr>
          <a:xfrm flipH="1">
            <a:off x="4190033" y="11248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E1C914B0-DD79-814D-A60E-5FE8774CCBAB}"/>
              </a:ext>
            </a:extLst>
          </p:cNvPr>
          <p:cNvCxnSpPr>
            <a:cxnSpLocks/>
          </p:cNvCxnSpPr>
          <p:nvPr/>
        </p:nvCxnSpPr>
        <p:spPr>
          <a:xfrm flipH="1">
            <a:off x="4125824" y="115733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4">
            <p14:nvContentPartPr>
              <p14:cNvPr id="341" name="Ink 340">
                <a:extLst>
                  <a:ext uri="{FF2B5EF4-FFF2-40B4-BE49-F238E27FC236}">
                    <a16:creationId xmlns:a16="http://schemas.microsoft.com/office/drawing/2014/main" id="{72D75166-5CA1-764C-BE84-48E76272ED06}"/>
                  </a:ext>
                </a:extLst>
              </p14:cNvPr>
              <p14:cNvContentPartPr/>
              <p14:nvPr/>
            </p14:nvContentPartPr>
            <p14:xfrm>
              <a:off x="4052406" y="1549049"/>
              <a:ext cx="360" cy="360"/>
            </p14:xfrm>
          </p:contentPart>
        </mc:Choice>
        <mc:Fallback xmlns="">
          <p:pic>
            <p:nvPicPr>
              <p:cNvPr id="341" name="Ink 340">
                <a:extLst>
                  <a:ext uri="{FF2B5EF4-FFF2-40B4-BE49-F238E27FC236}">
                    <a16:creationId xmlns:a16="http://schemas.microsoft.com/office/drawing/2014/main" id="{72D75166-5CA1-764C-BE84-48E76272ED0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034406" y="14410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5">
            <p14:nvContentPartPr>
              <p14:cNvPr id="342" name="Ink 341">
                <a:extLst>
                  <a:ext uri="{FF2B5EF4-FFF2-40B4-BE49-F238E27FC236}">
                    <a16:creationId xmlns:a16="http://schemas.microsoft.com/office/drawing/2014/main" id="{6C2A3AAF-D78F-F84E-A7BD-CC986C2C17D2}"/>
                  </a:ext>
                </a:extLst>
              </p14:cNvPr>
              <p14:cNvContentPartPr/>
              <p14:nvPr/>
            </p14:nvContentPartPr>
            <p14:xfrm>
              <a:off x="4344006" y="1549049"/>
              <a:ext cx="360" cy="360"/>
            </p14:xfrm>
          </p:contentPart>
        </mc:Choice>
        <mc:Fallback xmlns="">
          <p:pic>
            <p:nvPicPr>
              <p:cNvPr id="342" name="Ink 341">
                <a:extLst>
                  <a:ext uri="{FF2B5EF4-FFF2-40B4-BE49-F238E27FC236}">
                    <a16:creationId xmlns:a16="http://schemas.microsoft.com/office/drawing/2014/main" id="{6C2A3AAF-D78F-F84E-A7BD-CC986C2C17D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326006" y="144104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343" name="Straight Connector 342">
            <a:extLst>
              <a:ext uri="{FF2B5EF4-FFF2-40B4-BE49-F238E27FC236}">
                <a16:creationId xmlns:a16="http://schemas.microsoft.com/office/drawing/2014/main" id="{568D1C64-7E45-864F-942C-EE809F606562}"/>
              </a:ext>
            </a:extLst>
          </p:cNvPr>
          <p:cNvCxnSpPr>
            <a:cxnSpLocks/>
          </p:cNvCxnSpPr>
          <p:nvPr/>
        </p:nvCxnSpPr>
        <p:spPr>
          <a:xfrm flipH="1">
            <a:off x="4060841" y="111198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>
            <a:extLst>
              <a:ext uri="{FF2B5EF4-FFF2-40B4-BE49-F238E27FC236}">
                <a16:creationId xmlns:a16="http://schemas.microsoft.com/office/drawing/2014/main" id="{4E9E904A-C944-C54D-A9A2-CB92371DE15D}"/>
              </a:ext>
            </a:extLst>
          </p:cNvPr>
          <p:cNvCxnSpPr>
            <a:cxnSpLocks/>
          </p:cNvCxnSpPr>
          <p:nvPr/>
        </p:nvCxnSpPr>
        <p:spPr>
          <a:xfrm flipH="1">
            <a:off x="4083276" y="11204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>
            <a:extLst>
              <a:ext uri="{FF2B5EF4-FFF2-40B4-BE49-F238E27FC236}">
                <a16:creationId xmlns:a16="http://schemas.microsoft.com/office/drawing/2014/main" id="{818395D1-11FE-AE4D-A9C0-1A8FB34E4A72}"/>
              </a:ext>
            </a:extLst>
          </p:cNvPr>
          <p:cNvCxnSpPr>
            <a:cxnSpLocks/>
          </p:cNvCxnSpPr>
          <p:nvPr/>
        </p:nvCxnSpPr>
        <p:spPr>
          <a:xfrm flipH="1">
            <a:off x="4119635" y="110579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>
            <a:extLst>
              <a:ext uri="{FF2B5EF4-FFF2-40B4-BE49-F238E27FC236}">
                <a16:creationId xmlns:a16="http://schemas.microsoft.com/office/drawing/2014/main" id="{E7BF9697-C8A8-F940-A289-7C4025FDE4BE}"/>
              </a:ext>
            </a:extLst>
          </p:cNvPr>
          <p:cNvCxnSpPr>
            <a:cxnSpLocks/>
          </p:cNvCxnSpPr>
          <p:nvPr/>
        </p:nvCxnSpPr>
        <p:spPr>
          <a:xfrm flipH="1">
            <a:off x="4035312" y="105396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5CEEB402-2301-664A-AF67-0F58CAD5CAD3}"/>
              </a:ext>
            </a:extLst>
          </p:cNvPr>
          <p:cNvCxnSpPr>
            <a:cxnSpLocks/>
          </p:cNvCxnSpPr>
          <p:nvPr/>
        </p:nvCxnSpPr>
        <p:spPr>
          <a:xfrm flipH="1">
            <a:off x="4155220" y="112281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>
            <a:extLst>
              <a:ext uri="{FF2B5EF4-FFF2-40B4-BE49-F238E27FC236}">
                <a16:creationId xmlns:a16="http://schemas.microsoft.com/office/drawing/2014/main" id="{DC4AB304-066C-0A44-87F4-1197574959A2}"/>
              </a:ext>
            </a:extLst>
          </p:cNvPr>
          <p:cNvCxnSpPr>
            <a:cxnSpLocks/>
          </p:cNvCxnSpPr>
          <p:nvPr/>
        </p:nvCxnSpPr>
        <p:spPr>
          <a:xfrm flipH="1">
            <a:off x="4255790" y="114061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6C5C2E0C-A288-8C4E-A213-81B2F111A11E}"/>
              </a:ext>
            </a:extLst>
          </p:cNvPr>
          <p:cNvCxnSpPr>
            <a:cxnSpLocks/>
          </p:cNvCxnSpPr>
          <p:nvPr/>
        </p:nvCxnSpPr>
        <p:spPr>
          <a:xfrm flipH="1">
            <a:off x="4398906" y="11158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AC15AEA0-FA52-9845-A61F-0987B6BD82F3}"/>
              </a:ext>
            </a:extLst>
          </p:cNvPr>
          <p:cNvCxnSpPr>
            <a:cxnSpLocks/>
          </p:cNvCxnSpPr>
          <p:nvPr/>
        </p:nvCxnSpPr>
        <p:spPr>
          <a:xfrm flipH="1">
            <a:off x="4503343" y="111817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52C8EB9C-0781-1E48-AF8D-5AEE6857A5DF}"/>
              </a:ext>
            </a:extLst>
          </p:cNvPr>
          <p:cNvCxnSpPr>
            <a:cxnSpLocks/>
          </p:cNvCxnSpPr>
          <p:nvPr/>
        </p:nvCxnSpPr>
        <p:spPr>
          <a:xfrm flipH="1">
            <a:off x="4456153" y="108026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0B7B6D86-2B26-B643-B066-4F0D83D2869E}"/>
              </a:ext>
            </a:extLst>
          </p:cNvPr>
          <p:cNvCxnSpPr>
            <a:cxnSpLocks/>
          </p:cNvCxnSpPr>
          <p:nvPr/>
        </p:nvCxnSpPr>
        <p:spPr>
          <a:xfrm flipH="1">
            <a:off x="4316131" y="114834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25F58680-D8F2-C247-BB30-96CC620F4B8F}"/>
              </a:ext>
            </a:extLst>
          </p:cNvPr>
          <p:cNvCxnSpPr>
            <a:cxnSpLocks/>
          </p:cNvCxnSpPr>
          <p:nvPr/>
        </p:nvCxnSpPr>
        <p:spPr>
          <a:xfrm flipH="1">
            <a:off x="4342433" y="110579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>
            <a:extLst>
              <a:ext uri="{FF2B5EF4-FFF2-40B4-BE49-F238E27FC236}">
                <a16:creationId xmlns:a16="http://schemas.microsoft.com/office/drawing/2014/main" id="{9B7A4AE7-6B1E-5946-AB49-FE03AAF1B7D3}"/>
              </a:ext>
            </a:extLst>
          </p:cNvPr>
          <p:cNvCxnSpPr>
            <a:cxnSpLocks/>
          </p:cNvCxnSpPr>
          <p:nvPr/>
        </p:nvCxnSpPr>
        <p:spPr>
          <a:xfrm flipH="1">
            <a:off x="4278224" y="113828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6">
            <p14:nvContentPartPr>
              <p14:cNvPr id="356" name="Ink 355">
                <a:extLst>
                  <a:ext uri="{FF2B5EF4-FFF2-40B4-BE49-F238E27FC236}">
                    <a16:creationId xmlns:a16="http://schemas.microsoft.com/office/drawing/2014/main" id="{F8BA19B5-1A0A-7847-90ED-B023FF6023D6}"/>
                  </a:ext>
                </a:extLst>
              </p14:cNvPr>
              <p14:cNvContentPartPr/>
              <p14:nvPr/>
            </p14:nvContentPartPr>
            <p14:xfrm>
              <a:off x="8649806" y="1508098"/>
              <a:ext cx="360" cy="360"/>
            </p14:xfrm>
          </p:contentPart>
        </mc:Choice>
        <mc:Fallback xmlns="">
          <p:pic>
            <p:nvPicPr>
              <p:cNvPr id="356" name="Ink 355">
                <a:extLst>
                  <a:ext uri="{FF2B5EF4-FFF2-40B4-BE49-F238E27FC236}">
                    <a16:creationId xmlns:a16="http://schemas.microsoft.com/office/drawing/2014/main" id="{F8BA19B5-1A0A-7847-90ED-B023FF6023D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631806" y="140009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8">
            <p14:nvContentPartPr>
              <p14:cNvPr id="357" name="Ink 356">
                <a:extLst>
                  <a:ext uri="{FF2B5EF4-FFF2-40B4-BE49-F238E27FC236}">
                    <a16:creationId xmlns:a16="http://schemas.microsoft.com/office/drawing/2014/main" id="{8146FC2E-A1BB-9C4F-AE61-54B841923731}"/>
                  </a:ext>
                </a:extLst>
              </p14:cNvPr>
              <p14:cNvContentPartPr/>
              <p14:nvPr/>
            </p14:nvContentPartPr>
            <p14:xfrm>
              <a:off x="8941406" y="1508098"/>
              <a:ext cx="360" cy="360"/>
            </p14:xfrm>
          </p:contentPart>
        </mc:Choice>
        <mc:Fallback xmlns="">
          <p:pic>
            <p:nvPicPr>
              <p:cNvPr id="357" name="Ink 356">
                <a:extLst>
                  <a:ext uri="{FF2B5EF4-FFF2-40B4-BE49-F238E27FC236}">
                    <a16:creationId xmlns:a16="http://schemas.microsoft.com/office/drawing/2014/main" id="{8146FC2E-A1BB-9C4F-AE61-54B841923731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923406" y="1400098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358" name="Straight Connector 357">
            <a:extLst>
              <a:ext uri="{FF2B5EF4-FFF2-40B4-BE49-F238E27FC236}">
                <a16:creationId xmlns:a16="http://schemas.microsoft.com/office/drawing/2014/main" id="{DD2A021A-4C41-8944-8238-B7CE7E000B73}"/>
              </a:ext>
            </a:extLst>
          </p:cNvPr>
          <p:cNvCxnSpPr>
            <a:cxnSpLocks/>
          </p:cNvCxnSpPr>
          <p:nvPr/>
        </p:nvCxnSpPr>
        <p:spPr>
          <a:xfrm flipH="1">
            <a:off x="8658241" y="107103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50D5AD51-1A65-8B4A-8F2D-B758A1692382}"/>
              </a:ext>
            </a:extLst>
          </p:cNvPr>
          <p:cNvCxnSpPr>
            <a:cxnSpLocks/>
          </p:cNvCxnSpPr>
          <p:nvPr/>
        </p:nvCxnSpPr>
        <p:spPr>
          <a:xfrm flipH="1">
            <a:off x="8680676" y="107954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036F4518-2B1C-BE47-9BF5-5A576D85DA9B}"/>
              </a:ext>
            </a:extLst>
          </p:cNvPr>
          <p:cNvCxnSpPr>
            <a:cxnSpLocks/>
          </p:cNvCxnSpPr>
          <p:nvPr/>
        </p:nvCxnSpPr>
        <p:spPr>
          <a:xfrm flipH="1">
            <a:off x="8717035" y="10648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>
            <a:extLst>
              <a:ext uri="{FF2B5EF4-FFF2-40B4-BE49-F238E27FC236}">
                <a16:creationId xmlns:a16="http://schemas.microsoft.com/office/drawing/2014/main" id="{5CD345BE-FDC7-9542-9374-F690A33B10AF}"/>
              </a:ext>
            </a:extLst>
          </p:cNvPr>
          <p:cNvCxnSpPr>
            <a:cxnSpLocks/>
          </p:cNvCxnSpPr>
          <p:nvPr/>
        </p:nvCxnSpPr>
        <p:spPr>
          <a:xfrm flipH="1">
            <a:off x="8632712" y="105746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>
            <a:extLst>
              <a:ext uri="{FF2B5EF4-FFF2-40B4-BE49-F238E27FC236}">
                <a16:creationId xmlns:a16="http://schemas.microsoft.com/office/drawing/2014/main" id="{07045867-0623-314B-ADEB-A0F7312C78DD}"/>
              </a:ext>
            </a:extLst>
          </p:cNvPr>
          <p:cNvCxnSpPr>
            <a:cxnSpLocks/>
          </p:cNvCxnSpPr>
          <p:nvPr/>
        </p:nvCxnSpPr>
        <p:spPr>
          <a:xfrm flipH="1">
            <a:off x="8752620" y="108186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0A767D7C-EA82-4146-BA91-0179499CC82E}"/>
              </a:ext>
            </a:extLst>
          </p:cNvPr>
          <p:cNvCxnSpPr>
            <a:cxnSpLocks/>
          </p:cNvCxnSpPr>
          <p:nvPr/>
        </p:nvCxnSpPr>
        <p:spPr>
          <a:xfrm flipH="1">
            <a:off x="8853190" y="1099659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id="{F535FCD1-E761-DC47-877F-0C35D4CB80BF}"/>
              </a:ext>
            </a:extLst>
          </p:cNvPr>
          <p:cNvCxnSpPr>
            <a:cxnSpLocks/>
          </p:cNvCxnSpPr>
          <p:nvPr/>
        </p:nvCxnSpPr>
        <p:spPr>
          <a:xfrm flipH="1">
            <a:off x="8686091" y="9948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482BB6FF-9809-2941-9D57-6B6A82444224}"/>
              </a:ext>
            </a:extLst>
          </p:cNvPr>
          <p:cNvCxnSpPr>
            <a:cxnSpLocks/>
          </p:cNvCxnSpPr>
          <p:nvPr/>
        </p:nvCxnSpPr>
        <p:spPr>
          <a:xfrm flipH="1">
            <a:off x="8996306" y="10749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>
            <a:extLst>
              <a:ext uri="{FF2B5EF4-FFF2-40B4-BE49-F238E27FC236}">
                <a16:creationId xmlns:a16="http://schemas.microsoft.com/office/drawing/2014/main" id="{414472D1-1003-384C-8808-32B86D465B80}"/>
              </a:ext>
            </a:extLst>
          </p:cNvPr>
          <p:cNvCxnSpPr>
            <a:cxnSpLocks/>
          </p:cNvCxnSpPr>
          <p:nvPr/>
        </p:nvCxnSpPr>
        <p:spPr>
          <a:xfrm flipH="1">
            <a:off x="8597900" y="101646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A165ADA7-B864-6940-8CB6-6D77BF3C3B3F}"/>
              </a:ext>
            </a:extLst>
          </p:cNvPr>
          <p:cNvCxnSpPr>
            <a:cxnSpLocks/>
          </p:cNvCxnSpPr>
          <p:nvPr/>
        </p:nvCxnSpPr>
        <p:spPr>
          <a:xfrm flipH="1">
            <a:off x="9198990" y="110120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Connector 367">
            <a:extLst>
              <a:ext uri="{FF2B5EF4-FFF2-40B4-BE49-F238E27FC236}">
                <a16:creationId xmlns:a16="http://schemas.microsoft.com/office/drawing/2014/main" id="{C1A562D9-3272-444E-9464-B824B913BF15}"/>
              </a:ext>
            </a:extLst>
          </p:cNvPr>
          <p:cNvCxnSpPr>
            <a:cxnSpLocks/>
          </p:cNvCxnSpPr>
          <p:nvPr/>
        </p:nvCxnSpPr>
        <p:spPr>
          <a:xfrm flipH="1">
            <a:off x="9100743" y="107722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>
            <a:extLst>
              <a:ext uri="{FF2B5EF4-FFF2-40B4-BE49-F238E27FC236}">
                <a16:creationId xmlns:a16="http://schemas.microsoft.com/office/drawing/2014/main" id="{A8FD170B-86F9-DE4D-B675-E0A42040DB15}"/>
              </a:ext>
            </a:extLst>
          </p:cNvPr>
          <p:cNvCxnSpPr>
            <a:cxnSpLocks/>
          </p:cNvCxnSpPr>
          <p:nvPr/>
        </p:nvCxnSpPr>
        <p:spPr>
          <a:xfrm flipH="1">
            <a:off x="9053553" y="108376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>
            <a:extLst>
              <a:ext uri="{FF2B5EF4-FFF2-40B4-BE49-F238E27FC236}">
                <a16:creationId xmlns:a16="http://schemas.microsoft.com/office/drawing/2014/main" id="{4D8F41B4-7136-7F4C-9803-86FE70166E36}"/>
              </a:ext>
            </a:extLst>
          </p:cNvPr>
          <p:cNvCxnSpPr>
            <a:cxnSpLocks/>
          </p:cNvCxnSpPr>
          <p:nvPr/>
        </p:nvCxnSpPr>
        <p:spPr>
          <a:xfrm flipH="1">
            <a:off x="8913531" y="1107395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7095CB6D-64D0-AC4C-BEBB-47790591C6B9}"/>
              </a:ext>
            </a:extLst>
          </p:cNvPr>
          <p:cNvCxnSpPr>
            <a:cxnSpLocks/>
          </p:cNvCxnSpPr>
          <p:nvPr/>
        </p:nvCxnSpPr>
        <p:spPr>
          <a:xfrm flipH="1">
            <a:off x="8939833" y="10648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>
            <a:extLst>
              <a:ext uri="{FF2B5EF4-FFF2-40B4-BE49-F238E27FC236}">
                <a16:creationId xmlns:a16="http://schemas.microsoft.com/office/drawing/2014/main" id="{1A940625-5B4E-ED48-9A8A-791EBD1AC0F4}"/>
              </a:ext>
            </a:extLst>
          </p:cNvPr>
          <p:cNvCxnSpPr>
            <a:cxnSpLocks/>
          </p:cNvCxnSpPr>
          <p:nvPr/>
        </p:nvCxnSpPr>
        <p:spPr>
          <a:xfrm flipH="1">
            <a:off x="9630662" y="103574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3" name="Straight Connector 372">
            <a:extLst>
              <a:ext uri="{FF2B5EF4-FFF2-40B4-BE49-F238E27FC236}">
                <a16:creationId xmlns:a16="http://schemas.microsoft.com/office/drawing/2014/main" id="{89ED7A75-05DF-F14E-8F2B-6CB836AFA232}"/>
              </a:ext>
            </a:extLst>
          </p:cNvPr>
          <p:cNvCxnSpPr>
            <a:cxnSpLocks/>
          </p:cNvCxnSpPr>
          <p:nvPr/>
        </p:nvCxnSpPr>
        <p:spPr>
          <a:xfrm flipH="1">
            <a:off x="9662379" y="99979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>
            <a:extLst>
              <a:ext uri="{FF2B5EF4-FFF2-40B4-BE49-F238E27FC236}">
                <a16:creationId xmlns:a16="http://schemas.microsoft.com/office/drawing/2014/main" id="{A8BD7B44-D630-D349-83E1-00E6C411FF13}"/>
              </a:ext>
            </a:extLst>
          </p:cNvPr>
          <p:cNvCxnSpPr>
            <a:cxnSpLocks/>
          </p:cNvCxnSpPr>
          <p:nvPr/>
        </p:nvCxnSpPr>
        <p:spPr>
          <a:xfrm flipH="1">
            <a:off x="8875624" y="1097338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9">
            <p14:nvContentPartPr>
              <p14:cNvPr id="375" name="Ink 374">
                <a:extLst>
                  <a:ext uri="{FF2B5EF4-FFF2-40B4-BE49-F238E27FC236}">
                    <a16:creationId xmlns:a16="http://schemas.microsoft.com/office/drawing/2014/main" id="{99995D97-381E-CD43-AF34-AAFF17AFCC1D}"/>
                  </a:ext>
                </a:extLst>
              </p14:cNvPr>
              <p14:cNvContentPartPr/>
              <p14:nvPr/>
            </p14:nvContentPartPr>
            <p14:xfrm>
              <a:off x="8802206" y="1489048"/>
              <a:ext cx="360" cy="360"/>
            </p14:xfrm>
          </p:contentPart>
        </mc:Choice>
        <mc:Fallback xmlns="">
          <p:pic>
            <p:nvPicPr>
              <p:cNvPr id="375" name="Ink 374">
                <a:extLst>
                  <a:ext uri="{FF2B5EF4-FFF2-40B4-BE49-F238E27FC236}">
                    <a16:creationId xmlns:a16="http://schemas.microsoft.com/office/drawing/2014/main" id="{99995D97-381E-CD43-AF34-AAFF17AFCC1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8784206" y="138104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1">
            <p14:nvContentPartPr>
              <p14:cNvPr id="376" name="Ink 375">
                <a:extLst>
                  <a:ext uri="{FF2B5EF4-FFF2-40B4-BE49-F238E27FC236}">
                    <a16:creationId xmlns:a16="http://schemas.microsoft.com/office/drawing/2014/main" id="{A77E828B-8759-AD44-A5D7-D4E1C2172AFA}"/>
                  </a:ext>
                </a:extLst>
              </p14:cNvPr>
              <p14:cNvContentPartPr/>
              <p14:nvPr/>
            </p14:nvContentPartPr>
            <p14:xfrm>
              <a:off x="9093806" y="1489048"/>
              <a:ext cx="360" cy="360"/>
            </p14:xfrm>
          </p:contentPart>
        </mc:Choice>
        <mc:Fallback xmlns="">
          <p:pic>
            <p:nvPicPr>
              <p:cNvPr id="376" name="Ink 375">
                <a:extLst>
                  <a:ext uri="{FF2B5EF4-FFF2-40B4-BE49-F238E27FC236}">
                    <a16:creationId xmlns:a16="http://schemas.microsoft.com/office/drawing/2014/main" id="{A77E828B-8759-AD44-A5D7-D4E1C2172AFA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9075806" y="1381048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377" name="Straight Connector 376">
            <a:extLst>
              <a:ext uri="{FF2B5EF4-FFF2-40B4-BE49-F238E27FC236}">
                <a16:creationId xmlns:a16="http://schemas.microsoft.com/office/drawing/2014/main" id="{377EAE91-66E8-F04F-9514-D321E4EE889B}"/>
              </a:ext>
            </a:extLst>
          </p:cNvPr>
          <p:cNvCxnSpPr>
            <a:cxnSpLocks/>
          </p:cNvCxnSpPr>
          <p:nvPr/>
        </p:nvCxnSpPr>
        <p:spPr>
          <a:xfrm flipH="1">
            <a:off x="8810641" y="109643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8" name="Straight Connector 377">
            <a:extLst>
              <a:ext uri="{FF2B5EF4-FFF2-40B4-BE49-F238E27FC236}">
                <a16:creationId xmlns:a16="http://schemas.microsoft.com/office/drawing/2014/main" id="{2F8C2AE5-B1A6-7642-8931-6F7AD84101C4}"/>
              </a:ext>
            </a:extLst>
          </p:cNvPr>
          <p:cNvCxnSpPr>
            <a:cxnSpLocks/>
          </p:cNvCxnSpPr>
          <p:nvPr/>
        </p:nvCxnSpPr>
        <p:spPr>
          <a:xfrm flipH="1">
            <a:off x="8833076" y="106049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Connector 378">
            <a:extLst>
              <a:ext uri="{FF2B5EF4-FFF2-40B4-BE49-F238E27FC236}">
                <a16:creationId xmlns:a16="http://schemas.microsoft.com/office/drawing/2014/main" id="{AB58B9C5-12E2-8144-9405-4F32212A12E1}"/>
              </a:ext>
            </a:extLst>
          </p:cNvPr>
          <p:cNvCxnSpPr>
            <a:cxnSpLocks/>
          </p:cNvCxnSpPr>
          <p:nvPr/>
        </p:nvCxnSpPr>
        <p:spPr>
          <a:xfrm flipH="1">
            <a:off x="8869435" y="10902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Connector 379">
            <a:extLst>
              <a:ext uri="{FF2B5EF4-FFF2-40B4-BE49-F238E27FC236}">
                <a16:creationId xmlns:a16="http://schemas.microsoft.com/office/drawing/2014/main" id="{BF81634D-A4AF-AB4D-8B50-CEA5EF8673AC}"/>
              </a:ext>
            </a:extLst>
          </p:cNvPr>
          <p:cNvCxnSpPr>
            <a:cxnSpLocks/>
          </p:cNvCxnSpPr>
          <p:nvPr/>
        </p:nvCxnSpPr>
        <p:spPr>
          <a:xfrm flipH="1">
            <a:off x="8785112" y="103841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>
            <a:extLst>
              <a:ext uri="{FF2B5EF4-FFF2-40B4-BE49-F238E27FC236}">
                <a16:creationId xmlns:a16="http://schemas.microsoft.com/office/drawing/2014/main" id="{2B0842E5-AAE6-9D45-9FCA-D4902B1831D6}"/>
              </a:ext>
            </a:extLst>
          </p:cNvPr>
          <p:cNvCxnSpPr>
            <a:cxnSpLocks/>
          </p:cNvCxnSpPr>
          <p:nvPr/>
        </p:nvCxnSpPr>
        <p:spPr>
          <a:xfrm flipH="1">
            <a:off x="8905020" y="106281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>
            <a:extLst>
              <a:ext uri="{FF2B5EF4-FFF2-40B4-BE49-F238E27FC236}">
                <a16:creationId xmlns:a16="http://schemas.microsoft.com/office/drawing/2014/main" id="{6ECD15C8-1B0A-2249-9FDA-C29FAD569EEE}"/>
              </a:ext>
            </a:extLst>
          </p:cNvPr>
          <p:cNvCxnSpPr>
            <a:cxnSpLocks/>
          </p:cNvCxnSpPr>
          <p:nvPr/>
        </p:nvCxnSpPr>
        <p:spPr>
          <a:xfrm flipH="1">
            <a:off x="9005590" y="1080609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Connector 382">
            <a:extLst>
              <a:ext uri="{FF2B5EF4-FFF2-40B4-BE49-F238E27FC236}">
                <a16:creationId xmlns:a16="http://schemas.microsoft.com/office/drawing/2014/main" id="{E83412EC-972E-E84D-B35A-8EC4E69D69BB}"/>
              </a:ext>
            </a:extLst>
          </p:cNvPr>
          <p:cNvCxnSpPr>
            <a:cxnSpLocks/>
          </p:cNvCxnSpPr>
          <p:nvPr/>
        </p:nvCxnSpPr>
        <p:spPr>
          <a:xfrm flipH="1">
            <a:off x="9148706" y="11003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>
            <a:extLst>
              <a:ext uri="{FF2B5EF4-FFF2-40B4-BE49-F238E27FC236}">
                <a16:creationId xmlns:a16="http://schemas.microsoft.com/office/drawing/2014/main" id="{A537D196-895C-724C-A752-38D32A33A459}"/>
              </a:ext>
            </a:extLst>
          </p:cNvPr>
          <p:cNvCxnSpPr>
            <a:cxnSpLocks/>
          </p:cNvCxnSpPr>
          <p:nvPr/>
        </p:nvCxnSpPr>
        <p:spPr>
          <a:xfrm flipH="1">
            <a:off x="9351390" y="101865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F1A35A1E-8CBF-F642-BB23-5061FCE5510D}"/>
              </a:ext>
            </a:extLst>
          </p:cNvPr>
          <p:cNvCxnSpPr>
            <a:cxnSpLocks/>
          </p:cNvCxnSpPr>
          <p:nvPr/>
        </p:nvCxnSpPr>
        <p:spPr>
          <a:xfrm flipH="1">
            <a:off x="9253143" y="105817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>
            <a:extLst>
              <a:ext uri="{FF2B5EF4-FFF2-40B4-BE49-F238E27FC236}">
                <a16:creationId xmlns:a16="http://schemas.microsoft.com/office/drawing/2014/main" id="{F112E1A7-376B-0046-8603-3FB0E3549020}"/>
              </a:ext>
            </a:extLst>
          </p:cNvPr>
          <p:cNvCxnSpPr>
            <a:cxnSpLocks/>
          </p:cNvCxnSpPr>
          <p:nvPr/>
        </p:nvCxnSpPr>
        <p:spPr>
          <a:xfrm flipH="1">
            <a:off x="9205953" y="106471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>
            <a:extLst>
              <a:ext uri="{FF2B5EF4-FFF2-40B4-BE49-F238E27FC236}">
                <a16:creationId xmlns:a16="http://schemas.microsoft.com/office/drawing/2014/main" id="{99E480C8-021A-3547-8734-DCE4C15F5ADF}"/>
              </a:ext>
            </a:extLst>
          </p:cNvPr>
          <p:cNvCxnSpPr>
            <a:cxnSpLocks/>
          </p:cNvCxnSpPr>
          <p:nvPr/>
        </p:nvCxnSpPr>
        <p:spPr>
          <a:xfrm flipH="1">
            <a:off x="9065931" y="1088345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4D427B99-616A-A54C-9284-E436ACC2123C}"/>
              </a:ext>
            </a:extLst>
          </p:cNvPr>
          <p:cNvCxnSpPr>
            <a:cxnSpLocks/>
          </p:cNvCxnSpPr>
          <p:nvPr/>
        </p:nvCxnSpPr>
        <p:spPr>
          <a:xfrm flipH="1">
            <a:off x="9092233" y="10902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>
            <a:extLst>
              <a:ext uri="{FF2B5EF4-FFF2-40B4-BE49-F238E27FC236}">
                <a16:creationId xmlns:a16="http://schemas.microsoft.com/office/drawing/2014/main" id="{FB411D8D-6338-6242-8082-7B7432DA1ABC}"/>
              </a:ext>
            </a:extLst>
          </p:cNvPr>
          <p:cNvCxnSpPr>
            <a:cxnSpLocks/>
          </p:cNvCxnSpPr>
          <p:nvPr/>
        </p:nvCxnSpPr>
        <p:spPr>
          <a:xfrm flipH="1">
            <a:off x="9783062" y="101669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>
            <a:extLst>
              <a:ext uri="{FF2B5EF4-FFF2-40B4-BE49-F238E27FC236}">
                <a16:creationId xmlns:a16="http://schemas.microsoft.com/office/drawing/2014/main" id="{47BBB492-690A-734C-B78B-8EB381110401}"/>
              </a:ext>
            </a:extLst>
          </p:cNvPr>
          <p:cNvCxnSpPr>
            <a:cxnSpLocks/>
          </p:cNvCxnSpPr>
          <p:nvPr/>
        </p:nvCxnSpPr>
        <p:spPr>
          <a:xfrm flipH="1">
            <a:off x="9814779" y="108869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Connector 390">
            <a:extLst>
              <a:ext uri="{FF2B5EF4-FFF2-40B4-BE49-F238E27FC236}">
                <a16:creationId xmlns:a16="http://schemas.microsoft.com/office/drawing/2014/main" id="{18E6027B-67D5-FD4F-8FD0-BCF990F8701C}"/>
              </a:ext>
            </a:extLst>
          </p:cNvPr>
          <p:cNvCxnSpPr>
            <a:cxnSpLocks/>
          </p:cNvCxnSpPr>
          <p:nvPr/>
        </p:nvCxnSpPr>
        <p:spPr>
          <a:xfrm flipH="1">
            <a:off x="9028024" y="1078288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3">
            <p14:nvContentPartPr>
              <p14:cNvPr id="392" name="Ink 391">
                <a:extLst>
                  <a:ext uri="{FF2B5EF4-FFF2-40B4-BE49-F238E27FC236}">
                    <a16:creationId xmlns:a16="http://schemas.microsoft.com/office/drawing/2014/main" id="{B9E06DC8-19D8-2B40-A10C-9AC1DC453DB5}"/>
                  </a:ext>
                </a:extLst>
              </p14:cNvPr>
              <p14:cNvContentPartPr/>
              <p14:nvPr/>
            </p14:nvContentPartPr>
            <p14:xfrm>
              <a:off x="8802206" y="1489048"/>
              <a:ext cx="360" cy="360"/>
            </p14:xfrm>
          </p:contentPart>
        </mc:Choice>
        <mc:Fallback xmlns="">
          <p:pic>
            <p:nvPicPr>
              <p:cNvPr id="392" name="Ink 391">
                <a:extLst>
                  <a:ext uri="{FF2B5EF4-FFF2-40B4-BE49-F238E27FC236}">
                    <a16:creationId xmlns:a16="http://schemas.microsoft.com/office/drawing/2014/main" id="{B9E06DC8-19D8-2B40-A10C-9AC1DC453DB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8784206" y="138104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4">
            <p14:nvContentPartPr>
              <p14:cNvPr id="393" name="Ink 392">
                <a:extLst>
                  <a:ext uri="{FF2B5EF4-FFF2-40B4-BE49-F238E27FC236}">
                    <a16:creationId xmlns:a16="http://schemas.microsoft.com/office/drawing/2014/main" id="{D7F4C7A8-08EA-5441-A502-E099BC899168}"/>
                  </a:ext>
                </a:extLst>
              </p14:cNvPr>
              <p14:cNvContentPartPr/>
              <p14:nvPr/>
            </p14:nvContentPartPr>
            <p14:xfrm>
              <a:off x="9093806" y="1489048"/>
              <a:ext cx="360" cy="360"/>
            </p14:xfrm>
          </p:contentPart>
        </mc:Choice>
        <mc:Fallback xmlns="">
          <p:pic>
            <p:nvPicPr>
              <p:cNvPr id="393" name="Ink 392">
                <a:extLst>
                  <a:ext uri="{FF2B5EF4-FFF2-40B4-BE49-F238E27FC236}">
                    <a16:creationId xmlns:a16="http://schemas.microsoft.com/office/drawing/2014/main" id="{D7F4C7A8-08EA-5441-A502-E099BC899168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9075806" y="1381048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394" name="Straight Connector 393">
            <a:extLst>
              <a:ext uri="{FF2B5EF4-FFF2-40B4-BE49-F238E27FC236}">
                <a16:creationId xmlns:a16="http://schemas.microsoft.com/office/drawing/2014/main" id="{E3422E22-B466-E04E-8F86-9F7EBBD967C8}"/>
              </a:ext>
            </a:extLst>
          </p:cNvPr>
          <p:cNvCxnSpPr>
            <a:cxnSpLocks/>
          </p:cNvCxnSpPr>
          <p:nvPr/>
        </p:nvCxnSpPr>
        <p:spPr>
          <a:xfrm flipH="1">
            <a:off x="8810641" y="109643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id="{FAF3FCEE-6B7C-E443-8C97-C356786123D7}"/>
              </a:ext>
            </a:extLst>
          </p:cNvPr>
          <p:cNvCxnSpPr>
            <a:cxnSpLocks/>
          </p:cNvCxnSpPr>
          <p:nvPr/>
        </p:nvCxnSpPr>
        <p:spPr>
          <a:xfrm flipH="1">
            <a:off x="8833076" y="106049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Connector 395">
            <a:extLst>
              <a:ext uri="{FF2B5EF4-FFF2-40B4-BE49-F238E27FC236}">
                <a16:creationId xmlns:a16="http://schemas.microsoft.com/office/drawing/2014/main" id="{8A56F5F2-6B89-044E-B572-C867A55BBD32}"/>
              </a:ext>
            </a:extLst>
          </p:cNvPr>
          <p:cNvCxnSpPr>
            <a:cxnSpLocks/>
          </p:cNvCxnSpPr>
          <p:nvPr/>
        </p:nvCxnSpPr>
        <p:spPr>
          <a:xfrm flipH="1">
            <a:off x="8869435" y="10902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>
            <a:extLst>
              <a:ext uri="{FF2B5EF4-FFF2-40B4-BE49-F238E27FC236}">
                <a16:creationId xmlns:a16="http://schemas.microsoft.com/office/drawing/2014/main" id="{9C0D6879-2308-5C40-8E5C-AE213932B54A}"/>
              </a:ext>
            </a:extLst>
          </p:cNvPr>
          <p:cNvCxnSpPr>
            <a:cxnSpLocks/>
          </p:cNvCxnSpPr>
          <p:nvPr/>
        </p:nvCxnSpPr>
        <p:spPr>
          <a:xfrm flipH="1">
            <a:off x="8785112" y="103841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>
            <a:extLst>
              <a:ext uri="{FF2B5EF4-FFF2-40B4-BE49-F238E27FC236}">
                <a16:creationId xmlns:a16="http://schemas.microsoft.com/office/drawing/2014/main" id="{034F1E1C-EC9A-554C-9834-B42727B8DC6F}"/>
              </a:ext>
            </a:extLst>
          </p:cNvPr>
          <p:cNvCxnSpPr>
            <a:cxnSpLocks/>
          </p:cNvCxnSpPr>
          <p:nvPr/>
        </p:nvCxnSpPr>
        <p:spPr>
          <a:xfrm flipH="1">
            <a:off x="8905020" y="106281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id="{60C9ED70-8285-9845-BC6F-AE58FE886403}"/>
              </a:ext>
            </a:extLst>
          </p:cNvPr>
          <p:cNvCxnSpPr>
            <a:cxnSpLocks/>
          </p:cNvCxnSpPr>
          <p:nvPr/>
        </p:nvCxnSpPr>
        <p:spPr>
          <a:xfrm flipH="1">
            <a:off x="9005590" y="1080609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>
            <a:extLst>
              <a:ext uri="{FF2B5EF4-FFF2-40B4-BE49-F238E27FC236}">
                <a16:creationId xmlns:a16="http://schemas.microsoft.com/office/drawing/2014/main" id="{4C24743B-3077-DF45-BE4C-6855A15EBF91}"/>
              </a:ext>
            </a:extLst>
          </p:cNvPr>
          <p:cNvCxnSpPr>
            <a:cxnSpLocks/>
          </p:cNvCxnSpPr>
          <p:nvPr/>
        </p:nvCxnSpPr>
        <p:spPr>
          <a:xfrm flipH="1">
            <a:off x="8838491" y="10103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>
            <a:extLst>
              <a:ext uri="{FF2B5EF4-FFF2-40B4-BE49-F238E27FC236}">
                <a16:creationId xmlns:a16="http://schemas.microsoft.com/office/drawing/2014/main" id="{4E078297-087C-4647-BEC5-D8AE985165A4}"/>
              </a:ext>
            </a:extLst>
          </p:cNvPr>
          <p:cNvCxnSpPr>
            <a:cxnSpLocks/>
          </p:cNvCxnSpPr>
          <p:nvPr/>
        </p:nvCxnSpPr>
        <p:spPr>
          <a:xfrm flipH="1">
            <a:off x="9148706" y="11003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>
            <a:extLst>
              <a:ext uri="{FF2B5EF4-FFF2-40B4-BE49-F238E27FC236}">
                <a16:creationId xmlns:a16="http://schemas.microsoft.com/office/drawing/2014/main" id="{3A25A4D1-DF1E-924B-B2D9-03D350ACC3BE}"/>
              </a:ext>
            </a:extLst>
          </p:cNvPr>
          <p:cNvCxnSpPr>
            <a:cxnSpLocks/>
          </p:cNvCxnSpPr>
          <p:nvPr/>
        </p:nvCxnSpPr>
        <p:spPr>
          <a:xfrm flipH="1">
            <a:off x="8750300" y="99741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>
            <a:extLst>
              <a:ext uri="{FF2B5EF4-FFF2-40B4-BE49-F238E27FC236}">
                <a16:creationId xmlns:a16="http://schemas.microsoft.com/office/drawing/2014/main" id="{2C25AEC1-DA19-1F42-A865-9D1E7303A73D}"/>
              </a:ext>
            </a:extLst>
          </p:cNvPr>
          <p:cNvCxnSpPr>
            <a:cxnSpLocks/>
          </p:cNvCxnSpPr>
          <p:nvPr/>
        </p:nvCxnSpPr>
        <p:spPr>
          <a:xfrm flipH="1">
            <a:off x="9351390" y="101865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Connector 403">
            <a:extLst>
              <a:ext uri="{FF2B5EF4-FFF2-40B4-BE49-F238E27FC236}">
                <a16:creationId xmlns:a16="http://schemas.microsoft.com/office/drawing/2014/main" id="{619E0E29-1C30-EF4D-A530-8E4980A8A22A}"/>
              </a:ext>
            </a:extLst>
          </p:cNvPr>
          <p:cNvCxnSpPr>
            <a:cxnSpLocks/>
          </p:cNvCxnSpPr>
          <p:nvPr/>
        </p:nvCxnSpPr>
        <p:spPr>
          <a:xfrm flipH="1">
            <a:off x="9253143" y="105817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Connector 404">
            <a:extLst>
              <a:ext uri="{FF2B5EF4-FFF2-40B4-BE49-F238E27FC236}">
                <a16:creationId xmlns:a16="http://schemas.microsoft.com/office/drawing/2014/main" id="{B65EC2A7-AAA9-B442-AD7E-D145608658EC}"/>
              </a:ext>
            </a:extLst>
          </p:cNvPr>
          <p:cNvCxnSpPr>
            <a:cxnSpLocks/>
          </p:cNvCxnSpPr>
          <p:nvPr/>
        </p:nvCxnSpPr>
        <p:spPr>
          <a:xfrm flipH="1">
            <a:off x="9205953" y="106471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Connector 405">
            <a:extLst>
              <a:ext uri="{FF2B5EF4-FFF2-40B4-BE49-F238E27FC236}">
                <a16:creationId xmlns:a16="http://schemas.microsoft.com/office/drawing/2014/main" id="{5FEB8914-3F61-6D4F-9995-44F37E725F54}"/>
              </a:ext>
            </a:extLst>
          </p:cNvPr>
          <p:cNvCxnSpPr>
            <a:cxnSpLocks/>
          </p:cNvCxnSpPr>
          <p:nvPr/>
        </p:nvCxnSpPr>
        <p:spPr>
          <a:xfrm flipH="1">
            <a:off x="9065931" y="1088345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Connector 406">
            <a:extLst>
              <a:ext uri="{FF2B5EF4-FFF2-40B4-BE49-F238E27FC236}">
                <a16:creationId xmlns:a16="http://schemas.microsoft.com/office/drawing/2014/main" id="{954BA66C-1037-EB43-B674-4DEB6606EBC7}"/>
              </a:ext>
            </a:extLst>
          </p:cNvPr>
          <p:cNvCxnSpPr>
            <a:cxnSpLocks/>
          </p:cNvCxnSpPr>
          <p:nvPr/>
        </p:nvCxnSpPr>
        <p:spPr>
          <a:xfrm flipH="1">
            <a:off x="9092233" y="10902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Connector 407">
            <a:extLst>
              <a:ext uri="{FF2B5EF4-FFF2-40B4-BE49-F238E27FC236}">
                <a16:creationId xmlns:a16="http://schemas.microsoft.com/office/drawing/2014/main" id="{92580084-570D-C447-A610-427A219FE951}"/>
              </a:ext>
            </a:extLst>
          </p:cNvPr>
          <p:cNvCxnSpPr>
            <a:cxnSpLocks/>
          </p:cNvCxnSpPr>
          <p:nvPr/>
        </p:nvCxnSpPr>
        <p:spPr>
          <a:xfrm flipH="1">
            <a:off x="9783062" y="101669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Connector 408">
            <a:extLst>
              <a:ext uri="{FF2B5EF4-FFF2-40B4-BE49-F238E27FC236}">
                <a16:creationId xmlns:a16="http://schemas.microsoft.com/office/drawing/2014/main" id="{7C93D53D-4FCF-8F48-BB72-EFFF2610A6FB}"/>
              </a:ext>
            </a:extLst>
          </p:cNvPr>
          <p:cNvCxnSpPr>
            <a:cxnSpLocks/>
          </p:cNvCxnSpPr>
          <p:nvPr/>
        </p:nvCxnSpPr>
        <p:spPr>
          <a:xfrm flipH="1">
            <a:off x="9814779" y="108869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Connector 409">
            <a:extLst>
              <a:ext uri="{FF2B5EF4-FFF2-40B4-BE49-F238E27FC236}">
                <a16:creationId xmlns:a16="http://schemas.microsoft.com/office/drawing/2014/main" id="{9371DAB6-C58C-F240-BD63-97B4804BB9CA}"/>
              </a:ext>
            </a:extLst>
          </p:cNvPr>
          <p:cNvCxnSpPr>
            <a:cxnSpLocks/>
          </p:cNvCxnSpPr>
          <p:nvPr/>
        </p:nvCxnSpPr>
        <p:spPr>
          <a:xfrm flipH="1">
            <a:off x="9028024" y="1078288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5">
            <p14:nvContentPartPr>
              <p14:cNvPr id="411" name="Ink 410">
                <a:extLst>
                  <a:ext uri="{FF2B5EF4-FFF2-40B4-BE49-F238E27FC236}">
                    <a16:creationId xmlns:a16="http://schemas.microsoft.com/office/drawing/2014/main" id="{A83B80C4-2D01-BA49-8B43-4DEAEAE18934}"/>
                  </a:ext>
                </a:extLst>
              </p14:cNvPr>
              <p14:cNvContentPartPr/>
              <p14:nvPr/>
            </p14:nvContentPartPr>
            <p14:xfrm>
              <a:off x="8954606" y="1469998"/>
              <a:ext cx="360" cy="360"/>
            </p14:xfrm>
          </p:contentPart>
        </mc:Choice>
        <mc:Fallback xmlns="">
          <p:pic>
            <p:nvPicPr>
              <p:cNvPr id="411" name="Ink 410">
                <a:extLst>
                  <a:ext uri="{FF2B5EF4-FFF2-40B4-BE49-F238E27FC236}">
                    <a16:creationId xmlns:a16="http://schemas.microsoft.com/office/drawing/2014/main" id="{A83B80C4-2D01-BA49-8B43-4DEAEAE18934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936606" y="136199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6">
            <p14:nvContentPartPr>
              <p14:cNvPr id="412" name="Ink 411">
                <a:extLst>
                  <a:ext uri="{FF2B5EF4-FFF2-40B4-BE49-F238E27FC236}">
                    <a16:creationId xmlns:a16="http://schemas.microsoft.com/office/drawing/2014/main" id="{AF563688-46C2-E54D-9006-389A6B8E448B}"/>
                  </a:ext>
                </a:extLst>
              </p14:cNvPr>
              <p14:cNvContentPartPr/>
              <p14:nvPr/>
            </p14:nvContentPartPr>
            <p14:xfrm>
              <a:off x="9246206" y="1469998"/>
              <a:ext cx="360" cy="360"/>
            </p14:xfrm>
          </p:contentPart>
        </mc:Choice>
        <mc:Fallback xmlns="">
          <p:pic>
            <p:nvPicPr>
              <p:cNvPr id="412" name="Ink 411">
                <a:extLst>
                  <a:ext uri="{FF2B5EF4-FFF2-40B4-BE49-F238E27FC236}">
                    <a16:creationId xmlns:a16="http://schemas.microsoft.com/office/drawing/2014/main" id="{AF563688-46C2-E54D-9006-389A6B8E448B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9228206" y="1361998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413" name="Straight Connector 412">
            <a:extLst>
              <a:ext uri="{FF2B5EF4-FFF2-40B4-BE49-F238E27FC236}">
                <a16:creationId xmlns:a16="http://schemas.microsoft.com/office/drawing/2014/main" id="{5A71BB0F-E420-A945-AA3A-C34BB3DB625E}"/>
              </a:ext>
            </a:extLst>
          </p:cNvPr>
          <p:cNvCxnSpPr>
            <a:cxnSpLocks/>
          </p:cNvCxnSpPr>
          <p:nvPr/>
        </p:nvCxnSpPr>
        <p:spPr>
          <a:xfrm flipH="1">
            <a:off x="8963041" y="107738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Connector 413">
            <a:extLst>
              <a:ext uri="{FF2B5EF4-FFF2-40B4-BE49-F238E27FC236}">
                <a16:creationId xmlns:a16="http://schemas.microsoft.com/office/drawing/2014/main" id="{CFE444F8-BA3B-7D4E-827E-F797061AEA01}"/>
              </a:ext>
            </a:extLst>
          </p:cNvPr>
          <p:cNvCxnSpPr>
            <a:cxnSpLocks/>
          </p:cNvCxnSpPr>
          <p:nvPr/>
        </p:nvCxnSpPr>
        <p:spPr>
          <a:xfrm flipH="1">
            <a:off x="8985476" y="108589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5" name="Straight Connector 414">
            <a:extLst>
              <a:ext uri="{FF2B5EF4-FFF2-40B4-BE49-F238E27FC236}">
                <a16:creationId xmlns:a16="http://schemas.microsoft.com/office/drawing/2014/main" id="{4261ACC2-C3F9-1848-BA8B-589890928607}"/>
              </a:ext>
            </a:extLst>
          </p:cNvPr>
          <p:cNvCxnSpPr>
            <a:cxnSpLocks/>
          </p:cNvCxnSpPr>
          <p:nvPr/>
        </p:nvCxnSpPr>
        <p:spPr>
          <a:xfrm flipH="1">
            <a:off x="9021835" y="107119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6" name="Straight Connector 415">
            <a:extLst>
              <a:ext uri="{FF2B5EF4-FFF2-40B4-BE49-F238E27FC236}">
                <a16:creationId xmlns:a16="http://schemas.microsoft.com/office/drawing/2014/main" id="{C920F236-FDC7-1D4B-8D80-61970D139E4E}"/>
              </a:ext>
            </a:extLst>
          </p:cNvPr>
          <p:cNvCxnSpPr>
            <a:cxnSpLocks/>
          </p:cNvCxnSpPr>
          <p:nvPr/>
        </p:nvCxnSpPr>
        <p:spPr>
          <a:xfrm flipH="1">
            <a:off x="8937512" y="101936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Connector 416">
            <a:extLst>
              <a:ext uri="{FF2B5EF4-FFF2-40B4-BE49-F238E27FC236}">
                <a16:creationId xmlns:a16="http://schemas.microsoft.com/office/drawing/2014/main" id="{18A961E1-8B8B-2C40-98B0-43ACEC8067FD}"/>
              </a:ext>
            </a:extLst>
          </p:cNvPr>
          <p:cNvCxnSpPr>
            <a:cxnSpLocks/>
          </p:cNvCxnSpPr>
          <p:nvPr/>
        </p:nvCxnSpPr>
        <p:spPr>
          <a:xfrm flipH="1">
            <a:off x="9057420" y="108821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Connector 417">
            <a:extLst>
              <a:ext uri="{FF2B5EF4-FFF2-40B4-BE49-F238E27FC236}">
                <a16:creationId xmlns:a16="http://schemas.microsoft.com/office/drawing/2014/main" id="{3F39173F-C547-B446-869A-05A52A06BF0C}"/>
              </a:ext>
            </a:extLst>
          </p:cNvPr>
          <p:cNvCxnSpPr>
            <a:cxnSpLocks/>
          </p:cNvCxnSpPr>
          <p:nvPr/>
        </p:nvCxnSpPr>
        <p:spPr>
          <a:xfrm flipH="1">
            <a:off x="9157990" y="1061559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9" name="Straight Connector 418">
            <a:extLst>
              <a:ext uri="{FF2B5EF4-FFF2-40B4-BE49-F238E27FC236}">
                <a16:creationId xmlns:a16="http://schemas.microsoft.com/office/drawing/2014/main" id="{61C370E6-425E-7544-A224-869DE4FF885B}"/>
              </a:ext>
            </a:extLst>
          </p:cNvPr>
          <p:cNvCxnSpPr>
            <a:cxnSpLocks/>
          </p:cNvCxnSpPr>
          <p:nvPr/>
        </p:nvCxnSpPr>
        <p:spPr>
          <a:xfrm flipH="1">
            <a:off x="9301106" y="10177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Connector 419">
            <a:extLst>
              <a:ext uri="{FF2B5EF4-FFF2-40B4-BE49-F238E27FC236}">
                <a16:creationId xmlns:a16="http://schemas.microsoft.com/office/drawing/2014/main" id="{F177C4A5-519A-E14B-8998-D80F14D2B3C1}"/>
              </a:ext>
            </a:extLst>
          </p:cNvPr>
          <p:cNvCxnSpPr>
            <a:cxnSpLocks/>
          </p:cNvCxnSpPr>
          <p:nvPr/>
        </p:nvCxnSpPr>
        <p:spPr>
          <a:xfrm flipH="1">
            <a:off x="9503790" y="99960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Connector 420">
            <a:extLst>
              <a:ext uri="{FF2B5EF4-FFF2-40B4-BE49-F238E27FC236}">
                <a16:creationId xmlns:a16="http://schemas.microsoft.com/office/drawing/2014/main" id="{3C911F7F-7A99-BE41-AA53-9FE0BC3FC1FB}"/>
              </a:ext>
            </a:extLst>
          </p:cNvPr>
          <p:cNvCxnSpPr>
            <a:cxnSpLocks/>
          </p:cNvCxnSpPr>
          <p:nvPr/>
        </p:nvCxnSpPr>
        <p:spPr>
          <a:xfrm flipH="1">
            <a:off x="9405543" y="102007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Connector 421">
            <a:extLst>
              <a:ext uri="{FF2B5EF4-FFF2-40B4-BE49-F238E27FC236}">
                <a16:creationId xmlns:a16="http://schemas.microsoft.com/office/drawing/2014/main" id="{40422158-7697-D34B-AD04-E8D16F28F9E6}"/>
              </a:ext>
            </a:extLst>
          </p:cNvPr>
          <p:cNvCxnSpPr>
            <a:cxnSpLocks/>
          </p:cNvCxnSpPr>
          <p:nvPr/>
        </p:nvCxnSpPr>
        <p:spPr>
          <a:xfrm flipH="1">
            <a:off x="9358353" y="98216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>
            <a:extLst>
              <a:ext uri="{FF2B5EF4-FFF2-40B4-BE49-F238E27FC236}">
                <a16:creationId xmlns:a16="http://schemas.microsoft.com/office/drawing/2014/main" id="{28FCDF58-1A67-D943-8D96-8FE4D28A60C2}"/>
              </a:ext>
            </a:extLst>
          </p:cNvPr>
          <p:cNvCxnSpPr>
            <a:cxnSpLocks/>
          </p:cNvCxnSpPr>
          <p:nvPr/>
        </p:nvCxnSpPr>
        <p:spPr>
          <a:xfrm flipH="1">
            <a:off x="9218331" y="1069295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>
            <a:extLst>
              <a:ext uri="{FF2B5EF4-FFF2-40B4-BE49-F238E27FC236}">
                <a16:creationId xmlns:a16="http://schemas.microsoft.com/office/drawing/2014/main" id="{82BB81C5-1388-E04C-8C82-158D024EC031}"/>
              </a:ext>
            </a:extLst>
          </p:cNvPr>
          <p:cNvCxnSpPr>
            <a:cxnSpLocks/>
          </p:cNvCxnSpPr>
          <p:nvPr/>
        </p:nvCxnSpPr>
        <p:spPr>
          <a:xfrm flipH="1">
            <a:off x="9244633" y="10711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>
            <a:extLst>
              <a:ext uri="{FF2B5EF4-FFF2-40B4-BE49-F238E27FC236}">
                <a16:creationId xmlns:a16="http://schemas.microsoft.com/office/drawing/2014/main" id="{0813C50C-0BA2-0149-918E-45830A7A2B1F}"/>
              </a:ext>
            </a:extLst>
          </p:cNvPr>
          <p:cNvCxnSpPr>
            <a:cxnSpLocks/>
          </p:cNvCxnSpPr>
          <p:nvPr/>
        </p:nvCxnSpPr>
        <p:spPr>
          <a:xfrm flipH="1">
            <a:off x="9935462" y="106114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6" name="Straight Connector 425">
            <a:extLst>
              <a:ext uri="{FF2B5EF4-FFF2-40B4-BE49-F238E27FC236}">
                <a16:creationId xmlns:a16="http://schemas.microsoft.com/office/drawing/2014/main" id="{56C00A55-8FD1-9E4F-B61D-313E6FC1AA7B}"/>
              </a:ext>
            </a:extLst>
          </p:cNvPr>
          <p:cNvCxnSpPr>
            <a:cxnSpLocks/>
          </p:cNvCxnSpPr>
          <p:nvPr/>
        </p:nvCxnSpPr>
        <p:spPr>
          <a:xfrm flipH="1">
            <a:off x="9967179" y="106964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7" name="Straight Connector 426">
            <a:extLst>
              <a:ext uri="{FF2B5EF4-FFF2-40B4-BE49-F238E27FC236}">
                <a16:creationId xmlns:a16="http://schemas.microsoft.com/office/drawing/2014/main" id="{5E670133-28B5-214D-BE48-E3B8D651FFE0}"/>
              </a:ext>
            </a:extLst>
          </p:cNvPr>
          <p:cNvCxnSpPr>
            <a:cxnSpLocks/>
          </p:cNvCxnSpPr>
          <p:nvPr/>
        </p:nvCxnSpPr>
        <p:spPr>
          <a:xfrm flipH="1">
            <a:off x="9180424" y="1059238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Connector 427">
            <a:extLst>
              <a:ext uri="{FF2B5EF4-FFF2-40B4-BE49-F238E27FC236}">
                <a16:creationId xmlns:a16="http://schemas.microsoft.com/office/drawing/2014/main" id="{CB9905C6-FB38-BF47-9901-3FF2AFC0BE01}"/>
              </a:ext>
            </a:extLst>
          </p:cNvPr>
          <p:cNvCxnSpPr>
            <a:cxnSpLocks/>
          </p:cNvCxnSpPr>
          <p:nvPr/>
        </p:nvCxnSpPr>
        <p:spPr>
          <a:xfrm flipH="1">
            <a:off x="9795890" y="108215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8">
            <p14:nvContentPartPr>
              <p14:cNvPr id="429" name="Ink 428">
                <a:extLst>
                  <a:ext uri="{FF2B5EF4-FFF2-40B4-BE49-F238E27FC236}">
                    <a16:creationId xmlns:a16="http://schemas.microsoft.com/office/drawing/2014/main" id="{666CCBEE-8C4D-8842-A9E9-839BE18E8F68}"/>
                  </a:ext>
                </a:extLst>
              </p14:cNvPr>
              <p14:cNvContentPartPr/>
              <p14:nvPr/>
            </p14:nvContentPartPr>
            <p14:xfrm>
              <a:off x="1555716" y="1541668"/>
              <a:ext cx="9112285" cy="126087"/>
            </p14:xfrm>
          </p:contentPart>
        </mc:Choice>
        <mc:Fallback xmlns="">
          <p:pic>
            <p:nvPicPr>
              <p:cNvPr id="429" name="Ink 428">
                <a:extLst>
                  <a:ext uri="{FF2B5EF4-FFF2-40B4-BE49-F238E27FC236}">
                    <a16:creationId xmlns:a16="http://schemas.microsoft.com/office/drawing/2014/main" id="{666CCBEE-8C4D-8842-A9E9-839BE18E8F68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517556" y="1503590"/>
                <a:ext cx="9188245" cy="2018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0">
            <p14:nvContentPartPr>
              <p14:cNvPr id="430" name="Ink 429">
                <a:extLst>
                  <a:ext uri="{FF2B5EF4-FFF2-40B4-BE49-F238E27FC236}">
                    <a16:creationId xmlns:a16="http://schemas.microsoft.com/office/drawing/2014/main" id="{4BF9F624-1620-F947-B002-3962CD6726D2}"/>
                  </a:ext>
                </a:extLst>
              </p14:cNvPr>
              <p14:cNvContentPartPr/>
              <p14:nvPr/>
            </p14:nvContentPartPr>
            <p14:xfrm>
              <a:off x="1537806" y="1599849"/>
              <a:ext cx="360" cy="360"/>
            </p14:xfrm>
          </p:contentPart>
        </mc:Choice>
        <mc:Fallback xmlns="">
          <p:pic>
            <p:nvPicPr>
              <p:cNvPr id="430" name="Ink 429">
                <a:extLst>
                  <a:ext uri="{FF2B5EF4-FFF2-40B4-BE49-F238E27FC236}">
                    <a16:creationId xmlns:a16="http://schemas.microsoft.com/office/drawing/2014/main" id="{4BF9F624-1620-F947-B002-3962CD6726D2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519806" y="14918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1">
            <p14:nvContentPartPr>
              <p14:cNvPr id="431" name="Ink 430">
                <a:extLst>
                  <a:ext uri="{FF2B5EF4-FFF2-40B4-BE49-F238E27FC236}">
                    <a16:creationId xmlns:a16="http://schemas.microsoft.com/office/drawing/2014/main" id="{E3A0806D-F289-C144-A982-67775F0422D9}"/>
                  </a:ext>
                </a:extLst>
              </p14:cNvPr>
              <p14:cNvContentPartPr/>
              <p14:nvPr/>
            </p14:nvContentPartPr>
            <p14:xfrm>
              <a:off x="1829406" y="1599849"/>
              <a:ext cx="360" cy="360"/>
            </p14:xfrm>
          </p:contentPart>
        </mc:Choice>
        <mc:Fallback xmlns="">
          <p:pic>
            <p:nvPicPr>
              <p:cNvPr id="431" name="Ink 430">
                <a:extLst>
                  <a:ext uri="{FF2B5EF4-FFF2-40B4-BE49-F238E27FC236}">
                    <a16:creationId xmlns:a16="http://schemas.microsoft.com/office/drawing/2014/main" id="{E3A0806D-F289-C144-A982-67775F0422D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811406" y="14918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2">
            <p14:nvContentPartPr>
              <p14:cNvPr id="432" name="Ink 431">
                <a:extLst>
                  <a:ext uri="{FF2B5EF4-FFF2-40B4-BE49-F238E27FC236}">
                    <a16:creationId xmlns:a16="http://schemas.microsoft.com/office/drawing/2014/main" id="{E75299F2-C6A4-AC4A-8E21-9743259F000D}"/>
                  </a:ext>
                </a:extLst>
              </p14:cNvPr>
              <p14:cNvContentPartPr/>
              <p14:nvPr/>
            </p14:nvContentPartPr>
            <p14:xfrm>
              <a:off x="1527674" y="1515069"/>
              <a:ext cx="9292726" cy="128583"/>
            </p14:xfrm>
          </p:contentPart>
        </mc:Choice>
        <mc:Fallback xmlns="">
          <p:pic>
            <p:nvPicPr>
              <p:cNvPr id="432" name="Ink 431">
                <a:extLst>
                  <a:ext uri="{FF2B5EF4-FFF2-40B4-BE49-F238E27FC236}">
                    <a16:creationId xmlns:a16="http://schemas.microsoft.com/office/drawing/2014/main" id="{E75299F2-C6A4-AC4A-8E21-9743259F000D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489515" y="1476997"/>
                <a:ext cx="9368683" cy="2043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4">
            <p14:nvContentPartPr>
              <p14:cNvPr id="433" name="Ink 432">
                <a:extLst>
                  <a:ext uri="{FF2B5EF4-FFF2-40B4-BE49-F238E27FC236}">
                    <a16:creationId xmlns:a16="http://schemas.microsoft.com/office/drawing/2014/main" id="{68227DF6-5B07-0E41-BD0A-FB6CB1114B25}"/>
                  </a:ext>
                </a:extLst>
              </p14:cNvPr>
              <p14:cNvContentPartPr/>
              <p14:nvPr/>
            </p14:nvContentPartPr>
            <p14:xfrm>
              <a:off x="1517616" y="1554368"/>
              <a:ext cx="9112285" cy="126087"/>
            </p14:xfrm>
          </p:contentPart>
        </mc:Choice>
        <mc:Fallback xmlns="">
          <p:pic>
            <p:nvPicPr>
              <p:cNvPr id="433" name="Ink 432">
                <a:extLst>
                  <a:ext uri="{FF2B5EF4-FFF2-40B4-BE49-F238E27FC236}">
                    <a16:creationId xmlns:a16="http://schemas.microsoft.com/office/drawing/2014/main" id="{68227DF6-5B07-0E41-BD0A-FB6CB1114B25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479456" y="1516290"/>
                <a:ext cx="9188245" cy="2018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6">
            <p14:nvContentPartPr>
              <p14:cNvPr id="434" name="Ink 433">
                <a:extLst>
                  <a:ext uri="{FF2B5EF4-FFF2-40B4-BE49-F238E27FC236}">
                    <a16:creationId xmlns:a16="http://schemas.microsoft.com/office/drawing/2014/main" id="{58DB9876-254F-8149-AB93-A3900F1D0D26}"/>
                  </a:ext>
                </a:extLst>
              </p14:cNvPr>
              <p14:cNvContentPartPr/>
              <p14:nvPr/>
            </p14:nvContentPartPr>
            <p14:xfrm>
              <a:off x="1517616" y="1522618"/>
              <a:ext cx="9112285" cy="126087"/>
            </p14:xfrm>
          </p:contentPart>
        </mc:Choice>
        <mc:Fallback xmlns="">
          <p:pic>
            <p:nvPicPr>
              <p:cNvPr id="434" name="Ink 433">
                <a:extLst>
                  <a:ext uri="{FF2B5EF4-FFF2-40B4-BE49-F238E27FC236}">
                    <a16:creationId xmlns:a16="http://schemas.microsoft.com/office/drawing/2014/main" id="{58DB9876-254F-8149-AB93-A3900F1D0D26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479456" y="1484540"/>
                <a:ext cx="9188245" cy="2018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8">
            <p14:nvContentPartPr>
              <p14:cNvPr id="435" name="Ink 434">
                <a:extLst>
                  <a:ext uri="{FF2B5EF4-FFF2-40B4-BE49-F238E27FC236}">
                    <a16:creationId xmlns:a16="http://schemas.microsoft.com/office/drawing/2014/main" id="{C9ECDEF1-7598-7C4A-AB99-2F91A2FBB60D}"/>
                  </a:ext>
                </a:extLst>
              </p14:cNvPr>
              <p14:cNvContentPartPr/>
              <p14:nvPr/>
            </p14:nvContentPartPr>
            <p14:xfrm>
              <a:off x="1690206" y="1580799"/>
              <a:ext cx="360" cy="360"/>
            </p14:xfrm>
          </p:contentPart>
        </mc:Choice>
        <mc:Fallback xmlns="">
          <p:pic>
            <p:nvPicPr>
              <p:cNvPr id="435" name="Ink 434">
                <a:extLst>
                  <a:ext uri="{FF2B5EF4-FFF2-40B4-BE49-F238E27FC236}">
                    <a16:creationId xmlns:a16="http://schemas.microsoft.com/office/drawing/2014/main" id="{C9ECDEF1-7598-7C4A-AB99-2F91A2FBB60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72206" y="14727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9">
            <p14:nvContentPartPr>
              <p14:cNvPr id="436" name="Ink 435">
                <a:extLst>
                  <a:ext uri="{FF2B5EF4-FFF2-40B4-BE49-F238E27FC236}">
                    <a16:creationId xmlns:a16="http://schemas.microsoft.com/office/drawing/2014/main" id="{BDB1BF02-4CF9-8449-B578-FA0F23925306}"/>
                  </a:ext>
                </a:extLst>
              </p14:cNvPr>
              <p14:cNvContentPartPr/>
              <p14:nvPr/>
            </p14:nvContentPartPr>
            <p14:xfrm>
              <a:off x="1981806" y="1580799"/>
              <a:ext cx="360" cy="360"/>
            </p14:xfrm>
          </p:contentPart>
        </mc:Choice>
        <mc:Fallback xmlns="">
          <p:pic>
            <p:nvPicPr>
              <p:cNvPr id="436" name="Ink 435">
                <a:extLst>
                  <a:ext uri="{FF2B5EF4-FFF2-40B4-BE49-F238E27FC236}">
                    <a16:creationId xmlns:a16="http://schemas.microsoft.com/office/drawing/2014/main" id="{BDB1BF02-4CF9-8449-B578-FA0F2392530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963806" y="14727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0">
            <p14:nvContentPartPr>
              <p14:cNvPr id="437" name="Ink 436">
                <a:extLst>
                  <a:ext uri="{FF2B5EF4-FFF2-40B4-BE49-F238E27FC236}">
                    <a16:creationId xmlns:a16="http://schemas.microsoft.com/office/drawing/2014/main" id="{88705F58-ED71-8E4D-BFD3-52C726E006B5}"/>
                  </a:ext>
                </a:extLst>
              </p14:cNvPr>
              <p14:cNvContentPartPr/>
              <p14:nvPr/>
            </p14:nvContentPartPr>
            <p14:xfrm>
              <a:off x="5938356" y="1587149"/>
              <a:ext cx="360" cy="360"/>
            </p14:xfrm>
          </p:contentPart>
        </mc:Choice>
        <mc:Fallback xmlns="">
          <p:pic>
            <p:nvPicPr>
              <p:cNvPr id="437" name="Ink 436">
                <a:extLst>
                  <a:ext uri="{FF2B5EF4-FFF2-40B4-BE49-F238E27FC236}">
                    <a16:creationId xmlns:a16="http://schemas.microsoft.com/office/drawing/2014/main" id="{88705F58-ED71-8E4D-BFD3-52C726E006B5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920356" y="14791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1">
            <p14:nvContentPartPr>
              <p14:cNvPr id="445" name="Ink 444">
                <a:extLst>
                  <a:ext uri="{FF2B5EF4-FFF2-40B4-BE49-F238E27FC236}">
                    <a16:creationId xmlns:a16="http://schemas.microsoft.com/office/drawing/2014/main" id="{DB1C28D0-05E1-4D4D-AB1A-EACADBBEE2E4}"/>
                  </a:ext>
                </a:extLst>
              </p14:cNvPr>
              <p14:cNvContentPartPr/>
              <p14:nvPr/>
            </p14:nvContentPartPr>
            <p14:xfrm>
              <a:off x="3861906" y="1606199"/>
              <a:ext cx="360" cy="360"/>
            </p14:xfrm>
          </p:contentPart>
        </mc:Choice>
        <mc:Fallback xmlns="">
          <p:pic>
            <p:nvPicPr>
              <p:cNvPr id="445" name="Ink 444">
                <a:extLst>
                  <a:ext uri="{FF2B5EF4-FFF2-40B4-BE49-F238E27FC236}">
                    <a16:creationId xmlns:a16="http://schemas.microsoft.com/office/drawing/2014/main" id="{DB1C28D0-05E1-4D4D-AB1A-EACADBBEE2E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843906" y="14981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2">
            <p14:nvContentPartPr>
              <p14:cNvPr id="446" name="Ink 445">
                <a:extLst>
                  <a:ext uri="{FF2B5EF4-FFF2-40B4-BE49-F238E27FC236}">
                    <a16:creationId xmlns:a16="http://schemas.microsoft.com/office/drawing/2014/main" id="{0EE52AF2-DF5C-FF40-9033-5F95BEE04666}"/>
                  </a:ext>
                </a:extLst>
              </p14:cNvPr>
              <p14:cNvContentPartPr/>
              <p14:nvPr/>
            </p14:nvContentPartPr>
            <p14:xfrm>
              <a:off x="4153506" y="1606199"/>
              <a:ext cx="360" cy="360"/>
            </p14:xfrm>
          </p:contentPart>
        </mc:Choice>
        <mc:Fallback xmlns="">
          <p:pic>
            <p:nvPicPr>
              <p:cNvPr id="446" name="Ink 445">
                <a:extLst>
                  <a:ext uri="{FF2B5EF4-FFF2-40B4-BE49-F238E27FC236}">
                    <a16:creationId xmlns:a16="http://schemas.microsoft.com/office/drawing/2014/main" id="{0EE52AF2-DF5C-FF40-9033-5F95BEE0466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135506" y="14981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3">
            <p14:nvContentPartPr>
              <p14:cNvPr id="447" name="Ink 446">
                <a:extLst>
                  <a:ext uri="{FF2B5EF4-FFF2-40B4-BE49-F238E27FC236}">
                    <a16:creationId xmlns:a16="http://schemas.microsoft.com/office/drawing/2014/main" id="{8D516D25-CD8F-4A4D-A07B-F42EB70C6B38}"/>
                  </a:ext>
                </a:extLst>
              </p14:cNvPr>
              <p14:cNvContentPartPr/>
              <p14:nvPr/>
            </p14:nvContentPartPr>
            <p14:xfrm>
              <a:off x="4014306" y="1587149"/>
              <a:ext cx="360" cy="360"/>
            </p14:xfrm>
          </p:contentPart>
        </mc:Choice>
        <mc:Fallback xmlns="">
          <p:pic>
            <p:nvPicPr>
              <p:cNvPr id="447" name="Ink 446">
                <a:extLst>
                  <a:ext uri="{FF2B5EF4-FFF2-40B4-BE49-F238E27FC236}">
                    <a16:creationId xmlns:a16="http://schemas.microsoft.com/office/drawing/2014/main" id="{8D516D25-CD8F-4A4D-A07B-F42EB70C6B3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996306" y="14791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4">
            <p14:nvContentPartPr>
              <p14:cNvPr id="448" name="Ink 447">
                <a:extLst>
                  <a:ext uri="{FF2B5EF4-FFF2-40B4-BE49-F238E27FC236}">
                    <a16:creationId xmlns:a16="http://schemas.microsoft.com/office/drawing/2014/main" id="{89EC058F-1C9F-B845-8F2B-C9F395AD4042}"/>
                  </a:ext>
                </a:extLst>
              </p14:cNvPr>
              <p14:cNvContentPartPr/>
              <p14:nvPr/>
            </p14:nvContentPartPr>
            <p14:xfrm>
              <a:off x="4305906" y="1587149"/>
              <a:ext cx="360" cy="360"/>
            </p14:xfrm>
          </p:contentPart>
        </mc:Choice>
        <mc:Fallback xmlns="">
          <p:pic>
            <p:nvPicPr>
              <p:cNvPr id="448" name="Ink 447">
                <a:extLst>
                  <a:ext uri="{FF2B5EF4-FFF2-40B4-BE49-F238E27FC236}">
                    <a16:creationId xmlns:a16="http://schemas.microsoft.com/office/drawing/2014/main" id="{89EC058F-1C9F-B845-8F2B-C9F395AD404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287906" y="14791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5">
            <p14:nvContentPartPr>
              <p14:cNvPr id="449" name="Ink 448">
                <a:extLst>
                  <a:ext uri="{FF2B5EF4-FFF2-40B4-BE49-F238E27FC236}">
                    <a16:creationId xmlns:a16="http://schemas.microsoft.com/office/drawing/2014/main" id="{4454A3AB-7AB4-CD44-87C0-320EF0730C0C}"/>
                  </a:ext>
                </a:extLst>
              </p14:cNvPr>
              <p14:cNvContentPartPr/>
              <p14:nvPr/>
            </p14:nvContentPartPr>
            <p14:xfrm>
              <a:off x="8611706" y="1546198"/>
              <a:ext cx="360" cy="360"/>
            </p14:xfrm>
          </p:contentPart>
        </mc:Choice>
        <mc:Fallback xmlns="">
          <p:pic>
            <p:nvPicPr>
              <p:cNvPr id="449" name="Ink 448">
                <a:extLst>
                  <a:ext uri="{FF2B5EF4-FFF2-40B4-BE49-F238E27FC236}">
                    <a16:creationId xmlns:a16="http://schemas.microsoft.com/office/drawing/2014/main" id="{4454A3AB-7AB4-CD44-87C0-320EF0730C0C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593706" y="143819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6">
            <p14:nvContentPartPr>
              <p14:cNvPr id="450" name="Ink 449">
                <a:extLst>
                  <a:ext uri="{FF2B5EF4-FFF2-40B4-BE49-F238E27FC236}">
                    <a16:creationId xmlns:a16="http://schemas.microsoft.com/office/drawing/2014/main" id="{DE093963-8C41-244F-A47E-5EB5E27B6FEE}"/>
                  </a:ext>
                </a:extLst>
              </p14:cNvPr>
              <p14:cNvContentPartPr/>
              <p14:nvPr/>
            </p14:nvContentPartPr>
            <p14:xfrm>
              <a:off x="8903306" y="1546198"/>
              <a:ext cx="360" cy="360"/>
            </p14:xfrm>
          </p:contentPart>
        </mc:Choice>
        <mc:Fallback xmlns="">
          <p:pic>
            <p:nvPicPr>
              <p:cNvPr id="450" name="Ink 449">
                <a:extLst>
                  <a:ext uri="{FF2B5EF4-FFF2-40B4-BE49-F238E27FC236}">
                    <a16:creationId xmlns:a16="http://schemas.microsoft.com/office/drawing/2014/main" id="{DE093963-8C41-244F-A47E-5EB5E27B6FEE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885306" y="143819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7">
            <p14:nvContentPartPr>
              <p14:cNvPr id="451" name="Ink 450">
                <a:extLst>
                  <a:ext uri="{FF2B5EF4-FFF2-40B4-BE49-F238E27FC236}">
                    <a16:creationId xmlns:a16="http://schemas.microsoft.com/office/drawing/2014/main" id="{E67271A3-5760-FA40-B50D-5EBA4425B866}"/>
                  </a:ext>
                </a:extLst>
              </p14:cNvPr>
              <p14:cNvContentPartPr/>
              <p14:nvPr/>
            </p14:nvContentPartPr>
            <p14:xfrm>
              <a:off x="8764106" y="1527148"/>
              <a:ext cx="360" cy="360"/>
            </p14:xfrm>
          </p:contentPart>
        </mc:Choice>
        <mc:Fallback xmlns="">
          <p:pic>
            <p:nvPicPr>
              <p:cNvPr id="451" name="Ink 450">
                <a:extLst>
                  <a:ext uri="{FF2B5EF4-FFF2-40B4-BE49-F238E27FC236}">
                    <a16:creationId xmlns:a16="http://schemas.microsoft.com/office/drawing/2014/main" id="{E67271A3-5760-FA40-B50D-5EBA4425B866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8746106" y="141914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9">
            <p14:nvContentPartPr>
              <p14:cNvPr id="452" name="Ink 451">
                <a:extLst>
                  <a:ext uri="{FF2B5EF4-FFF2-40B4-BE49-F238E27FC236}">
                    <a16:creationId xmlns:a16="http://schemas.microsoft.com/office/drawing/2014/main" id="{2AAA695C-BBAD-6442-822C-F9D131A0AF70}"/>
                  </a:ext>
                </a:extLst>
              </p14:cNvPr>
              <p14:cNvContentPartPr/>
              <p14:nvPr/>
            </p14:nvContentPartPr>
            <p14:xfrm>
              <a:off x="9055706" y="1527148"/>
              <a:ext cx="360" cy="360"/>
            </p14:xfrm>
          </p:contentPart>
        </mc:Choice>
        <mc:Fallback xmlns="">
          <p:pic>
            <p:nvPicPr>
              <p:cNvPr id="452" name="Ink 451">
                <a:extLst>
                  <a:ext uri="{FF2B5EF4-FFF2-40B4-BE49-F238E27FC236}">
                    <a16:creationId xmlns:a16="http://schemas.microsoft.com/office/drawing/2014/main" id="{2AAA695C-BBAD-6442-822C-F9D131A0AF70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9037706" y="141914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1">
            <p14:nvContentPartPr>
              <p14:cNvPr id="453" name="Ink 452">
                <a:extLst>
                  <a:ext uri="{FF2B5EF4-FFF2-40B4-BE49-F238E27FC236}">
                    <a16:creationId xmlns:a16="http://schemas.microsoft.com/office/drawing/2014/main" id="{E852AF38-D4C2-5D44-B4DC-0BB25D986175}"/>
                  </a:ext>
                </a:extLst>
              </p14:cNvPr>
              <p14:cNvContentPartPr/>
              <p14:nvPr/>
            </p14:nvContentPartPr>
            <p14:xfrm>
              <a:off x="8764106" y="1527148"/>
              <a:ext cx="360" cy="360"/>
            </p14:xfrm>
          </p:contentPart>
        </mc:Choice>
        <mc:Fallback xmlns="">
          <p:pic>
            <p:nvPicPr>
              <p:cNvPr id="453" name="Ink 452">
                <a:extLst>
                  <a:ext uri="{FF2B5EF4-FFF2-40B4-BE49-F238E27FC236}">
                    <a16:creationId xmlns:a16="http://schemas.microsoft.com/office/drawing/2014/main" id="{E852AF38-D4C2-5D44-B4DC-0BB25D986175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8746106" y="141914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2">
            <p14:nvContentPartPr>
              <p14:cNvPr id="454" name="Ink 453">
                <a:extLst>
                  <a:ext uri="{FF2B5EF4-FFF2-40B4-BE49-F238E27FC236}">
                    <a16:creationId xmlns:a16="http://schemas.microsoft.com/office/drawing/2014/main" id="{71800EE8-FC14-B24D-B504-3F6078E0EEFC}"/>
                  </a:ext>
                </a:extLst>
              </p14:cNvPr>
              <p14:cNvContentPartPr/>
              <p14:nvPr/>
            </p14:nvContentPartPr>
            <p14:xfrm>
              <a:off x="9055706" y="1527148"/>
              <a:ext cx="360" cy="360"/>
            </p14:xfrm>
          </p:contentPart>
        </mc:Choice>
        <mc:Fallback xmlns="">
          <p:pic>
            <p:nvPicPr>
              <p:cNvPr id="454" name="Ink 453">
                <a:extLst>
                  <a:ext uri="{FF2B5EF4-FFF2-40B4-BE49-F238E27FC236}">
                    <a16:creationId xmlns:a16="http://schemas.microsoft.com/office/drawing/2014/main" id="{71800EE8-FC14-B24D-B504-3F6078E0EEF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9037706" y="141914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3">
            <p14:nvContentPartPr>
              <p14:cNvPr id="455" name="Ink 454">
                <a:extLst>
                  <a:ext uri="{FF2B5EF4-FFF2-40B4-BE49-F238E27FC236}">
                    <a16:creationId xmlns:a16="http://schemas.microsoft.com/office/drawing/2014/main" id="{0A512B3A-F2A3-0E47-AE8C-525A3C4206C4}"/>
                  </a:ext>
                </a:extLst>
              </p14:cNvPr>
              <p14:cNvContentPartPr/>
              <p14:nvPr/>
            </p14:nvContentPartPr>
            <p14:xfrm>
              <a:off x="8916506" y="1508098"/>
              <a:ext cx="360" cy="360"/>
            </p14:xfrm>
          </p:contentPart>
        </mc:Choice>
        <mc:Fallback xmlns="">
          <p:pic>
            <p:nvPicPr>
              <p:cNvPr id="455" name="Ink 454">
                <a:extLst>
                  <a:ext uri="{FF2B5EF4-FFF2-40B4-BE49-F238E27FC236}">
                    <a16:creationId xmlns:a16="http://schemas.microsoft.com/office/drawing/2014/main" id="{0A512B3A-F2A3-0E47-AE8C-525A3C4206C4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898506" y="140009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4">
            <p14:nvContentPartPr>
              <p14:cNvPr id="456" name="Ink 455">
                <a:extLst>
                  <a:ext uri="{FF2B5EF4-FFF2-40B4-BE49-F238E27FC236}">
                    <a16:creationId xmlns:a16="http://schemas.microsoft.com/office/drawing/2014/main" id="{6DC601B5-E0FD-7140-BD3E-29BDE4E80316}"/>
                  </a:ext>
                </a:extLst>
              </p14:cNvPr>
              <p14:cNvContentPartPr/>
              <p14:nvPr/>
            </p14:nvContentPartPr>
            <p14:xfrm>
              <a:off x="9208106" y="1508098"/>
              <a:ext cx="360" cy="360"/>
            </p14:xfrm>
          </p:contentPart>
        </mc:Choice>
        <mc:Fallback xmlns="">
          <p:pic>
            <p:nvPicPr>
              <p:cNvPr id="456" name="Ink 455">
                <a:extLst>
                  <a:ext uri="{FF2B5EF4-FFF2-40B4-BE49-F238E27FC236}">
                    <a16:creationId xmlns:a16="http://schemas.microsoft.com/office/drawing/2014/main" id="{6DC601B5-E0FD-7140-BD3E-29BDE4E8031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9190106" y="140009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5">
            <p14:nvContentPartPr>
              <p14:cNvPr id="457" name="Ink 456">
                <a:extLst>
                  <a:ext uri="{FF2B5EF4-FFF2-40B4-BE49-F238E27FC236}">
                    <a16:creationId xmlns:a16="http://schemas.microsoft.com/office/drawing/2014/main" id="{1C946F83-F46C-3642-9C67-952DC4E1D319}"/>
                  </a:ext>
                </a:extLst>
              </p14:cNvPr>
              <p14:cNvContentPartPr/>
              <p14:nvPr/>
            </p14:nvContentPartPr>
            <p14:xfrm>
              <a:off x="1517616" y="1579768"/>
              <a:ext cx="9112285" cy="126087"/>
            </p14:xfrm>
          </p:contentPart>
        </mc:Choice>
        <mc:Fallback xmlns="">
          <p:pic>
            <p:nvPicPr>
              <p:cNvPr id="457" name="Ink 456">
                <a:extLst>
                  <a:ext uri="{FF2B5EF4-FFF2-40B4-BE49-F238E27FC236}">
                    <a16:creationId xmlns:a16="http://schemas.microsoft.com/office/drawing/2014/main" id="{1C946F83-F46C-3642-9C67-952DC4E1D319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479456" y="1541690"/>
                <a:ext cx="9188245" cy="2018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7">
            <p14:nvContentPartPr>
              <p14:cNvPr id="458" name="Ink 457">
                <a:extLst>
                  <a:ext uri="{FF2B5EF4-FFF2-40B4-BE49-F238E27FC236}">
                    <a16:creationId xmlns:a16="http://schemas.microsoft.com/office/drawing/2014/main" id="{94FA5146-D3DF-4F47-8734-8A0DEBDCE073}"/>
                  </a:ext>
                </a:extLst>
              </p14:cNvPr>
              <p14:cNvContentPartPr/>
              <p14:nvPr/>
            </p14:nvContentPartPr>
            <p14:xfrm>
              <a:off x="4877906" y="1390299"/>
              <a:ext cx="360" cy="360"/>
            </p14:xfrm>
          </p:contentPart>
        </mc:Choice>
        <mc:Fallback xmlns="">
          <p:pic>
            <p:nvPicPr>
              <p:cNvPr id="458" name="Ink 457">
                <a:extLst>
                  <a:ext uri="{FF2B5EF4-FFF2-40B4-BE49-F238E27FC236}">
                    <a16:creationId xmlns:a16="http://schemas.microsoft.com/office/drawing/2014/main" id="{94FA5146-D3DF-4F47-8734-8A0DEBDCE073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859906" y="12822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9">
            <p14:nvContentPartPr>
              <p14:cNvPr id="459" name="Ink 458">
                <a:extLst>
                  <a:ext uri="{FF2B5EF4-FFF2-40B4-BE49-F238E27FC236}">
                    <a16:creationId xmlns:a16="http://schemas.microsoft.com/office/drawing/2014/main" id="{D9409D77-FC5B-7E46-8484-FC13C816169A}"/>
                  </a:ext>
                </a:extLst>
              </p14:cNvPr>
              <p14:cNvContentPartPr/>
              <p14:nvPr/>
            </p14:nvContentPartPr>
            <p14:xfrm>
              <a:off x="5169506" y="1390299"/>
              <a:ext cx="360" cy="360"/>
            </p14:xfrm>
          </p:contentPart>
        </mc:Choice>
        <mc:Fallback xmlns="">
          <p:pic>
            <p:nvPicPr>
              <p:cNvPr id="459" name="Ink 458">
                <a:extLst>
                  <a:ext uri="{FF2B5EF4-FFF2-40B4-BE49-F238E27FC236}">
                    <a16:creationId xmlns:a16="http://schemas.microsoft.com/office/drawing/2014/main" id="{D9409D77-FC5B-7E46-8484-FC13C816169A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5151506" y="128229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0" name="Straight Connector 459">
            <a:extLst>
              <a:ext uri="{FF2B5EF4-FFF2-40B4-BE49-F238E27FC236}">
                <a16:creationId xmlns:a16="http://schemas.microsoft.com/office/drawing/2014/main" id="{345F9103-0E03-1242-B375-7F264DD65303}"/>
              </a:ext>
            </a:extLst>
          </p:cNvPr>
          <p:cNvCxnSpPr>
            <a:cxnSpLocks/>
          </p:cNvCxnSpPr>
          <p:nvPr/>
        </p:nvCxnSpPr>
        <p:spPr>
          <a:xfrm flipH="1">
            <a:off x="4886341" y="95323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1" name="Straight Connector 460">
            <a:extLst>
              <a:ext uri="{FF2B5EF4-FFF2-40B4-BE49-F238E27FC236}">
                <a16:creationId xmlns:a16="http://schemas.microsoft.com/office/drawing/2014/main" id="{FB4A902F-2509-114B-9571-C64FEFFAB732}"/>
              </a:ext>
            </a:extLst>
          </p:cNvPr>
          <p:cNvCxnSpPr>
            <a:cxnSpLocks/>
          </p:cNvCxnSpPr>
          <p:nvPr/>
        </p:nvCxnSpPr>
        <p:spPr>
          <a:xfrm flipH="1">
            <a:off x="4908776" y="9617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2" name="Straight Connector 461">
            <a:extLst>
              <a:ext uri="{FF2B5EF4-FFF2-40B4-BE49-F238E27FC236}">
                <a16:creationId xmlns:a16="http://schemas.microsoft.com/office/drawing/2014/main" id="{02D8E8A1-D6AD-7745-8D9F-642E3C34A099}"/>
              </a:ext>
            </a:extLst>
          </p:cNvPr>
          <p:cNvCxnSpPr>
            <a:cxnSpLocks/>
          </p:cNvCxnSpPr>
          <p:nvPr/>
        </p:nvCxnSpPr>
        <p:spPr>
          <a:xfrm flipH="1">
            <a:off x="4864101" y="947049"/>
            <a:ext cx="224925" cy="645475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3" name="Straight Connector 462">
            <a:extLst>
              <a:ext uri="{FF2B5EF4-FFF2-40B4-BE49-F238E27FC236}">
                <a16:creationId xmlns:a16="http://schemas.microsoft.com/office/drawing/2014/main" id="{8214A17D-3D69-7C40-80B1-7180D962878D}"/>
              </a:ext>
            </a:extLst>
          </p:cNvPr>
          <p:cNvCxnSpPr>
            <a:cxnSpLocks/>
          </p:cNvCxnSpPr>
          <p:nvPr/>
        </p:nvCxnSpPr>
        <p:spPr>
          <a:xfrm flipH="1">
            <a:off x="4860812" y="89521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Connector 463">
            <a:extLst>
              <a:ext uri="{FF2B5EF4-FFF2-40B4-BE49-F238E27FC236}">
                <a16:creationId xmlns:a16="http://schemas.microsoft.com/office/drawing/2014/main" id="{98439EF6-6A2D-1D43-8EA0-F32721A713CC}"/>
              </a:ext>
            </a:extLst>
          </p:cNvPr>
          <p:cNvCxnSpPr>
            <a:cxnSpLocks/>
          </p:cNvCxnSpPr>
          <p:nvPr/>
        </p:nvCxnSpPr>
        <p:spPr>
          <a:xfrm flipH="1">
            <a:off x="4933950" y="964067"/>
            <a:ext cx="190660" cy="641156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Connector 464">
            <a:extLst>
              <a:ext uri="{FF2B5EF4-FFF2-40B4-BE49-F238E27FC236}">
                <a16:creationId xmlns:a16="http://schemas.microsoft.com/office/drawing/2014/main" id="{F900954C-1E0D-464C-B4C8-635B4BFECE17}"/>
              </a:ext>
            </a:extLst>
          </p:cNvPr>
          <p:cNvCxnSpPr>
            <a:cxnSpLocks/>
          </p:cNvCxnSpPr>
          <p:nvPr/>
        </p:nvCxnSpPr>
        <p:spPr>
          <a:xfrm flipH="1">
            <a:off x="5081290" y="98186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6" name="Straight Connector 465">
            <a:extLst>
              <a:ext uri="{FF2B5EF4-FFF2-40B4-BE49-F238E27FC236}">
                <a16:creationId xmlns:a16="http://schemas.microsoft.com/office/drawing/2014/main" id="{E3365D04-79F0-7A42-95BD-34F5E43005E3}"/>
              </a:ext>
            </a:extLst>
          </p:cNvPr>
          <p:cNvCxnSpPr>
            <a:cxnSpLocks/>
          </p:cNvCxnSpPr>
          <p:nvPr/>
        </p:nvCxnSpPr>
        <p:spPr>
          <a:xfrm flipH="1">
            <a:off x="4914191" y="8325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7" name="Straight Connector 466">
            <a:extLst>
              <a:ext uri="{FF2B5EF4-FFF2-40B4-BE49-F238E27FC236}">
                <a16:creationId xmlns:a16="http://schemas.microsoft.com/office/drawing/2014/main" id="{A7425EB5-6BFF-B945-A3AA-02D6129AB6D5}"/>
              </a:ext>
            </a:extLst>
          </p:cNvPr>
          <p:cNvCxnSpPr>
            <a:cxnSpLocks/>
          </p:cNvCxnSpPr>
          <p:nvPr/>
        </p:nvCxnSpPr>
        <p:spPr>
          <a:xfrm flipH="1">
            <a:off x="5181600" y="957105"/>
            <a:ext cx="186696" cy="622719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8" name="Straight Connector 467">
            <a:extLst>
              <a:ext uri="{FF2B5EF4-FFF2-40B4-BE49-F238E27FC236}">
                <a16:creationId xmlns:a16="http://schemas.microsoft.com/office/drawing/2014/main" id="{FDF3FA31-EEE5-E441-ABD4-16DA0C60CACE}"/>
              </a:ext>
            </a:extLst>
          </p:cNvPr>
          <p:cNvCxnSpPr>
            <a:cxnSpLocks/>
          </p:cNvCxnSpPr>
          <p:nvPr/>
        </p:nvCxnSpPr>
        <p:spPr>
          <a:xfrm flipH="1">
            <a:off x="4826000" y="85421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9" name="Straight Connector 468">
            <a:extLst>
              <a:ext uri="{FF2B5EF4-FFF2-40B4-BE49-F238E27FC236}">
                <a16:creationId xmlns:a16="http://schemas.microsoft.com/office/drawing/2014/main" id="{F5B99C88-6196-AF4D-8052-C1EA64E08438}"/>
              </a:ext>
            </a:extLst>
          </p:cNvPr>
          <p:cNvCxnSpPr>
            <a:cxnSpLocks/>
          </p:cNvCxnSpPr>
          <p:nvPr/>
        </p:nvCxnSpPr>
        <p:spPr>
          <a:xfrm flipH="1">
            <a:off x="5427090" y="98340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0" name="Straight Connector 469">
            <a:extLst>
              <a:ext uri="{FF2B5EF4-FFF2-40B4-BE49-F238E27FC236}">
                <a16:creationId xmlns:a16="http://schemas.microsoft.com/office/drawing/2014/main" id="{2B6C4B85-3E6D-7941-9C29-A4994DB2AFDB}"/>
              </a:ext>
            </a:extLst>
          </p:cNvPr>
          <p:cNvCxnSpPr>
            <a:cxnSpLocks/>
          </p:cNvCxnSpPr>
          <p:nvPr/>
        </p:nvCxnSpPr>
        <p:spPr>
          <a:xfrm flipH="1">
            <a:off x="5328843" y="95942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1" name="Straight Connector 470">
            <a:extLst>
              <a:ext uri="{FF2B5EF4-FFF2-40B4-BE49-F238E27FC236}">
                <a16:creationId xmlns:a16="http://schemas.microsoft.com/office/drawing/2014/main" id="{95CBA3CD-55AD-9249-A818-DC9186AEE259}"/>
              </a:ext>
            </a:extLst>
          </p:cNvPr>
          <p:cNvCxnSpPr>
            <a:cxnSpLocks/>
          </p:cNvCxnSpPr>
          <p:nvPr/>
        </p:nvCxnSpPr>
        <p:spPr>
          <a:xfrm flipH="1">
            <a:off x="5281653" y="92151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2" name="Straight Connector 471">
            <a:extLst>
              <a:ext uri="{FF2B5EF4-FFF2-40B4-BE49-F238E27FC236}">
                <a16:creationId xmlns:a16="http://schemas.microsoft.com/office/drawing/2014/main" id="{9975E0C4-D55B-024C-AEED-2F00133899F3}"/>
              </a:ext>
            </a:extLst>
          </p:cNvPr>
          <p:cNvCxnSpPr>
            <a:cxnSpLocks/>
          </p:cNvCxnSpPr>
          <p:nvPr/>
        </p:nvCxnSpPr>
        <p:spPr>
          <a:xfrm flipH="1">
            <a:off x="5141631" y="98959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3" name="Straight Connector 472">
            <a:extLst>
              <a:ext uri="{FF2B5EF4-FFF2-40B4-BE49-F238E27FC236}">
                <a16:creationId xmlns:a16="http://schemas.microsoft.com/office/drawing/2014/main" id="{2499F52F-7EB4-444B-9E13-57C725964556}"/>
              </a:ext>
            </a:extLst>
          </p:cNvPr>
          <p:cNvCxnSpPr>
            <a:cxnSpLocks/>
          </p:cNvCxnSpPr>
          <p:nvPr/>
        </p:nvCxnSpPr>
        <p:spPr>
          <a:xfrm flipH="1">
            <a:off x="5167933" y="9470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4" name="Straight Connector 473">
            <a:extLst>
              <a:ext uri="{FF2B5EF4-FFF2-40B4-BE49-F238E27FC236}">
                <a16:creationId xmlns:a16="http://schemas.microsoft.com/office/drawing/2014/main" id="{20970276-0C27-5142-AEF5-9F0BBC5B66B5}"/>
              </a:ext>
            </a:extLst>
          </p:cNvPr>
          <p:cNvCxnSpPr>
            <a:cxnSpLocks/>
          </p:cNvCxnSpPr>
          <p:nvPr/>
        </p:nvCxnSpPr>
        <p:spPr>
          <a:xfrm flipH="1">
            <a:off x="5858762" y="89889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5" name="Straight Connector 474">
            <a:extLst>
              <a:ext uri="{FF2B5EF4-FFF2-40B4-BE49-F238E27FC236}">
                <a16:creationId xmlns:a16="http://schemas.microsoft.com/office/drawing/2014/main" id="{210D6D74-A4F6-A44D-803B-A61FFDB3B1C6}"/>
              </a:ext>
            </a:extLst>
          </p:cNvPr>
          <p:cNvCxnSpPr>
            <a:cxnSpLocks/>
          </p:cNvCxnSpPr>
          <p:nvPr/>
        </p:nvCxnSpPr>
        <p:spPr>
          <a:xfrm flipH="1">
            <a:off x="5890479" y="90740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6" name="Straight Connector 475">
            <a:extLst>
              <a:ext uri="{FF2B5EF4-FFF2-40B4-BE49-F238E27FC236}">
                <a16:creationId xmlns:a16="http://schemas.microsoft.com/office/drawing/2014/main" id="{A4CC4794-62BC-4149-9372-4B92686D31FD}"/>
              </a:ext>
            </a:extLst>
          </p:cNvPr>
          <p:cNvCxnSpPr>
            <a:cxnSpLocks/>
          </p:cNvCxnSpPr>
          <p:nvPr/>
        </p:nvCxnSpPr>
        <p:spPr>
          <a:xfrm flipH="1">
            <a:off x="5103724" y="97953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1">
            <p14:nvContentPartPr>
              <p14:cNvPr id="477" name="Ink 476">
                <a:extLst>
                  <a:ext uri="{FF2B5EF4-FFF2-40B4-BE49-F238E27FC236}">
                    <a16:creationId xmlns:a16="http://schemas.microsoft.com/office/drawing/2014/main" id="{471EC04A-0517-9444-B9A1-2C3E8233CE37}"/>
                  </a:ext>
                </a:extLst>
              </p14:cNvPr>
              <p14:cNvContentPartPr/>
              <p14:nvPr/>
            </p14:nvContentPartPr>
            <p14:xfrm>
              <a:off x="5030306" y="1371249"/>
              <a:ext cx="360" cy="360"/>
            </p14:xfrm>
          </p:contentPart>
        </mc:Choice>
        <mc:Fallback xmlns="">
          <p:pic>
            <p:nvPicPr>
              <p:cNvPr id="477" name="Ink 476">
                <a:extLst>
                  <a:ext uri="{FF2B5EF4-FFF2-40B4-BE49-F238E27FC236}">
                    <a16:creationId xmlns:a16="http://schemas.microsoft.com/office/drawing/2014/main" id="{471EC04A-0517-9444-B9A1-2C3E8233CE3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012306" y="12632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2">
            <p14:nvContentPartPr>
              <p14:cNvPr id="478" name="Ink 477">
                <a:extLst>
                  <a:ext uri="{FF2B5EF4-FFF2-40B4-BE49-F238E27FC236}">
                    <a16:creationId xmlns:a16="http://schemas.microsoft.com/office/drawing/2014/main" id="{D02FDF0E-6050-F24F-8F36-0F00F9E3E300}"/>
                  </a:ext>
                </a:extLst>
              </p14:cNvPr>
              <p14:cNvContentPartPr/>
              <p14:nvPr/>
            </p14:nvContentPartPr>
            <p14:xfrm>
              <a:off x="5321906" y="1371249"/>
              <a:ext cx="360" cy="360"/>
            </p14:xfrm>
          </p:contentPart>
        </mc:Choice>
        <mc:Fallback xmlns="">
          <p:pic>
            <p:nvPicPr>
              <p:cNvPr id="478" name="Ink 477">
                <a:extLst>
                  <a:ext uri="{FF2B5EF4-FFF2-40B4-BE49-F238E27FC236}">
                    <a16:creationId xmlns:a16="http://schemas.microsoft.com/office/drawing/2014/main" id="{D02FDF0E-6050-F24F-8F36-0F00F9E3E300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303906" y="126324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479" name="Straight Connector 478">
            <a:extLst>
              <a:ext uri="{FF2B5EF4-FFF2-40B4-BE49-F238E27FC236}">
                <a16:creationId xmlns:a16="http://schemas.microsoft.com/office/drawing/2014/main" id="{79C850C0-1087-084C-B168-CAADC0E28A0F}"/>
              </a:ext>
            </a:extLst>
          </p:cNvPr>
          <p:cNvCxnSpPr>
            <a:cxnSpLocks/>
          </p:cNvCxnSpPr>
          <p:nvPr/>
        </p:nvCxnSpPr>
        <p:spPr>
          <a:xfrm flipH="1">
            <a:off x="5038741" y="93418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0" name="Straight Connector 479">
            <a:extLst>
              <a:ext uri="{FF2B5EF4-FFF2-40B4-BE49-F238E27FC236}">
                <a16:creationId xmlns:a16="http://schemas.microsoft.com/office/drawing/2014/main" id="{10A848E4-9951-724D-AB44-4622440DA468}"/>
              </a:ext>
            </a:extLst>
          </p:cNvPr>
          <p:cNvCxnSpPr>
            <a:cxnSpLocks/>
          </p:cNvCxnSpPr>
          <p:nvPr/>
        </p:nvCxnSpPr>
        <p:spPr>
          <a:xfrm flipH="1">
            <a:off x="5016500" y="942697"/>
            <a:ext cx="188566" cy="63077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1" name="Straight Connector 480">
            <a:extLst>
              <a:ext uri="{FF2B5EF4-FFF2-40B4-BE49-F238E27FC236}">
                <a16:creationId xmlns:a16="http://schemas.microsoft.com/office/drawing/2014/main" id="{BCD61450-46E3-B141-B738-BC0FC41E7018}"/>
              </a:ext>
            </a:extLst>
          </p:cNvPr>
          <p:cNvCxnSpPr>
            <a:cxnSpLocks/>
          </p:cNvCxnSpPr>
          <p:nvPr/>
        </p:nvCxnSpPr>
        <p:spPr>
          <a:xfrm flipH="1">
            <a:off x="5097535" y="92799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2" name="Straight Connector 481">
            <a:extLst>
              <a:ext uri="{FF2B5EF4-FFF2-40B4-BE49-F238E27FC236}">
                <a16:creationId xmlns:a16="http://schemas.microsoft.com/office/drawing/2014/main" id="{01D3EA0A-8A4F-6B40-8BE7-43A8C0B44906}"/>
              </a:ext>
            </a:extLst>
          </p:cNvPr>
          <p:cNvCxnSpPr>
            <a:cxnSpLocks/>
          </p:cNvCxnSpPr>
          <p:nvPr/>
        </p:nvCxnSpPr>
        <p:spPr>
          <a:xfrm flipH="1">
            <a:off x="5013212" y="87616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3" name="Straight Connector 482">
            <a:extLst>
              <a:ext uri="{FF2B5EF4-FFF2-40B4-BE49-F238E27FC236}">
                <a16:creationId xmlns:a16="http://schemas.microsoft.com/office/drawing/2014/main" id="{09A85B61-31EA-7143-B6D6-2AF35D903AB8}"/>
              </a:ext>
            </a:extLst>
          </p:cNvPr>
          <p:cNvCxnSpPr>
            <a:cxnSpLocks/>
          </p:cNvCxnSpPr>
          <p:nvPr/>
        </p:nvCxnSpPr>
        <p:spPr>
          <a:xfrm flipH="1">
            <a:off x="5080000" y="843417"/>
            <a:ext cx="197010" cy="691956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4" name="Straight Connector 483">
            <a:extLst>
              <a:ext uri="{FF2B5EF4-FFF2-40B4-BE49-F238E27FC236}">
                <a16:creationId xmlns:a16="http://schemas.microsoft.com/office/drawing/2014/main" id="{4CE946F6-8372-4747-BC8A-7FA49BC5A07B}"/>
              </a:ext>
            </a:extLst>
          </p:cNvPr>
          <p:cNvCxnSpPr>
            <a:cxnSpLocks/>
          </p:cNvCxnSpPr>
          <p:nvPr/>
        </p:nvCxnSpPr>
        <p:spPr>
          <a:xfrm flipH="1">
            <a:off x="5233690" y="96281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5" name="Straight Connector 484">
            <a:extLst>
              <a:ext uri="{FF2B5EF4-FFF2-40B4-BE49-F238E27FC236}">
                <a16:creationId xmlns:a16="http://schemas.microsoft.com/office/drawing/2014/main" id="{4705B0C0-34FC-CE41-B2DA-B0C06BD60353}"/>
              </a:ext>
            </a:extLst>
          </p:cNvPr>
          <p:cNvCxnSpPr>
            <a:cxnSpLocks/>
          </p:cNvCxnSpPr>
          <p:nvPr/>
        </p:nvCxnSpPr>
        <p:spPr>
          <a:xfrm flipH="1">
            <a:off x="5376806" y="9380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6" name="Straight Connector 485">
            <a:extLst>
              <a:ext uri="{FF2B5EF4-FFF2-40B4-BE49-F238E27FC236}">
                <a16:creationId xmlns:a16="http://schemas.microsoft.com/office/drawing/2014/main" id="{E2C46BDE-2B8F-9F40-B76E-17B69EB887CE}"/>
              </a:ext>
            </a:extLst>
          </p:cNvPr>
          <p:cNvCxnSpPr>
            <a:cxnSpLocks/>
          </p:cNvCxnSpPr>
          <p:nvPr/>
        </p:nvCxnSpPr>
        <p:spPr>
          <a:xfrm flipH="1">
            <a:off x="5579490" y="109135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7" name="Straight Connector 486">
            <a:extLst>
              <a:ext uri="{FF2B5EF4-FFF2-40B4-BE49-F238E27FC236}">
                <a16:creationId xmlns:a16="http://schemas.microsoft.com/office/drawing/2014/main" id="{E089384A-4A48-AD49-B87D-87FDC9F02646}"/>
              </a:ext>
            </a:extLst>
          </p:cNvPr>
          <p:cNvCxnSpPr>
            <a:cxnSpLocks/>
          </p:cNvCxnSpPr>
          <p:nvPr/>
        </p:nvCxnSpPr>
        <p:spPr>
          <a:xfrm flipH="1">
            <a:off x="5461001" y="940375"/>
            <a:ext cx="164133" cy="575948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id="{21D1B38C-2DDB-5140-A945-37774D1B1E3C}"/>
              </a:ext>
            </a:extLst>
          </p:cNvPr>
          <p:cNvCxnSpPr>
            <a:cxnSpLocks/>
          </p:cNvCxnSpPr>
          <p:nvPr/>
        </p:nvCxnSpPr>
        <p:spPr>
          <a:xfrm flipH="1">
            <a:off x="5434053" y="90246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>
            <a:extLst>
              <a:ext uri="{FF2B5EF4-FFF2-40B4-BE49-F238E27FC236}">
                <a16:creationId xmlns:a16="http://schemas.microsoft.com/office/drawing/2014/main" id="{0FB794C4-65B9-204C-89D0-CC5A0BB24459}"/>
              </a:ext>
            </a:extLst>
          </p:cNvPr>
          <p:cNvCxnSpPr>
            <a:cxnSpLocks/>
          </p:cNvCxnSpPr>
          <p:nvPr/>
        </p:nvCxnSpPr>
        <p:spPr>
          <a:xfrm flipH="1">
            <a:off x="5294031" y="97054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2F495D3F-7136-E946-8407-7ABFE4F76DE2}"/>
              </a:ext>
            </a:extLst>
          </p:cNvPr>
          <p:cNvCxnSpPr>
            <a:cxnSpLocks/>
          </p:cNvCxnSpPr>
          <p:nvPr/>
        </p:nvCxnSpPr>
        <p:spPr>
          <a:xfrm flipH="1">
            <a:off x="5320333" y="10613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1" name="Straight Connector 490">
            <a:extLst>
              <a:ext uri="{FF2B5EF4-FFF2-40B4-BE49-F238E27FC236}">
                <a16:creationId xmlns:a16="http://schemas.microsoft.com/office/drawing/2014/main" id="{D2794D54-6E73-7641-B3D3-F8A5F3453855}"/>
              </a:ext>
            </a:extLst>
          </p:cNvPr>
          <p:cNvCxnSpPr>
            <a:cxnSpLocks/>
          </p:cNvCxnSpPr>
          <p:nvPr/>
        </p:nvCxnSpPr>
        <p:spPr>
          <a:xfrm flipH="1">
            <a:off x="6011162" y="87984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Connector 492">
            <a:extLst>
              <a:ext uri="{FF2B5EF4-FFF2-40B4-BE49-F238E27FC236}">
                <a16:creationId xmlns:a16="http://schemas.microsoft.com/office/drawing/2014/main" id="{BD52E3F6-DE1C-A44A-BDC0-EE7A4B84ECC7}"/>
              </a:ext>
            </a:extLst>
          </p:cNvPr>
          <p:cNvCxnSpPr>
            <a:cxnSpLocks/>
          </p:cNvCxnSpPr>
          <p:nvPr/>
        </p:nvCxnSpPr>
        <p:spPr>
          <a:xfrm flipH="1">
            <a:off x="5149851" y="960489"/>
            <a:ext cx="198333" cy="606635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3">
            <p14:nvContentPartPr>
              <p14:cNvPr id="494" name="Ink 493">
                <a:extLst>
                  <a:ext uri="{FF2B5EF4-FFF2-40B4-BE49-F238E27FC236}">
                    <a16:creationId xmlns:a16="http://schemas.microsoft.com/office/drawing/2014/main" id="{7BA7EC52-550C-544B-8148-7F34EC2D79A4}"/>
                  </a:ext>
                </a:extLst>
              </p14:cNvPr>
              <p14:cNvContentPartPr/>
              <p14:nvPr/>
            </p14:nvContentPartPr>
            <p14:xfrm>
              <a:off x="4839806" y="1428399"/>
              <a:ext cx="360" cy="360"/>
            </p14:xfrm>
          </p:contentPart>
        </mc:Choice>
        <mc:Fallback xmlns="">
          <p:pic>
            <p:nvPicPr>
              <p:cNvPr id="494" name="Ink 493">
                <a:extLst>
                  <a:ext uri="{FF2B5EF4-FFF2-40B4-BE49-F238E27FC236}">
                    <a16:creationId xmlns:a16="http://schemas.microsoft.com/office/drawing/2014/main" id="{7BA7EC52-550C-544B-8148-7F34EC2D79A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821806" y="13203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4">
            <p14:nvContentPartPr>
              <p14:cNvPr id="495" name="Ink 494">
                <a:extLst>
                  <a:ext uri="{FF2B5EF4-FFF2-40B4-BE49-F238E27FC236}">
                    <a16:creationId xmlns:a16="http://schemas.microsoft.com/office/drawing/2014/main" id="{13B6D7AD-D0A3-F74F-9444-14EB8A7A1450}"/>
                  </a:ext>
                </a:extLst>
              </p14:cNvPr>
              <p14:cNvContentPartPr/>
              <p14:nvPr/>
            </p14:nvContentPartPr>
            <p14:xfrm>
              <a:off x="5131406" y="1428399"/>
              <a:ext cx="360" cy="360"/>
            </p14:xfrm>
          </p:contentPart>
        </mc:Choice>
        <mc:Fallback xmlns="">
          <p:pic>
            <p:nvPicPr>
              <p:cNvPr id="495" name="Ink 494">
                <a:extLst>
                  <a:ext uri="{FF2B5EF4-FFF2-40B4-BE49-F238E27FC236}">
                    <a16:creationId xmlns:a16="http://schemas.microsoft.com/office/drawing/2014/main" id="{13B6D7AD-D0A3-F74F-9444-14EB8A7A145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113406" y="13203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5">
            <p14:nvContentPartPr>
              <p14:cNvPr id="496" name="Ink 495">
                <a:extLst>
                  <a:ext uri="{FF2B5EF4-FFF2-40B4-BE49-F238E27FC236}">
                    <a16:creationId xmlns:a16="http://schemas.microsoft.com/office/drawing/2014/main" id="{44B3ED5F-4CE9-F44A-B8AA-C9AD2B646B74}"/>
                  </a:ext>
                </a:extLst>
              </p14:cNvPr>
              <p14:cNvContentPartPr/>
              <p14:nvPr/>
            </p14:nvContentPartPr>
            <p14:xfrm>
              <a:off x="4935056" y="1631599"/>
              <a:ext cx="360" cy="360"/>
            </p14:xfrm>
          </p:contentPart>
        </mc:Choice>
        <mc:Fallback xmlns="">
          <p:pic>
            <p:nvPicPr>
              <p:cNvPr id="496" name="Ink 495">
                <a:extLst>
                  <a:ext uri="{FF2B5EF4-FFF2-40B4-BE49-F238E27FC236}">
                    <a16:creationId xmlns:a16="http://schemas.microsoft.com/office/drawing/2014/main" id="{44B3ED5F-4CE9-F44A-B8AA-C9AD2B646B74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917056" y="15235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7">
            <p14:nvContentPartPr>
              <p14:cNvPr id="497" name="Ink 496">
                <a:extLst>
                  <a:ext uri="{FF2B5EF4-FFF2-40B4-BE49-F238E27FC236}">
                    <a16:creationId xmlns:a16="http://schemas.microsoft.com/office/drawing/2014/main" id="{A1FB9896-9A8E-F64D-937C-ECDEA00B00AB}"/>
                  </a:ext>
                </a:extLst>
              </p14:cNvPr>
              <p14:cNvContentPartPr/>
              <p14:nvPr/>
            </p14:nvContentPartPr>
            <p14:xfrm>
              <a:off x="5283806" y="1409349"/>
              <a:ext cx="360" cy="360"/>
            </p14:xfrm>
          </p:contentPart>
        </mc:Choice>
        <mc:Fallback xmlns="">
          <p:pic>
            <p:nvPicPr>
              <p:cNvPr id="497" name="Ink 496">
                <a:extLst>
                  <a:ext uri="{FF2B5EF4-FFF2-40B4-BE49-F238E27FC236}">
                    <a16:creationId xmlns:a16="http://schemas.microsoft.com/office/drawing/2014/main" id="{A1FB9896-9A8E-F64D-937C-ECDEA00B00A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265806" y="1301349"/>
                <a:ext cx="36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502" name="Freeform 501">
            <a:extLst>
              <a:ext uri="{FF2B5EF4-FFF2-40B4-BE49-F238E27FC236}">
                <a16:creationId xmlns:a16="http://schemas.microsoft.com/office/drawing/2014/main" id="{F7D9960A-3243-EC48-8638-445AEE02604F}"/>
              </a:ext>
            </a:extLst>
          </p:cNvPr>
          <p:cNvSpPr/>
          <p:nvPr/>
        </p:nvSpPr>
        <p:spPr>
          <a:xfrm>
            <a:off x="5302250" y="2818073"/>
            <a:ext cx="5314950" cy="45719"/>
          </a:xfrm>
          <a:custGeom>
            <a:avLst/>
            <a:gdLst>
              <a:gd name="connsiteX0" fmla="*/ 0 w 9201773"/>
              <a:gd name="connsiteY0" fmla="*/ 112119 h 248242"/>
              <a:gd name="connsiteX1" fmla="*/ 776976 w 9201773"/>
              <a:gd name="connsiteY1" fmla="*/ 106834 h 248242"/>
              <a:gd name="connsiteX2" fmla="*/ 1104680 w 9201773"/>
              <a:gd name="connsiteY2" fmla="*/ 191403 h 248242"/>
              <a:gd name="connsiteX3" fmla="*/ 1892227 w 9201773"/>
              <a:gd name="connsiteY3" fmla="*/ 186117 h 248242"/>
              <a:gd name="connsiteX4" fmla="*/ 2278072 w 9201773"/>
              <a:gd name="connsiteY4" fmla="*/ 69835 h 248242"/>
              <a:gd name="connsiteX5" fmla="*/ 3076190 w 9201773"/>
              <a:gd name="connsiteY5" fmla="*/ 64549 h 248242"/>
              <a:gd name="connsiteX6" fmla="*/ 3747455 w 9201773"/>
              <a:gd name="connsiteY6" fmla="*/ 228402 h 248242"/>
              <a:gd name="connsiteX7" fmla="*/ 4809850 w 9201773"/>
              <a:gd name="connsiteY7" fmla="*/ 223116 h 248242"/>
              <a:gd name="connsiteX8" fmla="*/ 5449402 w 9201773"/>
              <a:gd name="connsiteY8" fmla="*/ 27551 h 248242"/>
              <a:gd name="connsiteX9" fmla="*/ 6490655 w 9201773"/>
              <a:gd name="connsiteY9" fmla="*/ 22265 h 248242"/>
              <a:gd name="connsiteX10" fmla="*/ 7368056 w 9201773"/>
              <a:gd name="connsiteY10" fmla="*/ 223116 h 248242"/>
              <a:gd name="connsiteX11" fmla="*/ 8308884 w 9201773"/>
              <a:gd name="connsiteY11" fmla="*/ 43407 h 248242"/>
              <a:gd name="connsiteX12" fmla="*/ 9138715 w 9201773"/>
              <a:gd name="connsiteY12" fmla="*/ 75121 h 248242"/>
              <a:gd name="connsiteX13" fmla="*/ 9144000 w 9201773"/>
              <a:gd name="connsiteY13" fmla="*/ 75121 h 248242"/>
              <a:gd name="connsiteX14" fmla="*/ 9144000 w 9201773"/>
              <a:gd name="connsiteY14" fmla="*/ 59264 h 248242"/>
              <a:gd name="connsiteX15" fmla="*/ 9128144 w 9201773"/>
              <a:gd name="connsiteY15" fmla="*/ 64549 h 24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201773" h="248242">
                <a:moveTo>
                  <a:pt x="0" y="112119"/>
                </a:moveTo>
                <a:cubicBezTo>
                  <a:pt x="296431" y="102869"/>
                  <a:pt x="592863" y="93620"/>
                  <a:pt x="776976" y="106834"/>
                </a:cubicBezTo>
                <a:cubicBezTo>
                  <a:pt x="961089" y="120048"/>
                  <a:pt x="918805" y="178189"/>
                  <a:pt x="1104680" y="191403"/>
                </a:cubicBezTo>
                <a:cubicBezTo>
                  <a:pt x="1290555" y="204617"/>
                  <a:pt x="1696662" y="206378"/>
                  <a:pt x="1892227" y="186117"/>
                </a:cubicBezTo>
                <a:cubicBezTo>
                  <a:pt x="2087792" y="165856"/>
                  <a:pt x="2080745" y="90096"/>
                  <a:pt x="2278072" y="69835"/>
                </a:cubicBezTo>
                <a:cubicBezTo>
                  <a:pt x="2475399" y="49574"/>
                  <a:pt x="2831293" y="38121"/>
                  <a:pt x="3076190" y="64549"/>
                </a:cubicBezTo>
                <a:cubicBezTo>
                  <a:pt x="3321087" y="90977"/>
                  <a:pt x="3458512" y="201974"/>
                  <a:pt x="3747455" y="228402"/>
                </a:cubicBezTo>
                <a:cubicBezTo>
                  <a:pt x="4036398" y="254830"/>
                  <a:pt x="4526192" y="256591"/>
                  <a:pt x="4809850" y="223116"/>
                </a:cubicBezTo>
                <a:cubicBezTo>
                  <a:pt x="5093508" y="189641"/>
                  <a:pt x="5169268" y="61026"/>
                  <a:pt x="5449402" y="27551"/>
                </a:cubicBezTo>
                <a:cubicBezTo>
                  <a:pt x="5729536" y="-5924"/>
                  <a:pt x="6170879" y="-10329"/>
                  <a:pt x="6490655" y="22265"/>
                </a:cubicBezTo>
                <a:cubicBezTo>
                  <a:pt x="6810431" y="54859"/>
                  <a:pt x="7065018" y="219592"/>
                  <a:pt x="7368056" y="223116"/>
                </a:cubicBezTo>
                <a:cubicBezTo>
                  <a:pt x="7671094" y="226640"/>
                  <a:pt x="8013774" y="68073"/>
                  <a:pt x="8308884" y="43407"/>
                </a:cubicBezTo>
                <a:cubicBezTo>
                  <a:pt x="8603994" y="18741"/>
                  <a:pt x="8999529" y="69835"/>
                  <a:pt x="9138715" y="75121"/>
                </a:cubicBezTo>
                <a:cubicBezTo>
                  <a:pt x="9277901" y="80407"/>
                  <a:pt x="9143119" y="77764"/>
                  <a:pt x="9144000" y="75121"/>
                </a:cubicBezTo>
                <a:cubicBezTo>
                  <a:pt x="9144881" y="72478"/>
                  <a:pt x="9146643" y="61026"/>
                  <a:pt x="9144000" y="59264"/>
                </a:cubicBezTo>
                <a:cubicBezTo>
                  <a:pt x="9141357" y="57502"/>
                  <a:pt x="9134750" y="61025"/>
                  <a:pt x="9128144" y="64549"/>
                </a:cubicBezTo>
              </a:path>
            </a:pathLst>
          </a:custGeom>
          <a:noFill/>
          <a:ln w="76200">
            <a:solidFill>
              <a:srgbClr val="1789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3" name="Freeform 502">
            <a:extLst>
              <a:ext uri="{FF2B5EF4-FFF2-40B4-BE49-F238E27FC236}">
                <a16:creationId xmlns:a16="http://schemas.microsoft.com/office/drawing/2014/main" id="{67B35370-08C8-C84E-9BD8-E41CCE27AB0C}"/>
              </a:ext>
            </a:extLst>
          </p:cNvPr>
          <p:cNvSpPr/>
          <p:nvPr/>
        </p:nvSpPr>
        <p:spPr>
          <a:xfrm>
            <a:off x="6583888" y="2699356"/>
            <a:ext cx="1624569" cy="54160"/>
          </a:xfrm>
          <a:custGeom>
            <a:avLst/>
            <a:gdLst>
              <a:gd name="connsiteX0" fmla="*/ 0 w 9201773"/>
              <a:gd name="connsiteY0" fmla="*/ 112119 h 248242"/>
              <a:gd name="connsiteX1" fmla="*/ 776976 w 9201773"/>
              <a:gd name="connsiteY1" fmla="*/ 106834 h 248242"/>
              <a:gd name="connsiteX2" fmla="*/ 1104680 w 9201773"/>
              <a:gd name="connsiteY2" fmla="*/ 191403 h 248242"/>
              <a:gd name="connsiteX3" fmla="*/ 1892227 w 9201773"/>
              <a:gd name="connsiteY3" fmla="*/ 186117 h 248242"/>
              <a:gd name="connsiteX4" fmla="*/ 2278072 w 9201773"/>
              <a:gd name="connsiteY4" fmla="*/ 69835 h 248242"/>
              <a:gd name="connsiteX5" fmla="*/ 3076190 w 9201773"/>
              <a:gd name="connsiteY5" fmla="*/ 64549 h 248242"/>
              <a:gd name="connsiteX6" fmla="*/ 3747455 w 9201773"/>
              <a:gd name="connsiteY6" fmla="*/ 228402 h 248242"/>
              <a:gd name="connsiteX7" fmla="*/ 4809850 w 9201773"/>
              <a:gd name="connsiteY7" fmla="*/ 223116 h 248242"/>
              <a:gd name="connsiteX8" fmla="*/ 5449402 w 9201773"/>
              <a:gd name="connsiteY8" fmla="*/ 27551 h 248242"/>
              <a:gd name="connsiteX9" fmla="*/ 6490655 w 9201773"/>
              <a:gd name="connsiteY9" fmla="*/ 22265 h 248242"/>
              <a:gd name="connsiteX10" fmla="*/ 7368056 w 9201773"/>
              <a:gd name="connsiteY10" fmla="*/ 223116 h 248242"/>
              <a:gd name="connsiteX11" fmla="*/ 8308884 w 9201773"/>
              <a:gd name="connsiteY11" fmla="*/ 43407 h 248242"/>
              <a:gd name="connsiteX12" fmla="*/ 9138715 w 9201773"/>
              <a:gd name="connsiteY12" fmla="*/ 75121 h 248242"/>
              <a:gd name="connsiteX13" fmla="*/ 9144000 w 9201773"/>
              <a:gd name="connsiteY13" fmla="*/ 75121 h 248242"/>
              <a:gd name="connsiteX14" fmla="*/ 9144000 w 9201773"/>
              <a:gd name="connsiteY14" fmla="*/ 59264 h 248242"/>
              <a:gd name="connsiteX15" fmla="*/ 9128144 w 9201773"/>
              <a:gd name="connsiteY15" fmla="*/ 64549 h 24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201773" h="248242">
                <a:moveTo>
                  <a:pt x="0" y="112119"/>
                </a:moveTo>
                <a:cubicBezTo>
                  <a:pt x="296431" y="102869"/>
                  <a:pt x="592863" y="93620"/>
                  <a:pt x="776976" y="106834"/>
                </a:cubicBezTo>
                <a:cubicBezTo>
                  <a:pt x="961089" y="120048"/>
                  <a:pt x="918805" y="178189"/>
                  <a:pt x="1104680" y="191403"/>
                </a:cubicBezTo>
                <a:cubicBezTo>
                  <a:pt x="1290555" y="204617"/>
                  <a:pt x="1696662" y="206378"/>
                  <a:pt x="1892227" y="186117"/>
                </a:cubicBezTo>
                <a:cubicBezTo>
                  <a:pt x="2087792" y="165856"/>
                  <a:pt x="2080745" y="90096"/>
                  <a:pt x="2278072" y="69835"/>
                </a:cubicBezTo>
                <a:cubicBezTo>
                  <a:pt x="2475399" y="49574"/>
                  <a:pt x="2831293" y="38121"/>
                  <a:pt x="3076190" y="64549"/>
                </a:cubicBezTo>
                <a:cubicBezTo>
                  <a:pt x="3321087" y="90977"/>
                  <a:pt x="3458512" y="201974"/>
                  <a:pt x="3747455" y="228402"/>
                </a:cubicBezTo>
                <a:cubicBezTo>
                  <a:pt x="4036398" y="254830"/>
                  <a:pt x="4526192" y="256591"/>
                  <a:pt x="4809850" y="223116"/>
                </a:cubicBezTo>
                <a:cubicBezTo>
                  <a:pt x="5093508" y="189641"/>
                  <a:pt x="5169268" y="61026"/>
                  <a:pt x="5449402" y="27551"/>
                </a:cubicBezTo>
                <a:cubicBezTo>
                  <a:pt x="5729536" y="-5924"/>
                  <a:pt x="6170879" y="-10329"/>
                  <a:pt x="6490655" y="22265"/>
                </a:cubicBezTo>
                <a:cubicBezTo>
                  <a:pt x="6810431" y="54859"/>
                  <a:pt x="7065018" y="219592"/>
                  <a:pt x="7368056" y="223116"/>
                </a:cubicBezTo>
                <a:cubicBezTo>
                  <a:pt x="7671094" y="226640"/>
                  <a:pt x="8013774" y="68073"/>
                  <a:pt x="8308884" y="43407"/>
                </a:cubicBezTo>
                <a:cubicBezTo>
                  <a:pt x="8603994" y="18741"/>
                  <a:pt x="8999529" y="69835"/>
                  <a:pt x="9138715" y="75121"/>
                </a:cubicBezTo>
                <a:cubicBezTo>
                  <a:pt x="9277901" y="80407"/>
                  <a:pt x="9143119" y="77764"/>
                  <a:pt x="9144000" y="75121"/>
                </a:cubicBezTo>
                <a:cubicBezTo>
                  <a:pt x="9144881" y="72478"/>
                  <a:pt x="9146643" y="61026"/>
                  <a:pt x="9144000" y="59264"/>
                </a:cubicBezTo>
                <a:cubicBezTo>
                  <a:pt x="9141357" y="57502"/>
                  <a:pt x="9134750" y="61025"/>
                  <a:pt x="9128144" y="64549"/>
                </a:cubicBezTo>
              </a:path>
            </a:pathLst>
          </a:custGeom>
          <a:noFill/>
          <a:ln w="76200">
            <a:solidFill>
              <a:srgbClr val="1789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4" name="Trapezoid 503">
            <a:extLst>
              <a:ext uri="{FF2B5EF4-FFF2-40B4-BE49-F238E27FC236}">
                <a16:creationId xmlns:a16="http://schemas.microsoft.com/office/drawing/2014/main" id="{779165F4-E286-EE42-BB51-80057E384690}"/>
              </a:ext>
            </a:extLst>
          </p:cNvPr>
          <p:cNvSpPr/>
          <p:nvPr/>
        </p:nvSpPr>
        <p:spPr>
          <a:xfrm>
            <a:off x="7207008" y="2284674"/>
            <a:ext cx="186081" cy="184642"/>
          </a:xfrm>
          <a:prstGeom prst="trapezoid">
            <a:avLst/>
          </a:prstGeom>
          <a:solidFill>
            <a:srgbClr val="A04F17"/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5" name="TextBox 504">
            <a:extLst>
              <a:ext uri="{FF2B5EF4-FFF2-40B4-BE49-F238E27FC236}">
                <a16:creationId xmlns:a16="http://schemas.microsoft.com/office/drawing/2014/main" id="{81CC5D3D-BE36-3049-993D-37C1A5A8EF23}"/>
              </a:ext>
            </a:extLst>
          </p:cNvPr>
          <p:cNvSpPr txBox="1"/>
          <p:nvPr/>
        </p:nvSpPr>
        <p:spPr>
          <a:xfrm>
            <a:off x="7654024" y="2041964"/>
            <a:ext cx="6039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/>
              <a:t>EoL</a:t>
            </a:r>
            <a:endParaRPr lang="en-US" sz="1500" b="1" dirty="0"/>
          </a:p>
        </p:txBody>
      </p:sp>
      <p:sp>
        <p:nvSpPr>
          <p:cNvPr id="507" name="Curved Up Arrow 506">
            <a:extLst>
              <a:ext uri="{FF2B5EF4-FFF2-40B4-BE49-F238E27FC236}">
                <a16:creationId xmlns:a16="http://schemas.microsoft.com/office/drawing/2014/main" id="{C4207819-CBA7-434F-8889-5AB1621424D1}"/>
              </a:ext>
            </a:extLst>
          </p:cNvPr>
          <p:cNvSpPr/>
          <p:nvPr/>
        </p:nvSpPr>
        <p:spPr>
          <a:xfrm flipH="1">
            <a:off x="7218165" y="2488678"/>
            <a:ext cx="722424" cy="352427"/>
          </a:xfrm>
          <a:prstGeom prst="curved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508" name="Straight Connector 507">
            <a:extLst>
              <a:ext uri="{FF2B5EF4-FFF2-40B4-BE49-F238E27FC236}">
                <a16:creationId xmlns:a16="http://schemas.microsoft.com/office/drawing/2014/main" id="{1D91F228-8D94-104F-ABBE-A0A8C06B2281}"/>
              </a:ext>
            </a:extLst>
          </p:cNvPr>
          <p:cNvCxnSpPr>
            <a:cxnSpLocks/>
          </p:cNvCxnSpPr>
          <p:nvPr/>
        </p:nvCxnSpPr>
        <p:spPr>
          <a:xfrm>
            <a:off x="7191423" y="2452192"/>
            <a:ext cx="2367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8">
            <p14:nvContentPartPr>
              <p14:cNvPr id="509" name="Ink 508">
                <a:extLst>
                  <a:ext uri="{FF2B5EF4-FFF2-40B4-BE49-F238E27FC236}">
                    <a16:creationId xmlns:a16="http://schemas.microsoft.com/office/drawing/2014/main" id="{4AC37ED1-E683-5D40-B1AE-69F575FF3694}"/>
                  </a:ext>
                </a:extLst>
              </p14:cNvPr>
              <p14:cNvContentPartPr/>
              <p14:nvPr/>
            </p14:nvContentPartPr>
            <p14:xfrm>
              <a:off x="6268056" y="1549049"/>
              <a:ext cx="360" cy="360"/>
            </p14:xfrm>
          </p:contentPart>
        </mc:Choice>
        <mc:Fallback xmlns="">
          <p:pic>
            <p:nvPicPr>
              <p:cNvPr id="509" name="Ink 508">
                <a:extLst>
                  <a:ext uri="{FF2B5EF4-FFF2-40B4-BE49-F238E27FC236}">
                    <a16:creationId xmlns:a16="http://schemas.microsoft.com/office/drawing/2014/main" id="{4AC37ED1-E683-5D40-B1AE-69F575FF3694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6250056" y="144104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510" name="Straight Connector 509">
            <a:extLst>
              <a:ext uri="{FF2B5EF4-FFF2-40B4-BE49-F238E27FC236}">
                <a16:creationId xmlns:a16="http://schemas.microsoft.com/office/drawing/2014/main" id="{B38769F2-A935-324E-8290-CCDB78E8FD73}"/>
              </a:ext>
            </a:extLst>
          </p:cNvPr>
          <p:cNvCxnSpPr>
            <a:cxnSpLocks/>
          </p:cNvCxnSpPr>
          <p:nvPr/>
        </p:nvCxnSpPr>
        <p:spPr>
          <a:xfrm flipH="1">
            <a:off x="6043685" y="110579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1" name="Straight Connector 510">
            <a:extLst>
              <a:ext uri="{FF2B5EF4-FFF2-40B4-BE49-F238E27FC236}">
                <a16:creationId xmlns:a16="http://schemas.microsoft.com/office/drawing/2014/main" id="{DBE6BEB2-9030-4C48-A2F5-55ADFB8592E1}"/>
              </a:ext>
            </a:extLst>
          </p:cNvPr>
          <p:cNvCxnSpPr>
            <a:cxnSpLocks/>
          </p:cNvCxnSpPr>
          <p:nvPr/>
        </p:nvCxnSpPr>
        <p:spPr>
          <a:xfrm flipH="1">
            <a:off x="6079270" y="112281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2" name="Straight Connector 511">
            <a:extLst>
              <a:ext uri="{FF2B5EF4-FFF2-40B4-BE49-F238E27FC236}">
                <a16:creationId xmlns:a16="http://schemas.microsoft.com/office/drawing/2014/main" id="{185328E2-B380-4F4D-9280-0508B3BBC884}"/>
              </a:ext>
            </a:extLst>
          </p:cNvPr>
          <p:cNvCxnSpPr>
            <a:cxnSpLocks/>
          </p:cNvCxnSpPr>
          <p:nvPr/>
        </p:nvCxnSpPr>
        <p:spPr>
          <a:xfrm flipH="1">
            <a:off x="6179840" y="114061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3" name="Straight Connector 512">
            <a:extLst>
              <a:ext uri="{FF2B5EF4-FFF2-40B4-BE49-F238E27FC236}">
                <a16:creationId xmlns:a16="http://schemas.microsoft.com/office/drawing/2014/main" id="{434E4AB1-EA8F-5849-AF22-D7F4418F9C4A}"/>
              </a:ext>
            </a:extLst>
          </p:cNvPr>
          <p:cNvCxnSpPr>
            <a:cxnSpLocks/>
          </p:cNvCxnSpPr>
          <p:nvPr/>
        </p:nvCxnSpPr>
        <p:spPr>
          <a:xfrm flipH="1">
            <a:off x="6322956" y="11158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4" name="Straight Connector 513">
            <a:extLst>
              <a:ext uri="{FF2B5EF4-FFF2-40B4-BE49-F238E27FC236}">
                <a16:creationId xmlns:a16="http://schemas.microsoft.com/office/drawing/2014/main" id="{C615F523-EBE3-1142-BC91-1D8A7198239B}"/>
              </a:ext>
            </a:extLst>
          </p:cNvPr>
          <p:cNvCxnSpPr>
            <a:cxnSpLocks/>
          </p:cNvCxnSpPr>
          <p:nvPr/>
        </p:nvCxnSpPr>
        <p:spPr>
          <a:xfrm flipH="1">
            <a:off x="6525640" y="114215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5" name="Straight Connector 514">
            <a:extLst>
              <a:ext uri="{FF2B5EF4-FFF2-40B4-BE49-F238E27FC236}">
                <a16:creationId xmlns:a16="http://schemas.microsoft.com/office/drawing/2014/main" id="{EA3ABA48-88AE-6A48-BF70-590092001392}"/>
              </a:ext>
            </a:extLst>
          </p:cNvPr>
          <p:cNvCxnSpPr>
            <a:cxnSpLocks/>
          </p:cNvCxnSpPr>
          <p:nvPr/>
        </p:nvCxnSpPr>
        <p:spPr>
          <a:xfrm flipH="1">
            <a:off x="6427393" y="111817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6" name="Straight Connector 515">
            <a:extLst>
              <a:ext uri="{FF2B5EF4-FFF2-40B4-BE49-F238E27FC236}">
                <a16:creationId xmlns:a16="http://schemas.microsoft.com/office/drawing/2014/main" id="{39F377BC-50B7-144D-9FD2-ADE09322B1DB}"/>
              </a:ext>
            </a:extLst>
          </p:cNvPr>
          <p:cNvCxnSpPr>
            <a:cxnSpLocks/>
          </p:cNvCxnSpPr>
          <p:nvPr/>
        </p:nvCxnSpPr>
        <p:spPr>
          <a:xfrm flipH="1">
            <a:off x="6380203" y="108026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7" name="Straight Connector 516">
            <a:extLst>
              <a:ext uri="{FF2B5EF4-FFF2-40B4-BE49-F238E27FC236}">
                <a16:creationId xmlns:a16="http://schemas.microsoft.com/office/drawing/2014/main" id="{EE6B5BFD-4934-F045-A1FB-84920652C4FA}"/>
              </a:ext>
            </a:extLst>
          </p:cNvPr>
          <p:cNvCxnSpPr>
            <a:cxnSpLocks/>
          </p:cNvCxnSpPr>
          <p:nvPr/>
        </p:nvCxnSpPr>
        <p:spPr>
          <a:xfrm flipH="1">
            <a:off x="6240181" y="114834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8" name="Straight Connector 517">
            <a:extLst>
              <a:ext uri="{FF2B5EF4-FFF2-40B4-BE49-F238E27FC236}">
                <a16:creationId xmlns:a16="http://schemas.microsoft.com/office/drawing/2014/main" id="{E792B010-999E-4C42-A27A-D9E32B9D8609}"/>
              </a:ext>
            </a:extLst>
          </p:cNvPr>
          <p:cNvCxnSpPr>
            <a:cxnSpLocks/>
          </p:cNvCxnSpPr>
          <p:nvPr/>
        </p:nvCxnSpPr>
        <p:spPr>
          <a:xfrm flipH="1">
            <a:off x="6266483" y="110579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9" name="Straight Connector 518">
            <a:extLst>
              <a:ext uri="{FF2B5EF4-FFF2-40B4-BE49-F238E27FC236}">
                <a16:creationId xmlns:a16="http://schemas.microsoft.com/office/drawing/2014/main" id="{19878DDC-0FCB-EC49-9A34-E46ED384D8CA}"/>
              </a:ext>
            </a:extLst>
          </p:cNvPr>
          <p:cNvCxnSpPr>
            <a:cxnSpLocks/>
          </p:cNvCxnSpPr>
          <p:nvPr/>
        </p:nvCxnSpPr>
        <p:spPr>
          <a:xfrm flipH="1">
            <a:off x="6957312" y="109574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0" name="Straight Connector 519">
            <a:extLst>
              <a:ext uri="{FF2B5EF4-FFF2-40B4-BE49-F238E27FC236}">
                <a16:creationId xmlns:a16="http://schemas.microsoft.com/office/drawing/2014/main" id="{B80B9131-F08C-B345-9528-31D965FD27C7}"/>
              </a:ext>
            </a:extLst>
          </p:cNvPr>
          <p:cNvCxnSpPr>
            <a:cxnSpLocks/>
          </p:cNvCxnSpPr>
          <p:nvPr/>
        </p:nvCxnSpPr>
        <p:spPr>
          <a:xfrm flipH="1">
            <a:off x="6989029" y="110425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1" name="Straight Connector 520">
            <a:extLst>
              <a:ext uri="{FF2B5EF4-FFF2-40B4-BE49-F238E27FC236}">
                <a16:creationId xmlns:a16="http://schemas.microsoft.com/office/drawing/2014/main" id="{12A72AD9-97D1-2040-A379-622D42EF17E5}"/>
              </a:ext>
            </a:extLst>
          </p:cNvPr>
          <p:cNvCxnSpPr>
            <a:cxnSpLocks/>
          </p:cNvCxnSpPr>
          <p:nvPr/>
        </p:nvCxnSpPr>
        <p:spPr>
          <a:xfrm flipH="1">
            <a:off x="6202274" y="113828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0">
            <p14:nvContentPartPr>
              <p14:cNvPr id="522" name="Ink 521">
                <a:extLst>
                  <a:ext uri="{FF2B5EF4-FFF2-40B4-BE49-F238E27FC236}">
                    <a16:creationId xmlns:a16="http://schemas.microsoft.com/office/drawing/2014/main" id="{BCAEB4B5-AEA9-EE47-B069-7E77FB002E05}"/>
                  </a:ext>
                </a:extLst>
              </p14:cNvPr>
              <p14:cNvContentPartPr/>
              <p14:nvPr/>
            </p14:nvContentPartPr>
            <p14:xfrm>
              <a:off x="6128856" y="1529999"/>
              <a:ext cx="360" cy="360"/>
            </p14:xfrm>
          </p:contentPart>
        </mc:Choice>
        <mc:Fallback xmlns="">
          <p:pic>
            <p:nvPicPr>
              <p:cNvPr id="522" name="Ink 521">
                <a:extLst>
                  <a:ext uri="{FF2B5EF4-FFF2-40B4-BE49-F238E27FC236}">
                    <a16:creationId xmlns:a16="http://schemas.microsoft.com/office/drawing/2014/main" id="{BCAEB4B5-AEA9-EE47-B069-7E77FB002E05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110856" y="14219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2">
            <p14:nvContentPartPr>
              <p14:cNvPr id="523" name="Ink 522">
                <a:extLst>
                  <a:ext uri="{FF2B5EF4-FFF2-40B4-BE49-F238E27FC236}">
                    <a16:creationId xmlns:a16="http://schemas.microsoft.com/office/drawing/2014/main" id="{C7BFD6CD-095D-AC4F-8AA3-5E48DF76F6EB}"/>
                  </a:ext>
                </a:extLst>
              </p14:cNvPr>
              <p14:cNvContentPartPr/>
              <p14:nvPr/>
            </p14:nvContentPartPr>
            <p14:xfrm>
              <a:off x="6420456" y="1529999"/>
              <a:ext cx="360" cy="360"/>
            </p14:xfrm>
          </p:contentPart>
        </mc:Choice>
        <mc:Fallback xmlns="">
          <p:pic>
            <p:nvPicPr>
              <p:cNvPr id="523" name="Ink 522">
                <a:extLst>
                  <a:ext uri="{FF2B5EF4-FFF2-40B4-BE49-F238E27FC236}">
                    <a16:creationId xmlns:a16="http://schemas.microsoft.com/office/drawing/2014/main" id="{C7BFD6CD-095D-AC4F-8AA3-5E48DF76F6EB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402456" y="142199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524" name="Straight Connector 523">
            <a:extLst>
              <a:ext uri="{FF2B5EF4-FFF2-40B4-BE49-F238E27FC236}">
                <a16:creationId xmlns:a16="http://schemas.microsoft.com/office/drawing/2014/main" id="{046B8348-3831-F143-AD6A-7E89ACC0D5D1}"/>
              </a:ext>
            </a:extLst>
          </p:cNvPr>
          <p:cNvCxnSpPr>
            <a:cxnSpLocks/>
          </p:cNvCxnSpPr>
          <p:nvPr/>
        </p:nvCxnSpPr>
        <p:spPr>
          <a:xfrm flipH="1">
            <a:off x="6137291" y="109293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5" name="Straight Connector 524">
            <a:extLst>
              <a:ext uri="{FF2B5EF4-FFF2-40B4-BE49-F238E27FC236}">
                <a16:creationId xmlns:a16="http://schemas.microsoft.com/office/drawing/2014/main" id="{A24C71F7-B2F3-BC48-A6F9-2F91344EF7BE}"/>
              </a:ext>
            </a:extLst>
          </p:cNvPr>
          <p:cNvCxnSpPr>
            <a:cxnSpLocks/>
          </p:cNvCxnSpPr>
          <p:nvPr/>
        </p:nvCxnSpPr>
        <p:spPr>
          <a:xfrm flipH="1">
            <a:off x="6159726" y="11014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6" name="Straight Connector 525">
            <a:extLst>
              <a:ext uri="{FF2B5EF4-FFF2-40B4-BE49-F238E27FC236}">
                <a16:creationId xmlns:a16="http://schemas.microsoft.com/office/drawing/2014/main" id="{3592B6E9-B2B1-ED4A-984F-3E4A35F8A24B}"/>
              </a:ext>
            </a:extLst>
          </p:cNvPr>
          <p:cNvCxnSpPr>
            <a:cxnSpLocks/>
          </p:cNvCxnSpPr>
          <p:nvPr/>
        </p:nvCxnSpPr>
        <p:spPr>
          <a:xfrm flipH="1">
            <a:off x="6196085" y="108674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Connector 526">
            <a:extLst>
              <a:ext uri="{FF2B5EF4-FFF2-40B4-BE49-F238E27FC236}">
                <a16:creationId xmlns:a16="http://schemas.microsoft.com/office/drawing/2014/main" id="{7657A630-DF4E-EA48-BC93-8F3772032868}"/>
              </a:ext>
            </a:extLst>
          </p:cNvPr>
          <p:cNvCxnSpPr>
            <a:cxnSpLocks/>
          </p:cNvCxnSpPr>
          <p:nvPr/>
        </p:nvCxnSpPr>
        <p:spPr>
          <a:xfrm flipH="1">
            <a:off x="6111762" y="103491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8" name="Straight Connector 527">
            <a:extLst>
              <a:ext uri="{FF2B5EF4-FFF2-40B4-BE49-F238E27FC236}">
                <a16:creationId xmlns:a16="http://schemas.microsoft.com/office/drawing/2014/main" id="{089904EE-AA0C-DE42-BBDB-3B2F26392CE1}"/>
              </a:ext>
            </a:extLst>
          </p:cNvPr>
          <p:cNvCxnSpPr>
            <a:cxnSpLocks/>
          </p:cNvCxnSpPr>
          <p:nvPr/>
        </p:nvCxnSpPr>
        <p:spPr>
          <a:xfrm flipH="1">
            <a:off x="6231670" y="110376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9" name="Straight Connector 528">
            <a:extLst>
              <a:ext uri="{FF2B5EF4-FFF2-40B4-BE49-F238E27FC236}">
                <a16:creationId xmlns:a16="http://schemas.microsoft.com/office/drawing/2014/main" id="{37E76AE0-17D7-CF4D-9EB6-3377E1A1EABA}"/>
              </a:ext>
            </a:extLst>
          </p:cNvPr>
          <p:cNvCxnSpPr>
            <a:cxnSpLocks/>
          </p:cNvCxnSpPr>
          <p:nvPr/>
        </p:nvCxnSpPr>
        <p:spPr>
          <a:xfrm flipH="1">
            <a:off x="6332240" y="112156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0" name="Straight Connector 529">
            <a:extLst>
              <a:ext uri="{FF2B5EF4-FFF2-40B4-BE49-F238E27FC236}">
                <a16:creationId xmlns:a16="http://schemas.microsoft.com/office/drawing/2014/main" id="{AC1FC407-6235-4F4A-899A-51BBAF202001}"/>
              </a:ext>
            </a:extLst>
          </p:cNvPr>
          <p:cNvCxnSpPr>
            <a:cxnSpLocks/>
          </p:cNvCxnSpPr>
          <p:nvPr/>
        </p:nvCxnSpPr>
        <p:spPr>
          <a:xfrm flipH="1">
            <a:off x="6475356" y="10968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1" name="Straight Connector 530">
            <a:extLst>
              <a:ext uri="{FF2B5EF4-FFF2-40B4-BE49-F238E27FC236}">
                <a16:creationId xmlns:a16="http://schemas.microsoft.com/office/drawing/2014/main" id="{44FD0BFB-B00B-DA44-8F57-E211EDAF4879}"/>
              </a:ext>
            </a:extLst>
          </p:cNvPr>
          <p:cNvCxnSpPr>
            <a:cxnSpLocks/>
          </p:cNvCxnSpPr>
          <p:nvPr/>
        </p:nvCxnSpPr>
        <p:spPr>
          <a:xfrm flipH="1">
            <a:off x="6678040" y="112310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2" name="Straight Connector 531">
            <a:extLst>
              <a:ext uri="{FF2B5EF4-FFF2-40B4-BE49-F238E27FC236}">
                <a16:creationId xmlns:a16="http://schemas.microsoft.com/office/drawing/2014/main" id="{4C2A793A-75DB-CC45-9795-076155767E8A}"/>
              </a:ext>
            </a:extLst>
          </p:cNvPr>
          <p:cNvCxnSpPr>
            <a:cxnSpLocks/>
          </p:cNvCxnSpPr>
          <p:nvPr/>
        </p:nvCxnSpPr>
        <p:spPr>
          <a:xfrm flipH="1">
            <a:off x="6579793" y="109912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3" name="Straight Connector 532">
            <a:extLst>
              <a:ext uri="{FF2B5EF4-FFF2-40B4-BE49-F238E27FC236}">
                <a16:creationId xmlns:a16="http://schemas.microsoft.com/office/drawing/2014/main" id="{405F4B3E-AF53-1046-B001-926C2907C44A}"/>
              </a:ext>
            </a:extLst>
          </p:cNvPr>
          <p:cNvCxnSpPr>
            <a:cxnSpLocks/>
          </p:cNvCxnSpPr>
          <p:nvPr/>
        </p:nvCxnSpPr>
        <p:spPr>
          <a:xfrm flipH="1">
            <a:off x="6532603" y="106121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4" name="Straight Connector 533">
            <a:extLst>
              <a:ext uri="{FF2B5EF4-FFF2-40B4-BE49-F238E27FC236}">
                <a16:creationId xmlns:a16="http://schemas.microsoft.com/office/drawing/2014/main" id="{85E86015-B651-014E-8817-F7494003E041}"/>
              </a:ext>
            </a:extLst>
          </p:cNvPr>
          <p:cNvCxnSpPr>
            <a:cxnSpLocks/>
          </p:cNvCxnSpPr>
          <p:nvPr/>
        </p:nvCxnSpPr>
        <p:spPr>
          <a:xfrm flipH="1">
            <a:off x="6392581" y="112929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5" name="Straight Connector 534">
            <a:extLst>
              <a:ext uri="{FF2B5EF4-FFF2-40B4-BE49-F238E27FC236}">
                <a16:creationId xmlns:a16="http://schemas.microsoft.com/office/drawing/2014/main" id="{02CBD02A-FDAB-EC45-B705-E450B6C5FED6}"/>
              </a:ext>
            </a:extLst>
          </p:cNvPr>
          <p:cNvCxnSpPr>
            <a:cxnSpLocks/>
          </p:cNvCxnSpPr>
          <p:nvPr/>
        </p:nvCxnSpPr>
        <p:spPr>
          <a:xfrm flipH="1">
            <a:off x="6418883" y="10867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6" name="Straight Connector 535">
            <a:extLst>
              <a:ext uri="{FF2B5EF4-FFF2-40B4-BE49-F238E27FC236}">
                <a16:creationId xmlns:a16="http://schemas.microsoft.com/office/drawing/2014/main" id="{CB5A1523-5617-4B43-AC4D-4CE99468733A}"/>
              </a:ext>
            </a:extLst>
          </p:cNvPr>
          <p:cNvCxnSpPr>
            <a:cxnSpLocks/>
          </p:cNvCxnSpPr>
          <p:nvPr/>
        </p:nvCxnSpPr>
        <p:spPr>
          <a:xfrm flipH="1">
            <a:off x="7109712" y="107669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7" name="Straight Connector 536">
            <a:extLst>
              <a:ext uri="{FF2B5EF4-FFF2-40B4-BE49-F238E27FC236}">
                <a16:creationId xmlns:a16="http://schemas.microsoft.com/office/drawing/2014/main" id="{38BF2E46-6E6B-6F47-8F77-2FC0ACD93E45}"/>
              </a:ext>
            </a:extLst>
          </p:cNvPr>
          <p:cNvCxnSpPr>
            <a:cxnSpLocks/>
          </p:cNvCxnSpPr>
          <p:nvPr/>
        </p:nvCxnSpPr>
        <p:spPr>
          <a:xfrm flipH="1">
            <a:off x="7141429" y="108520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8" name="Straight Connector 537">
            <a:extLst>
              <a:ext uri="{FF2B5EF4-FFF2-40B4-BE49-F238E27FC236}">
                <a16:creationId xmlns:a16="http://schemas.microsoft.com/office/drawing/2014/main" id="{8F76EC40-C5AC-0D41-A114-CD2B8E045E46}"/>
              </a:ext>
            </a:extLst>
          </p:cNvPr>
          <p:cNvCxnSpPr>
            <a:cxnSpLocks/>
          </p:cNvCxnSpPr>
          <p:nvPr/>
        </p:nvCxnSpPr>
        <p:spPr>
          <a:xfrm flipH="1">
            <a:off x="6354674" y="111923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4">
            <p14:nvContentPartPr>
              <p14:cNvPr id="539" name="Ink 538">
                <a:extLst>
                  <a:ext uri="{FF2B5EF4-FFF2-40B4-BE49-F238E27FC236}">
                    <a16:creationId xmlns:a16="http://schemas.microsoft.com/office/drawing/2014/main" id="{4679ECE9-D34C-2F48-BC87-87167794AA8D}"/>
                  </a:ext>
                </a:extLst>
              </p14:cNvPr>
              <p14:cNvContentPartPr/>
              <p14:nvPr/>
            </p14:nvContentPartPr>
            <p14:xfrm>
              <a:off x="6128856" y="1529999"/>
              <a:ext cx="360" cy="360"/>
            </p14:xfrm>
          </p:contentPart>
        </mc:Choice>
        <mc:Fallback xmlns="">
          <p:pic>
            <p:nvPicPr>
              <p:cNvPr id="539" name="Ink 538">
                <a:extLst>
                  <a:ext uri="{FF2B5EF4-FFF2-40B4-BE49-F238E27FC236}">
                    <a16:creationId xmlns:a16="http://schemas.microsoft.com/office/drawing/2014/main" id="{4679ECE9-D34C-2F48-BC87-87167794AA8D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110856" y="14219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5">
            <p14:nvContentPartPr>
              <p14:cNvPr id="540" name="Ink 539">
                <a:extLst>
                  <a:ext uri="{FF2B5EF4-FFF2-40B4-BE49-F238E27FC236}">
                    <a16:creationId xmlns:a16="http://schemas.microsoft.com/office/drawing/2014/main" id="{CB431CE1-D6AB-B040-BBB3-D6780B395E89}"/>
                  </a:ext>
                </a:extLst>
              </p14:cNvPr>
              <p14:cNvContentPartPr/>
              <p14:nvPr/>
            </p14:nvContentPartPr>
            <p14:xfrm>
              <a:off x="6420456" y="1529999"/>
              <a:ext cx="360" cy="360"/>
            </p14:xfrm>
          </p:contentPart>
        </mc:Choice>
        <mc:Fallback xmlns="">
          <p:pic>
            <p:nvPicPr>
              <p:cNvPr id="540" name="Ink 539">
                <a:extLst>
                  <a:ext uri="{FF2B5EF4-FFF2-40B4-BE49-F238E27FC236}">
                    <a16:creationId xmlns:a16="http://schemas.microsoft.com/office/drawing/2014/main" id="{CB431CE1-D6AB-B040-BBB3-D6780B395E89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402456" y="142199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541" name="Straight Connector 540">
            <a:extLst>
              <a:ext uri="{FF2B5EF4-FFF2-40B4-BE49-F238E27FC236}">
                <a16:creationId xmlns:a16="http://schemas.microsoft.com/office/drawing/2014/main" id="{E181913D-E3B9-8E43-ABBA-BB9A674C297A}"/>
              </a:ext>
            </a:extLst>
          </p:cNvPr>
          <p:cNvCxnSpPr>
            <a:cxnSpLocks/>
          </p:cNvCxnSpPr>
          <p:nvPr/>
        </p:nvCxnSpPr>
        <p:spPr>
          <a:xfrm flipH="1">
            <a:off x="6137291" y="109293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2" name="Straight Connector 541">
            <a:extLst>
              <a:ext uri="{FF2B5EF4-FFF2-40B4-BE49-F238E27FC236}">
                <a16:creationId xmlns:a16="http://schemas.microsoft.com/office/drawing/2014/main" id="{2AF8E17C-482E-0648-B757-AD3CA158E6B3}"/>
              </a:ext>
            </a:extLst>
          </p:cNvPr>
          <p:cNvCxnSpPr>
            <a:cxnSpLocks/>
          </p:cNvCxnSpPr>
          <p:nvPr/>
        </p:nvCxnSpPr>
        <p:spPr>
          <a:xfrm flipH="1">
            <a:off x="6159726" y="11014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3" name="Straight Connector 542">
            <a:extLst>
              <a:ext uri="{FF2B5EF4-FFF2-40B4-BE49-F238E27FC236}">
                <a16:creationId xmlns:a16="http://schemas.microsoft.com/office/drawing/2014/main" id="{AF4CCA13-F705-4046-9ECD-779D51F1D393}"/>
              </a:ext>
            </a:extLst>
          </p:cNvPr>
          <p:cNvCxnSpPr>
            <a:cxnSpLocks/>
          </p:cNvCxnSpPr>
          <p:nvPr/>
        </p:nvCxnSpPr>
        <p:spPr>
          <a:xfrm flipH="1">
            <a:off x="6196085" y="108674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4" name="Straight Connector 543">
            <a:extLst>
              <a:ext uri="{FF2B5EF4-FFF2-40B4-BE49-F238E27FC236}">
                <a16:creationId xmlns:a16="http://schemas.microsoft.com/office/drawing/2014/main" id="{80FE96B4-2EA9-3D4C-853E-6446CAD935DF}"/>
              </a:ext>
            </a:extLst>
          </p:cNvPr>
          <p:cNvCxnSpPr>
            <a:cxnSpLocks/>
          </p:cNvCxnSpPr>
          <p:nvPr/>
        </p:nvCxnSpPr>
        <p:spPr>
          <a:xfrm flipH="1">
            <a:off x="6111762" y="103491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5" name="Straight Connector 544">
            <a:extLst>
              <a:ext uri="{FF2B5EF4-FFF2-40B4-BE49-F238E27FC236}">
                <a16:creationId xmlns:a16="http://schemas.microsoft.com/office/drawing/2014/main" id="{910ACB6F-A0B7-3D4A-95F1-37330D37A500}"/>
              </a:ext>
            </a:extLst>
          </p:cNvPr>
          <p:cNvCxnSpPr>
            <a:cxnSpLocks/>
          </p:cNvCxnSpPr>
          <p:nvPr/>
        </p:nvCxnSpPr>
        <p:spPr>
          <a:xfrm flipH="1">
            <a:off x="6231670" y="110376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6" name="Straight Connector 545">
            <a:extLst>
              <a:ext uri="{FF2B5EF4-FFF2-40B4-BE49-F238E27FC236}">
                <a16:creationId xmlns:a16="http://schemas.microsoft.com/office/drawing/2014/main" id="{C9184A96-6D53-7E43-9167-C071D23C56DE}"/>
              </a:ext>
            </a:extLst>
          </p:cNvPr>
          <p:cNvCxnSpPr>
            <a:cxnSpLocks/>
          </p:cNvCxnSpPr>
          <p:nvPr/>
        </p:nvCxnSpPr>
        <p:spPr>
          <a:xfrm flipH="1">
            <a:off x="6332240" y="112156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7" name="Straight Connector 546">
            <a:extLst>
              <a:ext uri="{FF2B5EF4-FFF2-40B4-BE49-F238E27FC236}">
                <a16:creationId xmlns:a16="http://schemas.microsoft.com/office/drawing/2014/main" id="{6167BD06-E73A-9443-98BE-987B48D785B3}"/>
              </a:ext>
            </a:extLst>
          </p:cNvPr>
          <p:cNvCxnSpPr>
            <a:cxnSpLocks/>
          </p:cNvCxnSpPr>
          <p:nvPr/>
        </p:nvCxnSpPr>
        <p:spPr>
          <a:xfrm flipH="1">
            <a:off x="6165141" y="9722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8" name="Straight Connector 547">
            <a:extLst>
              <a:ext uri="{FF2B5EF4-FFF2-40B4-BE49-F238E27FC236}">
                <a16:creationId xmlns:a16="http://schemas.microsoft.com/office/drawing/2014/main" id="{1582B223-238F-2546-BB01-13C606C69AEF}"/>
              </a:ext>
            </a:extLst>
          </p:cNvPr>
          <p:cNvCxnSpPr>
            <a:cxnSpLocks/>
          </p:cNvCxnSpPr>
          <p:nvPr/>
        </p:nvCxnSpPr>
        <p:spPr>
          <a:xfrm flipH="1">
            <a:off x="6475356" y="10968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9" name="Straight Connector 548">
            <a:extLst>
              <a:ext uri="{FF2B5EF4-FFF2-40B4-BE49-F238E27FC236}">
                <a16:creationId xmlns:a16="http://schemas.microsoft.com/office/drawing/2014/main" id="{D68D5B24-AF7D-7944-80FF-73C750563F8E}"/>
              </a:ext>
            </a:extLst>
          </p:cNvPr>
          <p:cNvCxnSpPr>
            <a:cxnSpLocks/>
          </p:cNvCxnSpPr>
          <p:nvPr/>
        </p:nvCxnSpPr>
        <p:spPr>
          <a:xfrm flipH="1">
            <a:off x="6076950" y="99391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0" name="Straight Connector 549">
            <a:extLst>
              <a:ext uri="{FF2B5EF4-FFF2-40B4-BE49-F238E27FC236}">
                <a16:creationId xmlns:a16="http://schemas.microsoft.com/office/drawing/2014/main" id="{5A50E315-4B2B-B046-B84B-A30E834C014D}"/>
              </a:ext>
            </a:extLst>
          </p:cNvPr>
          <p:cNvCxnSpPr>
            <a:cxnSpLocks/>
          </p:cNvCxnSpPr>
          <p:nvPr/>
        </p:nvCxnSpPr>
        <p:spPr>
          <a:xfrm flipH="1">
            <a:off x="6678040" y="112310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1" name="Straight Connector 550">
            <a:extLst>
              <a:ext uri="{FF2B5EF4-FFF2-40B4-BE49-F238E27FC236}">
                <a16:creationId xmlns:a16="http://schemas.microsoft.com/office/drawing/2014/main" id="{C3898EE0-2D1F-E441-A735-17E87BE0D19A}"/>
              </a:ext>
            </a:extLst>
          </p:cNvPr>
          <p:cNvCxnSpPr>
            <a:cxnSpLocks/>
          </p:cNvCxnSpPr>
          <p:nvPr/>
        </p:nvCxnSpPr>
        <p:spPr>
          <a:xfrm flipH="1">
            <a:off x="6579793" y="109912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2" name="Straight Connector 551">
            <a:extLst>
              <a:ext uri="{FF2B5EF4-FFF2-40B4-BE49-F238E27FC236}">
                <a16:creationId xmlns:a16="http://schemas.microsoft.com/office/drawing/2014/main" id="{BDA694E3-99AE-5940-950E-55FB0BBB5C19}"/>
              </a:ext>
            </a:extLst>
          </p:cNvPr>
          <p:cNvCxnSpPr>
            <a:cxnSpLocks/>
          </p:cNvCxnSpPr>
          <p:nvPr/>
        </p:nvCxnSpPr>
        <p:spPr>
          <a:xfrm flipH="1">
            <a:off x="6532603" y="106121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3" name="Straight Connector 552">
            <a:extLst>
              <a:ext uri="{FF2B5EF4-FFF2-40B4-BE49-F238E27FC236}">
                <a16:creationId xmlns:a16="http://schemas.microsoft.com/office/drawing/2014/main" id="{84660974-9872-624E-B3BF-9A5A66DF64CA}"/>
              </a:ext>
            </a:extLst>
          </p:cNvPr>
          <p:cNvCxnSpPr>
            <a:cxnSpLocks/>
          </p:cNvCxnSpPr>
          <p:nvPr/>
        </p:nvCxnSpPr>
        <p:spPr>
          <a:xfrm flipH="1">
            <a:off x="6392581" y="112929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4" name="Straight Connector 553">
            <a:extLst>
              <a:ext uri="{FF2B5EF4-FFF2-40B4-BE49-F238E27FC236}">
                <a16:creationId xmlns:a16="http://schemas.microsoft.com/office/drawing/2014/main" id="{2D52FE33-3DD4-3C48-81E8-7F461169A6C1}"/>
              </a:ext>
            </a:extLst>
          </p:cNvPr>
          <p:cNvCxnSpPr>
            <a:cxnSpLocks/>
          </p:cNvCxnSpPr>
          <p:nvPr/>
        </p:nvCxnSpPr>
        <p:spPr>
          <a:xfrm flipH="1">
            <a:off x="6418883" y="10867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5" name="Straight Connector 554">
            <a:extLst>
              <a:ext uri="{FF2B5EF4-FFF2-40B4-BE49-F238E27FC236}">
                <a16:creationId xmlns:a16="http://schemas.microsoft.com/office/drawing/2014/main" id="{57D39AB6-A90F-834C-9259-DAE64DB3D02C}"/>
              </a:ext>
            </a:extLst>
          </p:cNvPr>
          <p:cNvCxnSpPr>
            <a:cxnSpLocks/>
          </p:cNvCxnSpPr>
          <p:nvPr/>
        </p:nvCxnSpPr>
        <p:spPr>
          <a:xfrm flipH="1">
            <a:off x="7109712" y="107669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6" name="Straight Connector 555">
            <a:extLst>
              <a:ext uri="{FF2B5EF4-FFF2-40B4-BE49-F238E27FC236}">
                <a16:creationId xmlns:a16="http://schemas.microsoft.com/office/drawing/2014/main" id="{0237F885-A2B7-F44D-9F72-B9BFB7D3B46C}"/>
              </a:ext>
            </a:extLst>
          </p:cNvPr>
          <p:cNvCxnSpPr>
            <a:cxnSpLocks/>
          </p:cNvCxnSpPr>
          <p:nvPr/>
        </p:nvCxnSpPr>
        <p:spPr>
          <a:xfrm flipH="1">
            <a:off x="7141429" y="108520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7" name="Straight Connector 556">
            <a:extLst>
              <a:ext uri="{FF2B5EF4-FFF2-40B4-BE49-F238E27FC236}">
                <a16:creationId xmlns:a16="http://schemas.microsoft.com/office/drawing/2014/main" id="{993E6B8A-FBB7-C845-AD4E-C30735FC3919}"/>
              </a:ext>
            </a:extLst>
          </p:cNvPr>
          <p:cNvCxnSpPr>
            <a:cxnSpLocks/>
          </p:cNvCxnSpPr>
          <p:nvPr/>
        </p:nvCxnSpPr>
        <p:spPr>
          <a:xfrm flipH="1">
            <a:off x="6354674" y="111923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6">
            <p14:nvContentPartPr>
              <p14:cNvPr id="558" name="Ink 557">
                <a:extLst>
                  <a:ext uri="{FF2B5EF4-FFF2-40B4-BE49-F238E27FC236}">
                    <a16:creationId xmlns:a16="http://schemas.microsoft.com/office/drawing/2014/main" id="{E47846C3-57DB-0442-8C5A-EB8F82E50504}"/>
                  </a:ext>
                </a:extLst>
              </p14:cNvPr>
              <p14:cNvContentPartPr/>
              <p14:nvPr/>
            </p14:nvContentPartPr>
            <p14:xfrm>
              <a:off x="6281256" y="1510949"/>
              <a:ext cx="360" cy="360"/>
            </p14:xfrm>
          </p:contentPart>
        </mc:Choice>
        <mc:Fallback xmlns="">
          <p:pic>
            <p:nvPicPr>
              <p:cNvPr id="558" name="Ink 557">
                <a:extLst>
                  <a:ext uri="{FF2B5EF4-FFF2-40B4-BE49-F238E27FC236}">
                    <a16:creationId xmlns:a16="http://schemas.microsoft.com/office/drawing/2014/main" id="{E47846C3-57DB-0442-8C5A-EB8F82E5050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263256" y="14029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7">
            <p14:nvContentPartPr>
              <p14:cNvPr id="559" name="Ink 558">
                <a:extLst>
                  <a:ext uri="{FF2B5EF4-FFF2-40B4-BE49-F238E27FC236}">
                    <a16:creationId xmlns:a16="http://schemas.microsoft.com/office/drawing/2014/main" id="{D1008EF3-2CFF-8B4F-B6E4-E7C18FD93B85}"/>
                  </a:ext>
                </a:extLst>
              </p14:cNvPr>
              <p14:cNvContentPartPr/>
              <p14:nvPr/>
            </p14:nvContentPartPr>
            <p14:xfrm>
              <a:off x="6572856" y="1510949"/>
              <a:ext cx="360" cy="360"/>
            </p14:xfrm>
          </p:contentPart>
        </mc:Choice>
        <mc:Fallback xmlns="">
          <p:pic>
            <p:nvPicPr>
              <p:cNvPr id="559" name="Ink 558">
                <a:extLst>
                  <a:ext uri="{FF2B5EF4-FFF2-40B4-BE49-F238E27FC236}">
                    <a16:creationId xmlns:a16="http://schemas.microsoft.com/office/drawing/2014/main" id="{D1008EF3-2CFF-8B4F-B6E4-E7C18FD93B85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6554856" y="140294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560" name="Straight Connector 559">
            <a:extLst>
              <a:ext uri="{FF2B5EF4-FFF2-40B4-BE49-F238E27FC236}">
                <a16:creationId xmlns:a16="http://schemas.microsoft.com/office/drawing/2014/main" id="{47C73190-FABE-C74F-B9BF-FDC72D09282F}"/>
              </a:ext>
            </a:extLst>
          </p:cNvPr>
          <p:cNvCxnSpPr>
            <a:cxnSpLocks/>
          </p:cNvCxnSpPr>
          <p:nvPr/>
        </p:nvCxnSpPr>
        <p:spPr>
          <a:xfrm flipH="1">
            <a:off x="6289691" y="107388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1" name="Straight Connector 560">
            <a:extLst>
              <a:ext uri="{FF2B5EF4-FFF2-40B4-BE49-F238E27FC236}">
                <a16:creationId xmlns:a16="http://schemas.microsoft.com/office/drawing/2014/main" id="{B0C2F841-37BE-5942-87E3-8CAB73300F37}"/>
              </a:ext>
            </a:extLst>
          </p:cNvPr>
          <p:cNvCxnSpPr>
            <a:cxnSpLocks/>
          </p:cNvCxnSpPr>
          <p:nvPr/>
        </p:nvCxnSpPr>
        <p:spPr>
          <a:xfrm flipH="1">
            <a:off x="6312126" y="10823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2" name="Straight Connector 561">
            <a:extLst>
              <a:ext uri="{FF2B5EF4-FFF2-40B4-BE49-F238E27FC236}">
                <a16:creationId xmlns:a16="http://schemas.microsoft.com/office/drawing/2014/main" id="{CCFA87CF-C527-754D-9ECD-4A7A35825B12}"/>
              </a:ext>
            </a:extLst>
          </p:cNvPr>
          <p:cNvCxnSpPr>
            <a:cxnSpLocks/>
          </p:cNvCxnSpPr>
          <p:nvPr/>
        </p:nvCxnSpPr>
        <p:spPr>
          <a:xfrm flipH="1">
            <a:off x="6348485" y="106769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3" name="Straight Connector 562">
            <a:extLst>
              <a:ext uri="{FF2B5EF4-FFF2-40B4-BE49-F238E27FC236}">
                <a16:creationId xmlns:a16="http://schemas.microsoft.com/office/drawing/2014/main" id="{CC54704F-9CF4-D940-BC83-5BCD1DAE98AD}"/>
              </a:ext>
            </a:extLst>
          </p:cNvPr>
          <p:cNvCxnSpPr>
            <a:cxnSpLocks/>
          </p:cNvCxnSpPr>
          <p:nvPr/>
        </p:nvCxnSpPr>
        <p:spPr>
          <a:xfrm flipH="1">
            <a:off x="6264162" y="101586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4" name="Straight Connector 563">
            <a:extLst>
              <a:ext uri="{FF2B5EF4-FFF2-40B4-BE49-F238E27FC236}">
                <a16:creationId xmlns:a16="http://schemas.microsoft.com/office/drawing/2014/main" id="{8A048A98-48FA-D740-B22A-4A75A5189B01}"/>
              </a:ext>
            </a:extLst>
          </p:cNvPr>
          <p:cNvCxnSpPr>
            <a:cxnSpLocks/>
          </p:cNvCxnSpPr>
          <p:nvPr/>
        </p:nvCxnSpPr>
        <p:spPr>
          <a:xfrm flipH="1">
            <a:off x="6384070" y="108471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>
            <a:extLst>
              <a:ext uri="{FF2B5EF4-FFF2-40B4-BE49-F238E27FC236}">
                <a16:creationId xmlns:a16="http://schemas.microsoft.com/office/drawing/2014/main" id="{D277FBD1-EE08-024D-8CFD-08650AED1132}"/>
              </a:ext>
            </a:extLst>
          </p:cNvPr>
          <p:cNvCxnSpPr>
            <a:cxnSpLocks/>
          </p:cNvCxnSpPr>
          <p:nvPr/>
        </p:nvCxnSpPr>
        <p:spPr>
          <a:xfrm flipH="1">
            <a:off x="6484640" y="110251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>
            <a:extLst>
              <a:ext uri="{FF2B5EF4-FFF2-40B4-BE49-F238E27FC236}">
                <a16:creationId xmlns:a16="http://schemas.microsoft.com/office/drawing/2014/main" id="{EE7C14DC-3F6C-7F47-B232-7B7CE9E47779}"/>
              </a:ext>
            </a:extLst>
          </p:cNvPr>
          <p:cNvCxnSpPr>
            <a:cxnSpLocks/>
          </p:cNvCxnSpPr>
          <p:nvPr/>
        </p:nvCxnSpPr>
        <p:spPr>
          <a:xfrm flipH="1">
            <a:off x="6627756" y="10777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>
            <a:extLst>
              <a:ext uri="{FF2B5EF4-FFF2-40B4-BE49-F238E27FC236}">
                <a16:creationId xmlns:a16="http://schemas.microsoft.com/office/drawing/2014/main" id="{56005634-D1B9-C344-9D70-7AF31B84FCA4}"/>
              </a:ext>
            </a:extLst>
          </p:cNvPr>
          <p:cNvCxnSpPr>
            <a:cxnSpLocks/>
          </p:cNvCxnSpPr>
          <p:nvPr/>
        </p:nvCxnSpPr>
        <p:spPr>
          <a:xfrm flipH="1">
            <a:off x="6830440" y="110405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>
            <a:extLst>
              <a:ext uri="{FF2B5EF4-FFF2-40B4-BE49-F238E27FC236}">
                <a16:creationId xmlns:a16="http://schemas.microsoft.com/office/drawing/2014/main" id="{47F6E382-5C12-6A43-9894-99E0DE6D0457}"/>
              </a:ext>
            </a:extLst>
          </p:cNvPr>
          <p:cNvCxnSpPr>
            <a:cxnSpLocks/>
          </p:cNvCxnSpPr>
          <p:nvPr/>
        </p:nvCxnSpPr>
        <p:spPr>
          <a:xfrm flipH="1">
            <a:off x="6732193" y="108007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>
            <a:extLst>
              <a:ext uri="{FF2B5EF4-FFF2-40B4-BE49-F238E27FC236}">
                <a16:creationId xmlns:a16="http://schemas.microsoft.com/office/drawing/2014/main" id="{DE4E327E-3084-3147-B260-7B9F318AA26D}"/>
              </a:ext>
            </a:extLst>
          </p:cNvPr>
          <p:cNvCxnSpPr>
            <a:cxnSpLocks/>
          </p:cNvCxnSpPr>
          <p:nvPr/>
        </p:nvCxnSpPr>
        <p:spPr>
          <a:xfrm flipH="1">
            <a:off x="6685003" y="104216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>
            <a:extLst>
              <a:ext uri="{FF2B5EF4-FFF2-40B4-BE49-F238E27FC236}">
                <a16:creationId xmlns:a16="http://schemas.microsoft.com/office/drawing/2014/main" id="{FAFC519C-48F8-EA41-8E97-9D387BAFF194}"/>
              </a:ext>
            </a:extLst>
          </p:cNvPr>
          <p:cNvCxnSpPr>
            <a:cxnSpLocks/>
          </p:cNvCxnSpPr>
          <p:nvPr/>
        </p:nvCxnSpPr>
        <p:spPr>
          <a:xfrm flipH="1">
            <a:off x="6544981" y="111024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1" name="Straight Connector 570">
            <a:extLst>
              <a:ext uri="{FF2B5EF4-FFF2-40B4-BE49-F238E27FC236}">
                <a16:creationId xmlns:a16="http://schemas.microsoft.com/office/drawing/2014/main" id="{7C7F7ACC-E16B-144C-BA29-519C7FC444D7}"/>
              </a:ext>
            </a:extLst>
          </p:cNvPr>
          <p:cNvCxnSpPr>
            <a:cxnSpLocks/>
          </p:cNvCxnSpPr>
          <p:nvPr/>
        </p:nvCxnSpPr>
        <p:spPr>
          <a:xfrm flipH="1">
            <a:off x="6571283" y="106769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2" name="Straight Connector 571">
            <a:extLst>
              <a:ext uri="{FF2B5EF4-FFF2-40B4-BE49-F238E27FC236}">
                <a16:creationId xmlns:a16="http://schemas.microsoft.com/office/drawing/2014/main" id="{88EB3AF9-C6DE-F14D-8E9B-9DCC23B86C29}"/>
              </a:ext>
            </a:extLst>
          </p:cNvPr>
          <p:cNvCxnSpPr>
            <a:cxnSpLocks/>
          </p:cNvCxnSpPr>
          <p:nvPr/>
        </p:nvCxnSpPr>
        <p:spPr>
          <a:xfrm flipH="1">
            <a:off x="7262112" y="105764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>
            <a:extLst>
              <a:ext uri="{FF2B5EF4-FFF2-40B4-BE49-F238E27FC236}">
                <a16:creationId xmlns:a16="http://schemas.microsoft.com/office/drawing/2014/main" id="{671A110D-8068-8648-879C-00960D56553B}"/>
              </a:ext>
            </a:extLst>
          </p:cNvPr>
          <p:cNvCxnSpPr>
            <a:cxnSpLocks/>
          </p:cNvCxnSpPr>
          <p:nvPr/>
        </p:nvCxnSpPr>
        <p:spPr>
          <a:xfrm flipH="1">
            <a:off x="7293829" y="106615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4" name="Straight Connector 573">
            <a:extLst>
              <a:ext uri="{FF2B5EF4-FFF2-40B4-BE49-F238E27FC236}">
                <a16:creationId xmlns:a16="http://schemas.microsoft.com/office/drawing/2014/main" id="{3423B762-304E-984B-B6D0-C62C6EEA81BB}"/>
              </a:ext>
            </a:extLst>
          </p:cNvPr>
          <p:cNvCxnSpPr>
            <a:cxnSpLocks/>
          </p:cNvCxnSpPr>
          <p:nvPr/>
        </p:nvCxnSpPr>
        <p:spPr>
          <a:xfrm flipH="1">
            <a:off x="6507074" y="110018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5" name="Straight Connector 574">
            <a:extLst>
              <a:ext uri="{FF2B5EF4-FFF2-40B4-BE49-F238E27FC236}">
                <a16:creationId xmlns:a16="http://schemas.microsoft.com/office/drawing/2014/main" id="{378AE19A-22E4-B748-8FD1-774B6C3A1712}"/>
              </a:ext>
            </a:extLst>
          </p:cNvPr>
          <p:cNvCxnSpPr>
            <a:cxnSpLocks/>
          </p:cNvCxnSpPr>
          <p:nvPr/>
        </p:nvCxnSpPr>
        <p:spPr>
          <a:xfrm flipH="1">
            <a:off x="7122540" y="107865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8">
            <p14:nvContentPartPr>
              <p14:cNvPr id="576" name="Ink 575">
                <a:extLst>
                  <a:ext uri="{FF2B5EF4-FFF2-40B4-BE49-F238E27FC236}">
                    <a16:creationId xmlns:a16="http://schemas.microsoft.com/office/drawing/2014/main" id="{1EFB0427-A06E-4142-A41D-DC5605CDF21F}"/>
                  </a:ext>
                </a:extLst>
              </p14:cNvPr>
              <p14:cNvContentPartPr/>
              <p14:nvPr/>
            </p14:nvContentPartPr>
            <p14:xfrm>
              <a:off x="6229956" y="1587149"/>
              <a:ext cx="360" cy="360"/>
            </p14:xfrm>
          </p:contentPart>
        </mc:Choice>
        <mc:Fallback xmlns="">
          <p:pic>
            <p:nvPicPr>
              <p:cNvPr id="576" name="Ink 575">
                <a:extLst>
                  <a:ext uri="{FF2B5EF4-FFF2-40B4-BE49-F238E27FC236}">
                    <a16:creationId xmlns:a16="http://schemas.microsoft.com/office/drawing/2014/main" id="{1EFB0427-A06E-4142-A41D-DC5605CDF21F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6211956" y="14791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9">
            <p14:nvContentPartPr>
              <p14:cNvPr id="577" name="Ink 576">
                <a:extLst>
                  <a:ext uri="{FF2B5EF4-FFF2-40B4-BE49-F238E27FC236}">
                    <a16:creationId xmlns:a16="http://schemas.microsoft.com/office/drawing/2014/main" id="{4D2B6EBC-694A-1B40-A920-21F7E1F1D154}"/>
                  </a:ext>
                </a:extLst>
              </p14:cNvPr>
              <p14:cNvContentPartPr/>
              <p14:nvPr/>
            </p14:nvContentPartPr>
            <p14:xfrm>
              <a:off x="6090756" y="1568099"/>
              <a:ext cx="360" cy="360"/>
            </p14:xfrm>
          </p:contentPart>
        </mc:Choice>
        <mc:Fallback xmlns="">
          <p:pic>
            <p:nvPicPr>
              <p:cNvPr id="577" name="Ink 576">
                <a:extLst>
                  <a:ext uri="{FF2B5EF4-FFF2-40B4-BE49-F238E27FC236}">
                    <a16:creationId xmlns:a16="http://schemas.microsoft.com/office/drawing/2014/main" id="{4D2B6EBC-694A-1B40-A920-21F7E1F1D154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072756" y="14600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0">
            <p14:nvContentPartPr>
              <p14:cNvPr id="578" name="Ink 577">
                <a:extLst>
                  <a:ext uri="{FF2B5EF4-FFF2-40B4-BE49-F238E27FC236}">
                    <a16:creationId xmlns:a16="http://schemas.microsoft.com/office/drawing/2014/main" id="{45AA1B27-79DE-CB4E-801F-E3329253D5C2}"/>
                  </a:ext>
                </a:extLst>
              </p14:cNvPr>
              <p14:cNvContentPartPr/>
              <p14:nvPr/>
            </p14:nvContentPartPr>
            <p14:xfrm>
              <a:off x="6382356" y="1568099"/>
              <a:ext cx="360" cy="360"/>
            </p14:xfrm>
          </p:contentPart>
        </mc:Choice>
        <mc:Fallback xmlns="">
          <p:pic>
            <p:nvPicPr>
              <p:cNvPr id="578" name="Ink 577">
                <a:extLst>
                  <a:ext uri="{FF2B5EF4-FFF2-40B4-BE49-F238E27FC236}">
                    <a16:creationId xmlns:a16="http://schemas.microsoft.com/office/drawing/2014/main" id="{45AA1B27-79DE-CB4E-801F-E3329253D5C2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6364356" y="14600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2">
            <p14:nvContentPartPr>
              <p14:cNvPr id="579" name="Ink 578">
                <a:extLst>
                  <a:ext uri="{FF2B5EF4-FFF2-40B4-BE49-F238E27FC236}">
                    <a16:creationId xmlns:a16="http://schemas.microsoft.com/office/drawing/2014/main" id="{8359A108-44E2-D445-8431-331D9175667D}"/>
                  </a:ext>
                </a:extLst>
              </p14:cNvPr>
              <p14:cNvContentPartPr/>
              <p14:nvPr/>
            </p14:nvContentPartPr>
            <p14:xfrm>
              <a:off x="6090756" y="1568099"/>
              <a:ext cx="360" cy="360"/>
            </p14:xfrm>
          </p:contentPart>
        </mc:Choice>
        <mc:Fallback xmlns="">
          <p:pic>
            <p:nvPicPr>
              <p:cNvPr id="579" name="Ink 578">
                <a:extLst>
                  <a:ext uri="{FF2B5EF4-FFF2-40B4-BE49-F238E27FC236}">
                    <a16:creationId xmlns:a16="http://schemas.microsoft.com/office/drawing/2014/main" id="{8359A108-44E2-D445-8431-331D9175667D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072756" y="14600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3">
            <p14:nvContentPartPr>
              <p14:cNvPr id="580" name="Ink 579">
                <a:extLst>
                  <a:ext uri="{FF2B5EF4-FFF2-40B4-BE49-F238E27FC236}">
                    <a16:creationId xmlns:a16="http://schemas.microsoft.com/office/drawing/2014/main" id="{40E43D97-1DEE-DF4B-8C34-A487B8AEB2AF}"/>
                  </a:ext>
                </a:extLst>
              </p14:cNvPr>
              <p14:cNvContentPartPr/>
              <p14:nvPr/>
            </p14:nvContentPartPr>
            <p14:xfrm>
              <a:off x="6382356" y="1568099"/>
              <a:ext cx="360" cy="360"/>
            </p14:xfrm>
          </p:contentPart>
        </mc:Choice>
        <mc:Fallback xmlns="">
          <p:pic>
            <p:nvPicPr>
              <p:cNvPr id="580" name="Ink 579">
                <a:extLst>
                  <a:ext uri="{FF2B5EF4-FFF2-40B4-BE49-F238E27FC236}">
                    <a16:creationId xmlns:a16="http://schemas.microsoft.com/office/drawing/2014/main" id="{40E43D97-1DEE-DF4B-8C34-A487B8AEB2AF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6364356" y="14600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4">
            <p14:nvContentPartPr>
              <p14:cNvPr id="581" name="Ink 580">
                <a:extLst>
                  <a:ext uri="{FF2B5EF4-FFF2-40B4-BE49-F238E27FC236}">
                    <a16:creationId xmlns:a16="http://schemas.microsoft.com/office/drawing/2014/main" id="{3CA6510A-D3F4-4D49-AEA8-2762DBA27D59}"/>
                  </a:ext>
                </a:extLst>
              </p14:cNvPr>
              <p14:cNvContentPartPr/>
              <p14:nvPr/>
            </p14:nvContentPartPr>
            <p14:xfrm>
              <a:off x="6243156" y="1549049"/>
              <a:ext cx="360" cy="360"/>
            </p14:xfrm>
          </p:contentPart>
        </mc:Choice>
        <mc:Fallback xmlns="">
          <p:pic>
            <p:nvPicPr>
              <p:cNvPr id="581" name="Ink 580">
                <a:extLst>
                  <a:ext uri="{FF2B5EF4-FFF2-40B4-BE49-F238E27FC236}">
                    <a16:creationId xmlns:a16="http://schemas.microsoft.com/office/drawing/2014/main" id="{3CA6510A-D3F4-4D49-AEA8-2762DBA27D59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225156" y="14410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5">
            <p14:nvContentPartPr>
              <p14:cNvPr id="582" name="Ink 581">
                <a:extLst>
                  <a:ext uri="{FF2B5EF4-FFF2-40B4-BE49-F238E27FC236}">
                    <a16:creationId xmlns:a16="http://schemas.microsoft.com/office/drawing/2014/main" id="{72A44031-310B-2847-B19B-39FFF12BCB89}"/>
                  </a:ext>
                </a:extLst>
              </p14:cNvPr>
              <p14:cNvContentPartPr/>
              <p14:nvPr/>
            </p14:nvContentPartPr>
            <p14:xfrm>
              <a:off x="6534756" y="1549049"/>
              <a:ext cx="360" cy="360"/>
            </p14:xfrm>
          </p:contentPart>
        </mc:Choice>
        <mc:Fallback xmlns="">
          <p:pic>
            <p:nvPicPr>
              <p:cNvPr id="582" name="Ink 581">
                <a:extLst>
                  <a:ext uri="{FF2B5EF4-FFF2-40B4-BE49-F238E27FC236}">
                    <a16:creationId xmlns:a16="http://schemas.microsoft.com/office/drawing/2014/main" id="{72A44031-310B-2847-B19B-39FFF12BCB89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6516756" y="144104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583" name="Straight Connector 582">
            <a:extLst>
              <a:ext uri="{FF2B5EF4-FFF2-40B4-BE49-F238E27FC236}">
                <a16:creationId xmlns:a16="http://schemas.microsoft.com/office/drawing/2014/main" id="{1174B7C6-36C5-B24D-A3C7-51AD27FBFB40}"/>
              </a:ext>
            </a:extLst>
          </p:cNvPr>
          <p:cNvCxnSpPr>
            <a:cxnSpLocks/>
          </p:cNvCxnSpPr>
          <p:nvPr/>
        </p:nvCxnSpPr>
        <p:spPr>
          <a:xfrm flipH="1">
            <a:off x="6042879" y="88835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4" name="TextBox 583">
            <a:extLst>
              <a:ext uri="{FF2B5EF4-FFF2-40B4-BE49-F238E27FC236}">
                <a16:creationId xmlns:a16="http://schemas.microsoft.com/office/drawing/2014/main" id="{5349CC01-8AEA-844D-B767-38483B367C54}"/>
              </a:ext>
            </a:extLst>
          </p:cNvPr>
          <p:cNvSpPr txBox="1"/>
          <p:nvPr/>
        </p:nvSpPr>
        <p:spPr>
          <a:xfrm>
            <a:off x="6610350" y="2183073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100℃</a:t>
            </a:r>
          </a:p>
        </p:txBody>
      </p:sp>
      <p:sp>
        <p:nvSpPr>
          <p:cNvPr id="585" name="Freeform 584">
            <a:extLst>
              <a:ext uri="{FF2B5EF4-FFF2-40B4-BE49-F238E27FC236}">
                <a16:creationId xmlns:a16="http://schemas.microsoft.com/office/drawing/2014/main" id="{CEAD5852-FAE8-454C-A223-ADECA5686333}"/>
              </a:ext>
            </a:extLst>
          </p:cNvPr>
          <p:cNvSpPr/>
          <p:nvPr/>
        </p:nvSpPr>
        <p:spPr>
          <a:xfrm>
            <a:off x="8884844" y="2697422"/>
            <a:ext cx="1624569" cy="54160"/>
          </a:xfrm>
          <a:custGeom>
            <a:avLst/>
            <a:gdLst>
              <a:gd name="connsiteX0" fmla="*/ 0 w 9201773"/>
              <a:gd name="connsiteY0" fmla="*/ 112119 h 248242"/>
              <a:gd name="connsiteX1" fmla="*/ 776976 w 9201773"/>
              <a:gd name="connsiteY1" fmla="*/ 106834 h 248242"/>
              <a:gd name="connsiteX2" fmla="*/ 1104680 w 9201773"/>
              <a:gd name="connsiteY2" fmla="*/ 191403 h 248242"/>
              <a:gd name="connsiteX3" fmla="*/ 1892227 w 9201773"/>
              <a:gd name="connsiteY3" fmla="*/ 186117 h 248242"/>
              <a:gd name="connsiteX4" fmla="*/ 2278072 w 9201773"/>
              <a:gd name="connsiteY4" fmla="*/ 69835 h 248242"/>
              <a:gd name="connsiteX5" fmla="*/ 3076190 w 9201773"/>
              <a:gd name="connsiteY5" fmla="*/ 64549 h 248242"/>
              <a:gd name="connsiteX6" fmla="*/ 3747455 w 9201773"/>
              <a:gd name="connsiteY6" fmla="*/ 228402 h 248242"/>
              <a:gd name="connsiteX7" fmla="*/ 4809850 w 9201773"/>
              <a:gd name="connsiteY7" fmla="*/ 223116 h 248242"/>
              <a:gd name="connsiteX8" fmla="*/ 5449402 w 9201773"/>
              <a:gd name="connsiteY8" fmla="*/ 27551 h 248242"/>
              <a:gd name="connsiteX9" fmla="*/ 6490655 w 9201773"/>
              <a:gd name="connsiteY9" fmla="*/ 22265 h 248242"/>
              <a:gd name="connsiteX10" fmla="*/ 7368056 w 9201773"/>
              <a:gd name="connsiteY10" fmla="*/ 223116 h 248242"/>
              <a:gd name="connsiteX11" fmla="*/ 8308884 w 9201773"/>
              <a:gd name="connsiteY11" fmla="*/ 43407 h 248242"/>
              <a:gd name="connsiteX12" fmla="*/ 9138715 w 9201773"/>
              <a:gd name="connsiteY12" fmla="*/ 75121 h 248242"/>
              <a:gd name="connsiteX13" fmla="*/ 9144000 w 9201773"/>
              <a:gd name="connsiteY13" fmla="*/ 75121 h 248242"/>
              <a:gd name="connsiteX14" fmla="*/ 9144000 w 9201773"/>
              <a:gd name="connsiteY14" fmla="*/ 59264 h 248242"/>
              <a:gd name="connsiteX15" fmla="*/ 9128144 w 9201773"/>
              <a:gd name="connsiteY15" fmla="*/ 64549 h 24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201773" h="248242">
                <a:moveTo>
                  <a:pt x="0" y="112119"/>
                </a:moveTo>
                <a:cubicBezTo>
                  <a:pt x="296431" y="102869"/>
                  <a:pt x="592863" y="93620"/>
                  <a:pt x="776976" y="106834"/>
                </a:cubicBezTo>
                <a:cubicBezTo>
                  <a:pt x="961089" y="120048"/>
                  <a:pt x="918805" y="178189"/>
                  <a:pt x="1104680" y="191403"/>
                </a:cubicBezTo>
                <a:cubicBezTo>
                  <a:pt x="1290555" y="204617"/>
                  <a:pt x="1696662" y="206378"/>
                  <a:pt x="1892227" y="186117"/>
                </a:cubicBezTo>
                <a:cubicBezTo>
                  <a:pt x="2087792" y="165856"/>
                  <a:pt x="2080745" y="90096"/>
                  <a:pt x="2278072" y="69835"/>
                </a:cubicBezTo>
                <a:cubicBezTo>
                  <a:pt x="2475399" y="49574"/>
                  <a:pt x="2831293" y="38121"/>
                  <a:pt x="3076190" y="64549"/>
                </a:cubicBezTo>
                <a:cubicBezTo>
                  <a:pt x="3321087" y="90977"/>
                  <a:pt x="3458512" y="201974"/>
                  <a:pt x="3747455" y="228402"/>
                </a:cubicBezTo>
                <a:cubicBezTo>
                  <a:pt x="4036398" y="254830"/>
                  <a:pt x="4526192" y="256591"/>
                  <a:pt x="4809850" y="223116"/>
                </a:cubicBezTo>
                <a:cubicBezTo>
                  <a:pt x="5093508" y="189641"/>
                  <a:pt x="5169268" y="61026"/>
                  <a:pt x="5449402" y="27551"/>
                </a:cubicBezTo>
                <a:cubicBezTo>
                  <a:pt x="5729536" y="-5924"/>
                  <a:pt x="6170879" y="-10329"/>
                  <a:pt x="6490655" y="22265"/>
                </a:cubicBezTo>
                <a:cubicBezTo>
                  <a:pt x="6810431" y="54859"/>
                  <a:pt x="7065018" y="219592"/>
                  <a:pt x="7368056" y="223116"/>
                </a:cubicBezTo>
                <a:cubicBezTo>
                  <a:pt x="7671094" y="226640"/>
                  <a:pt x="8013774" y="68073"/>
                  <a:pt x="8308884" y="43407"/>
                </a:cubicBezTo>
                <a:cubicBezTo>
                  <a:pt x="8603994" y="18741"/>
                  <a:pt x="8999529" y="69835"/>
                  <a:pt x="9138715" y="75121"/>
                </a:cubicBezTo>
                <a:cubicBezTo>
                  <a:pt x="9277901" y="80407"/>
                  <a:pt x="9143119" y="77764"/>
                  <a:pt x="9144000" y="75121"/>
                </a:cubicBezTo>
                <a:cubicBezTo>
                  <a:pt x="9144881" y="72478"/>
                  <a:pt x="9146643" y="61026"/>
                  <a:pt x="9144000" y="59264"/>
                </a:cubicBezTo>
                <a:cubicBezTo>
                  <a:pt x="9141357" y="57502"/>
                  <a:pt x="9134750" y="61025"/>
                  <a:pt x="9128144" y="64549"/>
                </a:cubicBezTo>
              </a:path>
            </a:pathLst>
          </a:custGeom>
          <a:noFill/>
          <a:ln w="76200">
            <a:solidFill>
              <a:srgbClr val="1789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6" name="Freeform 585">
            <a:extLst>
              <a:ext uri="{FF2B5EF4-FFF2-40B4-BE49-F238E27FC236}">
                <a16:creationId xmlns:a16="http://schemas.microsoft.com/office/drawing/2014/main" id="{122972E8-3C13-8F4B-B4BA-170026C3285D}"/>
              </a:ext>
            </a:extLst>
          </p:cNvPr>
          <p:cNvSpPr/>
          <p:nvPr/>
        </p:nvSpPr>
        <p:spPr>
          <a:xfrm>
            <a:off x="8819088" y="2775556"/>
            <a:ext cx="1624569" cy="54160"/>
          </a:xfrm>
          <a:custGeom>
            <a:avLst/>
            <a:gdLst>
              <a:gd name="connsiteX0" fmla="*/ 0 w 9201773"/>
              <a:gd name="connsiteY0" fmla="*/ 112119 h 248242"/>
              <a:gd name="connsiteX1" fmla="*/ 776976 w 9201773"/>
              <a:gd name="connsiteY1" fmla="*/ 106834 h 248242"/>
              <a:gd name="connsiteX2" fmla="*/ 1104680 w 9201773"/>
              <a:gd name="connsiteY2" fmla="*/ 191403 h 248242"/>
              <a:gd name="connsiteX3" fmla="*/ 1892227 w 9201773"/>
              <a:gd name="connsiteY3" fmla="*/ 186117 h 248242"/>
              <a:gd name="connsiteX4" fmla="*/ 2278072 w 9201773"/>
              <a:gd name="connsiteY4" fmla="*/ 69835 h 248242"/>
              <a:gd name="connsiteX5" fmla="*/ 3076190 w 9201773"/>
              <a:gd name="connsiteY5" fmla="*/ 64549 h 248242"/>
              <a:gd name="connsiteX6" fmla="*/ 3747455 w 9201773"/>
              <a:gd name="connsiteY6" fmla="*/ 228402 h 248242"/>
              <a:gd name="connsiteX7" fmla="*/ 4809850 w 9201773"/>
              <a:gd name="connsiteY7" fmla="*/ 223116 h 248242"/>
              <a:gd name="connsiteX8" fmla="*/ 5449402 w 9201773"/>
              <a:gd name="connsiteY8" fmla="*/ 27551 h 248242"/>
              <a:gd name="connsiteX9" fmla="*/ 6490655 w 9201773"/>
              <a:gd name="connsiteY9" fmla="*/ 22265 h 248242"/>
              <a:gd name="connsiteX10" fmla="*/ 7368056 w 9201773"/>
              <a:gd name="connsiteY10" fmla="*/ 223116 h 248242"/>
              <a:gd name="connsiteX11" fmla="*/ 8308884 w 9201773"/>
              <a:gd name="connsiteY11" fmla="*/ 43407 h 248242"/>
              <a:gd name="connsiteX12" fmla="*/ 9138715 w 9201773"/>
              <a:gd name="connsiteY12" fmla="*/ 75121 h 248242"/>
              <a:gd name="connsiteX13" fmla="*/ 9144000 w 9201773"/>
              <a:gd name="connsiteY13" fmla="*/ 75121 h 248242"/>
              <a:gd name="connsiteX14" fmla="*/ 9144000 w 9201773"/>
              <a:gd name="connsiteY14" fmla="*/ 59264 h 248242"/>
              <a:gd name="connsiteX15" fmla="*/ 9128144 w 9201773"/>
              <a:gd name="connsiteY15" fmla="*/ 64549 h 24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201773" h="248242">
                <a:moveTo>
                  <a:pt x="0" y="112119"/>
                </a:moveTo>
                <a:cubicBezTo>
                  <a:pt x="296431" y="102869"/>
                  <a:pt x="592863" y="93620"/>
                  <a:pt x="776976" y="106834"/>
                </a:cubicBezTo>
                <a:cubicBezTo>
                  <a:pt x="961089" y="120048"/>
                  <a:pt x="918805" y="178189"/>
                  <a:pt x="1104680" y="191403"/>
                </a:cubicBezTo>
                <a:cubicBezTo>
                  <a:pt x="1290555" y="204617"/>
                  <a:pt x="1696662" y="206378"/>
                  <a:pt x="1892227" y="186117"/>
                </a:cubicBezTo>
                <a:cubicBezTo>
                  <a:pt x="2087792" y="165856"/>
                  <a:pt x="2080745" y="90096"/>
                  <a:pt x="2278072" y="69835"/>
                </a:cubicBezTo>
                <a:cubicBezTo>
                  <a:pt x="2475399" y="49574"/>
                  <a:pt x="2831293" y="38121"/>
                  <a:pt x="3076190" y="64549"/>
                </a:cubicBezTo>
                <a:cubicBezTo>
                  <a:pt x="3321087" y="90977"/>
                  <a:pt x="3458512" y="201974"/>
                  <a:pt x="3747455" y="228402"/>
                </a:cubicBezTo>
                <a:cubicBezTo>
                  <a:pt x="4036398" y="254830"/>
                  <a:pt x="4526192" y="256591"/>
                  <a:pt x="4809850" y="223116"/>
                </a:cubicBezTo>
                <a:cubicBezTo>
                  <a:pt x="5093508" y="189641"/>
                  <a:pt x="5169268" y="61026"/>
                  <a:pt x="5449402" y="27551"/>
                </a:cubicBezTo>
                <a:cubicBezTo>
                  <a:pt x="5729536" y="-5924"/>
                  <a:pt x="6170879" y="-10329"/>
                  <a:pt x="6490655" y="22265"/>
                </a:cubicBezTo>
                <a:cubicBezTo>
                  <a:pt x="6810431" y="54859"/>
                  <a:pt x="7065018" y="219592"/>
                  <a:pt x="7368056" y="223116"/>
                </a:cubicBezTo>
                <a:cubicBezTo>
                  <a:pt x="7671094" y="226640"/>
                  <a:pt x="8013774" y="68073"/>
                  <a:pt x="8308884" y="43407"/>
                </a:cubicBezTo>
                <a:cubicBezTo>
                  <a:pt x="8603994" y="18741"/>
                  <a:pt x="8999529" y="69835"/>
                  <a:pt x="9138715" y="75121"/>
                </a:cubicBezTo>
                <a:cubicBezTo>
                  <a:pt x="9277901" y="80407"/>
                  <a:pt x="9143119" y="77764"/>
                  <a:pt x="9144000" y="75121"/>
                </a:cubicBezTo>
                <a:cubicBezTo>
                  <a:pt x="9144881" y="72478"/>
                  <a:pt x="9146643" y="61026"/>
                  <a:pt x="9144000" y="59264"/>
                </a:cubicBezTo>
                <a:cubicBezTo>
                  <a:pt x="9141357" y="57502"/>
                  <a:pt x="9134750" y="61025"/>
                  <a:pt x="9128144" y="64549"/>
                </a:cubicBezTo>
              </a:path>
            </a:pathLst>
          </a:custGeom>
          <a:noFill/>
          <a:ln w="76200">
            <a:solidFill>
              <a:srgbClr val="1789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1" name="Curved Up Arrow 590">
            <a:extLst>
              <a:ext uri="{FF2B5EF4-FFF2-40B4-BE49-F238E27FC236}">
                <a16:creationId xmlns:a16="http://schemas.microsoft.com/office/drawing/2014/main" id="{C72F6DAC-FFB6-324B-B3E4-C79F36667546}"/>
              </a:ext>
            </a:extLst>
          </p:cNvPr>
          <p:cNvSpPr/>
          <p:nvPr/>
        </p:nvSpPr>
        <p:spPr>
          <a:xfrm rot="21338581">
            <a:off x="9552871" y="2508051"/>
            <a:ext cx="442442" cy="355602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593" name="Curved Up Arrow 592">
            <a:extLst>
              <a:ext uri="{FF2B5EF4-FFF2-40B4-BE49-F238E27FC236}">
                <a16:creationId xmlns:a16="http://schemas.microsoft.com/office/drawing/2014/main" id="{A4BD8A9C-A5E0-B94D-889B-C45E0EBB800B}"/>
              </a:ext>
            </a:extLst>
          </p:cNvPr>
          <p:cNvSpPr/>
          <p:nvPr/>
        </p:nvSpPr>
        <p:spPr>
          <a:xfrm rot="21087680">
            <a:off x="6631393" y="2508230"/>
            <a:ext cx="772046" cy="355602"/>
          </a:xfrm>
          <a:prstGeom prst="curved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6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19A5923E-9FDB-A242-BBF3-68DC5425C037}"/>
                  </a:ext>
                </a:extLst>
              </p14:cNvPr>
              <p14:cNvContentPartPr/>
              <p14:nvPr/>
            </p14:nvContentPartPr>
            <p14:xfrm>
              <a:off x="9927200" y="1953703"/>
              <a:ext cx="10440" cy="29736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19A5923E-9FDB-A242-BBF3-68DC5425C037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9909200" y="1845834"/>
                <a:ext cx="46080" cy="512739"/>
              </a:xfrm>
              <a:prstGeom prst="rect">
                <a:avLst/>
              </a:prstGeom>
            </p:spPr>
          </p:pic>
        </mc:Fallback>
      </mc:AlternateContent>
      <p:sp>
        <p:nvSpPr>
          <p:cNvPr id="629" name="TextBox 628">
            <a:extLst>
              <a:ext uri="{FF2B5EF4-FFF2-40B4-BE49-F238E27FC236}">
                <a16:creationId xmlns:a16="http://schemas.microsoft.com/office/drawing/2014/main" id="{6FC55B45-5BEE-9A4B-8894-9851AD3333D4}"/>
              </a:ext>
            </a:extLst>
          </p:cNvPr>
          <p:cNvSpPr txBox="1"/>
          <p:nvPr/>
        </p:nvSpPr>
        <p:spPr>
          <a:xfrm>
            <a:off x="8966200" y="2094174"/>
            <a:ext cx="1174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E975E8"/>
                </a:solidFill>
              </a:rPr>
              <a:t>410℃</a:t>
            </a:r>
            <a:endParaRPr lang="en-US" sz="2200" dirty="0">
              <a:solidFill>
                <a:srgbClr val="E975E8"/>
              </a:solidFill>
            </a:endParaRPr>
          </a:p>
        </p:txBody>
      </p:sp>
      <p:sp>
        <p:nvSpPr>
          <p:cNvPr id="630" name="Up Arrow 629">
            <a:extLst>
              <a:ext uri="{FF2B5EF4-FFF2-40B4-BE49-F238E27FC236}">
                <a16:creationId xmlns:a16="http://schemas.microsoft.com/office/drawing/2014/main" id="{D35FE477-D151-1D4B-8A24-704A988F9B42}"/>
              </a:ext>
            </a:extLst>
          </p:cNvPr>
          <p:cNvSpPr/>
          <p:nvPr/>
        </p:nvSpPr>
        <p:spPr>
          <a:xfrm>
            <a:off x="4033893" y="4213785"/>
            <a:ext cx="250648" cy="779793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1" name="TextBox 630">
            <a:extLst>
              <a:ext uri="{FF2B5EF4-FFF2-40B4-BE49-F238E27FC236}">
                <a16:creationId xmlns:a16="http://schemas.microsoft.com/office/drawing/2014/main" id="{0F552EA4-1D9A-C04B-BDC7-66CA4419F71E}"/>
              </a:ext>
            </a:extLst>
          </p:cNvPr>
          <p:cNvSpPr txBox="1"/>
          <p:nvPr/>
        </p:nvSpPr>
        <p:spPr>
          <a:xfrm>
            <a:off x="1616833" y="2582602"/>
            <a:ext cx="43146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82FF18"/>
                </a:solidFill>
              </a:rPr>
              <a:t>Thick partially </a:t>
            </a:r>
            <a:r>
              <a:rPr lang="en-US" sz="2100" b="1" dirty="0" err="1">
                <a:solidFill>
                  <a:srgbClr val="82FF18"/>
                </a:solidFill>
              </a:rPr>
              <a:t>serpentinized</a:t>
            </a:r>
            <a:r>
              <a:rPr lang="en-US" sz="2100" b="1" dirty="0">
                <a:solidFill>
                  <a:srgbClr val="82FF18"/>
                </a:solidFill>
              </a:rPr>
              <a:t> crust </a:t>
            </a:r>
          </a:p>
        </p:txBody>
      </p:sp>
      <p:sp>
        <p:nvSpPr>
          <p:cNvPr id="639" name="TextBox 638">
            <a:extLst>
              <a:ext uri="{FF2B5EF4-FFF2-40B4-BE49-F238E27FC236}">
                <a16:creationId xmlns:a16="http://schemas.microsoft.com/office/drawing/2014/main" id="{9425F913-5A07-3143-9947-5968E8BB200D}"/>
              </a:ext>
            </a:extLst>
          </p:cNvPr>
          <p:cNvSpPr txBox="1"/>
          <p:nvPr/>
        </p:nvSpPr>
        <p:spPr>
          <a:xfrm>
            <a:off x="1718433" y="3100562"/>
            <a:ext cx="3406964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175" b="1" dirty="0">
                <a:solidFill>
                  <a:srgbClr val="77FD00"/>
                </a:solidFill>
              </a:rPr>
              <a:t>Partially molten “mushy”</a:t>
            </a:r>
          </a:p>
          <a:p>
            <a:pPr lvl="0"/>
            <a:r>
              <a:rPr lang="en-US" sz="2175" b="1" dirty="0" err="1">
                <a:solidFill>
                  <a:srgbClr val="77FD00"/>
                </a:solidFill>
              </a:rPr>
              <a:t>convecting</a:t>
            </a:r>
            <a:r>
              <a:rPr lang="en-US" sz="2175" b="1" dirty="0">
                <a:solidFill>
                  <a:srgbClr val="77FD00"/>
                </a:solidFill>
              </a:rPr>
              <a:t> Upper Mantle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8">
            <p14:nvContentPartPr>
              <p14:cNvPr id="640" name="Ink 639">
                <a:extLst>
                  <a:ext uri="{FF2B5EF4-FFF2-40B4-BE49-F238E27FC236}">
                    <a16:creationId xmlns:a16="http://schemas.microsoft.com/office/drawing/2014/main" id="{587BE18D-C499-C845-9D27-C4DC2CA31F27}"/>
                  </a:ext>
                </a:extLst>
              </p14:cNvPr>
              <p14:cNvContentPartPr/>
              <p14:nvPr/>
            </p14:nvContentPartPr>
            <p14:xfrm flipV="1">
              <a:off x="2025616" y="1566155"/>
              <a:ext cx="3575085" cy="49469"/>
            </p14:xfrm>
          </p:contentPart>
        </mc:Choice>
        <mc:Fallback xmlns="">
          <p:pic>
            <p:nvPicPr>
              <p:cNvPr id="640" name="Ink 639">
                <a:extLst>
                  <a:ext uri="{FF2B5EF4-FFF2-40B4-BE49-F238E27FC236}">
                    <a16:creationId xmlns:a16="http://schemas.microsoft.com/office/drawing/2014/main" id="{587BE18D-C499-C845-9D27-C4DC2CA31F27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1987461" y="1528157"/>
                <a:ext cx="3651036" cy="125106"/>
              </a:xfrm>
              <a:prstGeom prst="rect">
                <a:avLst/>
              </a:prstGeom>
            </p:spPr>
          </p:pic>
        </mc:Fallback>
      </mc:AlternateContent>
      <p:cxnSp>
        <p:nvCxnSpPr>
          <p:cNvPr id="641" name="Straight Connector 640">
            <a:extLst>
              <a:ext uri="{FF2B5EF4-FFF2-40B4-BE49-F238E27FC236}">
                <a16:creationId xmlns:a16="http://schemas.microsoft.com/office/drawing/2014/main" id="{812A7D29-7382-8B4C-BB70-4E723FF6A92B}"/>
              </a:ext>
            </a:extLst>
          </p:cNvPr>
          <p:cNvCxnSpPr>
            <a:cxnSpLocks/>
          </p:cNvCxnSpPr>
          <p:nvPr/>
        </p:nvCxnSpPr>
        <p:spPr>
          <a:xfrm flipH="1">
            <a:off x="6011162" y="112114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2" name="Straight Connector 641">
            <a:extLst>
              <a:ext uri="{FF2B5EF4-FFF2-40B4-BE49-F238E27FC236}">
                <a16:creationId xmlns:a16="http://schemas.microsoft.com/office/drawing/2014/main" id="{320BF0CE-7A22-D245-9F69-344071E3D130}"/>
              </a:ext>
            </a:extLst>
          </p:cNvPr>
          <p:cNvCxnSpPr>
            <a:cxnSpLocks/>
          </p:cNvCxnSpPr>
          <p:nvPr/>
        </p:nvCxnSpPr>
        <p:spPr>
          <a:xfrm flipH="1">
            <a:off x="6042879" y="112965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3" name="Straight Connector 642">
            <a:extLst>
              <a:ext uri="{FF2B5EF4-FFF2-40B4-BE49-F238E27FC236}">
                <a16:creationId xmlns:a16="http://schemas.microsoft.com/office/drawing/2014/main" id="{B0EA3308-D739-F743-99CE-686FE96FEAC8}"/>
              </a:ext>
            </a:extLst>
          </p:cNvPr>
          <p:cNvCxnSpPr>
            <a:cxnSpLocks/>
          </p:cNvCxnSpPr>
          <p:nvPr/>
        </p:nvCxnSpPr>
        <p:spPr>
          <a:xfrm flipH="1">
            <a:off x="5731890" y="114850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4" name="Straight Connector 643">
            <a:extLst>
              <a:ext uri="{FF2B5EF4-FFF2-40B4-BE49-F238E27FC236}">
                <a16:creationId xmlns:a16="http://schemas.microsoft.com/office/drawing/2014/main" id="{728F006F-D1B8-E94B-B096-6B1531320183}"/>
              </a:ext>
            </a:extLst>
          </p:cNvPr>
          <p:cNvCxnSpPr>
            <a:cxnSpLocks/>
          </p:cNvCxnSpPr>
          <p:nvPr/>
        </p:nvCxnSpPr>
        <p:spPr>
          <a:xfrm flipH="1">
            <a:off x="5633643" y="112452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5" name="Straight Connector 644">
            <a:extLst>
              <a:ext uri="{FF2B5EF4-FFF2-40B4-BE49-F238E27FC236}">
                <a16:creationId xmlns:a16="http://schemas.microsoft.com/office/drawing/2014/main" id="{29D2FF77-4B70-D24C-BFAF-8E7BCCB7EDAA}"/>
              </a:ext>
            </a:extLst>
          </p:cNvPr>
          <p:cNvCxnSpPr>
            <a:cxnSpLocks/>
          </p:cNvCxnSpPr>
          <p:nvPr/>
        </p:nvCxnSpPr>
        <p:spPr>
          <a:xfrm flipH="1">
            <a:off x="5731890" y="114850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6" name="Straight Connector 645">
            <a:extLst>
              <a:ext uri="{FF2B5EF4-FFF2-40B4-BE49-F238E27FC236}">
                <a16:creationId xmlns:a16="http://schemas.microsoft.com/office/drawing/2014/main" id="{C1DE399C-070D-3B44-BCB3-ECED9588EE64}"/>
              </a:ext>
            </a:extLst>
          </p:cNvPr>
          <p:cNvCxnSpPr>
            <a:cxnSpLocks/>
          </p:cNvCxnSpPr>
          <p:nvPr/>
        </p:nvCxnSpPr>
        <p:spPr>
          <a:xfrm flipH="1">
            <a:off x="5633643" y="112452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0">
            <p14:nvContentPartPr>
              <p14:cNvPr id="647" name="Ink 646">
                <a:extLst>
                  <a:ext uri="{FF2B5EF4-FFF2-40B4-BE49-F238E27FC236}">
                    <a16:creationId xmlns:a16="http://schemas.microsoft.com/office/drawing/2014/main" id="{246F5F63-1619-D14D-8523-25E514F30E9A}"/>
                  </a:ext>
                </a:extLst>
              </p14:cNvPr>
              <p14:cNvContentPartPr/>
              <p14:nvPr/>
            </p14:nvContentPartPr>
            <p14:xfrm>
              <a:off x="5626706" y="1536349"/>
              <a:ext cx="360" cy="360"/>
            </p14:xfrm>
          </p:contentPart>
        </mc:Choice>
        <mc:Fallback xmlns="">
          <p:pic>
            <p:nvPicPr>
              <p:cNvPr id="647" name="Ink 646">
                <a:extLst>
                  <a:ext uri="{FF2B5EF4-FFF2-40B4-BE49-F238E27FC236}">
                    <a16:creationId xmlns:a16="http://schemas.microsoft.com/office/drawing/2014/main" id="{246F5F63-1619-D14D-8523-25E514F30E9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608706" y="142834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648" name="Straight Connector 647">
            <a:extLst>
              <a:ext uri="{FF2B5EF4-FFF2-40B4-BE49-F238E27FC236}">
                <a16:creationId xmlns:a16="http://schemas.microsoft.com/office/drawing/2014/main" id="{7086E8A0-21CB-C546-BB0A-0FC7E6BB4636}"/>
              </a:ext>
            </a:extLst>
          </p:cNvPr>
          <p:cNvCxnSpPr>
            <a:cxnSpLocks/>
          </p:cNvCxnSpPr>
          <p:nvPr/>
        </p:nvCxnSpPr>
        <p:spPr>
          <a:xfrm flipH="1">
            <a:off x="5681606" y="11031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9" name="Straight Connector 648">
            <a:extLst>
              <a:ext uri="{FF2B5EF4-FFF2-40B4-BE49-F238E27FC236}">
                <a16:creationId xmlns:a16="http://schemas.microsoft.com/office/drawing/2014/main" id="{D027EEF8-0525-9746-BC58-E119BE43998F}"/>
              </a:ext>
            </a:extLst>
          </p:cNvPr>
          <p:cNvCxnSpPr>
            <a:cxnSpLocks/>
          </p:cNvCxnSpPr>
          <p:nvPr/>
        </p:nvCxnSpPr>
        <p:spPr>
          <a:xfrm flipH="1">
            <a:off x="5884290" y="112945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0" name="Straight Connector 649">
            <a:extLst>
              <a:ext uri="{FF2B5EF4-FFF2-40B4-BE49-F238E27FC236}">
                <a16:creationId xmlns:a16="http://schemas.microsoft.com/office/drawing/2014/main" id="{41841B97-742B-914C-96DA-EDFFF1F074C4}"/>
              </a:ext>
            </a:extLst>
          </p:cNvPr>
          <p:cNvCxnSpPr>
            <a:cxnSpLocks/>
          </p:cNvCxnSpPr>
          <p:nvPr/>
        </p:nvCxnSpPr>
        <p:spPr>
          <a:xfrm flipH="1">
            <a:off x="5786043" y="110547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1" name="Straight Connector 650">
            <a:extLst>
              <a:ext uri="{FF2B5EF4-FFF2-40B4-BE49-F238E27FC236}">
                <a16:creationId xmlns:a16="http://schemas.microsoft.com/office/drawing/2014/main" id="{055214F7-5170-3B43-9EB6-1131222EF0A9}"/>
              </a:ext>
            </a:extLst>
          </p:cNvPr>
          <p:cNvCxnSpPr>
            <a:cxnSpLocks/>
          </p:cNvCxnSpPr>
          <p:nvPr/>
        </p:nvCxnSpPr>
        <p:spPr>
          <a:xfrm flipH="1">
            <a:off x="5738853" y="106756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2" name="Straight Connector 651">
            <a:extLst>
              <a:ext uri="{FF2B5EF4-FFF2-40B4-BE49-F238E27FC236}">
                <a16:creationId xmlns:a16="http://schemas.microsoft.com/office/drawing/2014/main" id="{46097259-C34A-9C4A-BBF7-1BBDCEF1C325}"/>
              </a:ext>
            </a:extLst>
          </p:cNvPr>
          <p:cNvCxnSpPr>
            <a:cxnSpLocks/>
          </p:cNvCxnSpPr>
          <p:nvPr/>
        </p:nvCxnSpPr>
        <p:spPr>
          <a:xfrm flipH="1">
            <a:off x="5625133" y="109309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1">
            <p14:nvContentPartPr>
              <p14:cNvPr id="653" name="Ink 652">
                <a:extLst>
                  <a:ext uri="{FF2B5EF4-FFF2-40B4-BE49-F238E27FC236}">
                    <a16:creationId xmlns:a16="http://schemas.microsoft.com/office/drawing/2014/main" id="{1B7D8376-1B65-074A-B9FF-0976E1972E09}"/>
                  </a:ext>
                </a:extLst>
              </p14:cNvPr>
              <p14:cNvContentPartPr/>
              <p14:nvPr/>
            </p14:nvContentPartPr>
            <p14:xfrm>
              <a:off x="3093056" y="1549049"/>
              <a:ext cx="360" cy="360"/>
            </p14:xfrm>
          </p:contentPart>
        </mc:Choice>
        <mc:Fallback xmlns="">
          <p:pic>
            <p:nvPicPr>
              <p:cNvPr id="653" name="Ink 652">
                <a:extLst>
                  <a:ext uri="{FF2B5EF4-FFF2-40B4-BE49-F238E27FC236}">
                    <a16:creationId xmlns:a16="http://schemas.microsoft.com/office/drawing/2014/main" id="{1B7D8376-1B65-074A-B9FF-0976E1972E09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3075056" y="144104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654" name="Straight Connector 653">
            <a:extLst>
              <a:ext uri="{FF2B5EF4-FFF2-40B4-BE49-F238E27FC236}">
                <a16:creationId xmlns:a16="http://schemas.microsoft.com/office/drawing/2014/main" id="{A9E2305C-9EFD-AA4C-BF65-B0777BD440AD}"/>
              </a:ext>
            </a:extLst>
          </p:cNvPr>
          <p:cNvCxnSpPr>
            <a:cxnSpLocks/>
          </p:cNvCxnSpPr>
          <p:nvPr/>
        </p:nvCxnSpPr>
        <p:spPr>
          <a:xfrm flipH="1">
            <a:off x="2832326" y="11204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5" name="Straight Connector 654">
            <a:extLst>
              <a:ext uri="{FF2B5EF4-FFF2-40B4-BE49-F238E27FC236}">
                <a16:creationId xmlns:a16="http://schemas.microsoft.com/office/drawing/2014/main" id="{6FBAA5B1-9EAF-0549-A788-E07C0946DD1A}"/>
              </a:ext>
            </a:extLst>
          </p:cNvPr>
          <p:cNvCxnSpPr>
            <a:cxnSpLocks/>
          </p:cNvCxnSpPr>
          <p:nvPr/>
        </p:nvCxnSpPr>
        <p:spPr>
          <a:xfrm flipH="1">
            <a:off x="2868685" y="110579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6" name="Straight Connector 655">
            <a:extLst>
              <a:ext uri="{FF2B5EF4-FFF2-40B4-BE49-F238E27FC236}">
                <a16:creationId xmlns:a16="http://schemas.microsoft.com/office/drawing/2014/main" id="{29C646E0-12B4-284F-B8DC-374BC1ECACA2}"/>
              </a:ext>
            </a:extLst>
          </p:cNvPr>
          <p:cNvCxnSpPr>
            <a:cxnSpLocks/>
          </p:cNvCxnSpPr>
          <p:nvPr/>
        </p:nvCxnSpPr>
        <p:spPr>
          <a:xfrm flipH="1">
            <a:off x="2904270" y="112281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7" name="Straight Connector 656">
            <a:extLst>
              <a:ext uri="{FF2B5EF4-FFF2-40B4-BE49-F238E27FC236}">
                <a16:creationId xmlns:a16="http://schemas.microsoft.com/office/drawing/2014/main" id="{C2B481BB-70C1-0440-91C9-BBBAE57F8089}"/>
              </a:ext>
            </a:extLst>
          </p:cNvPr>
          <p:cNvCxnSpPr>
            <a:cxnSpLocks/>
          </p:cNvCxnSpPr>
          <p:nvPr/>
        </p:nvCxnSpPr>
        <p:spPr>
          <a:xfrm flipH="1">
            <a:off x="3004840" y="114061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8" name="Straight Connector 657">
            <a:extLst>
              <a:ext uri="{FF2B5EF4-FFF2-40B4-BE49-F238E27FC236}">
                <a16:creationId xmlns:a16="http://schemas.microsoft.com/office/drawing/2014/main" id="{F0119E6F-86F1-1C4E-A30F-C9DB97851426}"/>
              </a:ext>
            </a:extLst>
          </p:cNvPr>
          <p:cNvCxnSpPr>
            <a:cxnSpLocks/>
          </p:cNvCxnSpPr>
          <p:nvPr/>
        </p:nvCxnSpPr>
        <p:spPr>
          <a:xfrm flipH="1">
            <a:off x="2837741" y="9913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9" name="Straight Connector 658">
            <a:extLst>
              <a:ext uri="{FF2B5EF4-FFF2-40B4-BE49-F238E27FC236}">
                <a16:creationId xmlns:a16="http://schemas.microsoft.com/office/drawing/2014/main" id="{AB27256A-361B-FF4A-B295-3D27701B46F0}"/>
              </a:ext>
            </a:extLst>
          </p:cNvPr>
          <p:cNvCxnSpPr>
            <a:cxnSpLocks/>
          </p:cNvCxnSpPr>
          <p:nvPr/>
        </p:nvCxnSpPr>
        <p:spPr>
          <a:xfrm flipH="1">
            <a:off x="3147956" y="11158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0" name="Straight Connector 659">
            <a:extLst>
              <a:ext uri="{FF2B5EF4-FFF2-40B4-BE49-F238E27FC236}">
                <a16:creationId xmlns:a16="http://schemas.microsoft.com/office/drawing/2014/main" id="{BB5D5100-48AF-8443-8610-21AE2C458449}"/>
              </a:ext>
            </a:extLst>
          </p:cNvPr>
          <p:cNvCxnSpPr>
            <a:cxnSpLocks/>
          </p:cNvCxnSpPr>
          <p:nvPr/>
        </p:nvCxnSpPr>
        <p:spPr>
          <a:xfrm flipH="1">
            <a:off x="3252393" y="111817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1" name="Straight Connector 660">
            <a:extLst>
              <a:ext uri="{FF2B5EF4-FFF2-40B4-BE49-F238E27FC236}">
                <a16:creationId xmlns:a16="http://schemas.microsoft.com/office/drawing/2014/main" id="{76B37437-5AC0-B24F-81EF-52760D80B749}"/>
              </a:ext>
            </a:extLst>
          </p:cNvPr>
          <p:cNvCxnSpPr>
            <a:cxnSpLocks/>
          </p:cNvCxnSpPr>
          <p:nvPr/>
        </p:nvCxnSpPr>
        <p:spPr>
          <a:xfrm flipH="1">
            <a:off x="3205203" y="108026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2" name="Straight Connector 661">
            <a:extLst>
              <a:ext uri="{FF2B5EF4-FFF2-40B4-BE49-F238E27FC236}">
                <a16:creationId xmlns:a16="http://schemas.microsoft.com/office/drawing/2014/main" id="{5434EA04-29B2-D54F-8439-DCBB6C957DCC}"/>
              </a:ext>
            </a:extLst>
          </p:cNvPr>
          <p:cNvCxnSpPr>
            <a:cxnSpLocks/>
          </p:cNvCxnSpPr>
          <p:nvPr/>
        </p:nvCxnSpPr>
        <p:spPr>
          <a:xfrm flipH="1">
            <a:off x="3065181" y="114834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3" name="Straight Connector 662">
            <a:extLst>
              <a:ext uri="{FF2B5EF4-FFF2-40B4-BE49-F238E27FC236}">
                <a16:creationId xmlns:a16="http://schemas.microsoft.com/office/drawing/2014/main" id="{3E49D45E-C5F2-0D46-9DB6-D103DAED8D24}"/>
              </a:ext>
            </a:extLst>
          </p:cNvPr>
          <p:cNvCxnSpPr>
            <a:cxnSpLocks/>
          </p:cNvCxnSpPr>
          <p:nvPr/>
        </p:nvCxnSpPr>
        <p:spPr>
          <a:xfrm flipH="1">
            <a:off x="3091483" y="110579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4" name="Straight Connector 663">
            <a:extLst>
              <a:ext uri="{FF2B5EF4-FFF2-40B4-BE49-F238E27FC236}">
                <a16:creationId xmlns:a16="http://schemas.microsoft.com/office/drawing/2014/main" id="{C17F28F1-F64B-1441-BFD9-66B0BF85E000}"/>
              </a:ext>
            </a:extLst>
          </p:cNvPr>
          <p:cNvCxnSpPr>
            <a:cxnSpLocks/>
          </p:cNvCxnSpPr>
          <p:nvPr/>
        </p:nvCxnSpPr>
        <p:spPr>
          <a:xfrm flipH="1">
            <a:off x="3027274" y="113828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2">
            <p14:nvContentPartPr>
              <p14:cNvPr id="665" name="Ink 664">
                <a:extLst>
                  <a:ext uri="{FF2B5EF4-FFF2-40B4-BE49-F238E27FC236}">
                    <a16:creationId xmlns:a16="http://schemas.microsoft.com/office/drawing/2014/main" id="{4B444F90-8A5E-AC40-B7AA-89B8BBDBA083}"/>
                  </a:ext>
                </a:extLst>
              </p14:cNvPr>
              <p14:cNvContentPartPr/>
              <p14:nvPr/>
            </p14:nvContentPartPr>
            <p14:xfrm>
              <a:off x="2953856" y="1529999"/>
              <a:ext cx="360" cy="360"/>
            </p14:xfrm>
          </p:contentPart>
        </mc:Choice>
        <mc:Fallback xmlns="">
          <p:pic>
            <p:nvPicPr>
              <p:cNvPr id="665" name="Ink 664">
                <a:extLst>
                  <a:ext uri="{FF2B5EF4-FFF2-40B4-BE49-F238E27FC236}">
                    <a16:creationId xmlns:a16="http://schemas.microsoft.com/office/drawing/2014/main" id="{4B444F90-8A5E-AC40-B7AA-89B8BBDBA083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935856" y="14219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3">
            <p14:nvContentPartPr>
              <p14:cNvPr id="666" name="Ink 665">
                <a:extLst>
                  <a:ext uri="{FF2B5EF4-FFF2-40B4-BE49-F238E27FC236}">
                    <a16:creationId xmlns:a16="http://schemas.microsoft.com/office/drawing/2014/main" id="{F3AE7C56-0330-DA49-B897-FFE4E3EC7C36}"/>
                  </a:ext>
                </a:extLst>
              </p14:cNvPr>
              <p14:cNvContentPartPr/>
              <p14:nvPr/>
            </p14:nvContentPartPr>
            <p14:xfrm>
              <a:off x="3245456" y="1529999"/>
              <a:ext cx="360" cy="360"/>
            </p14:xfrm>
          </p:contentPart>
        </mc:Choice>
        <mc:Fallback xmlns="">
          <p:pic>
            <p:nvPicPr>
              <p:cNvPr id="666" name="Ink 665">
                <a:extLst>
                  <a:ext uri="{FF2B5EF4-FFF2-40B4-BE49-F238E27FC236}">
                    <a16:creationId xmlns:a16="http://schemas.microsoft.com/office/drawing/2014/main" id="{F3AE7C56-0330-DA49-B897-FFE4E3EC7C36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3227456" y="142199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667" name="Straight Connector 666">
            <a:extLst>
              <a:ext uri="{FF2B5EF4-FFF2-40B4-BE49-F238E27FC236}">
                <a16:creationId xmlns:a16="http://schemas.microsoft.com/office/drawing/2014/main" id="{0D7ED9DE-10AC-5646-A004-B01ACF7F6D45}"/>
              </a:ext>
            </a:extLst>
          </p:cNvPr>
          <p:cNvCxnSpPr>
            <a:cxnSpLocks/>
          </p:cNvCxnSpPr>
          <p:nvPr/>
        </p:nvCxnSpPr>
        <p:spPr>
          <a:xfrm flipH="1">
            <a:off x="2962291" y="109293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8" name="Straight Connector 667">
            <a:extLst>
              <a:ext uri="{FF2B5EF4-FFF2-40B4-BE49-F238E27FC236}">
                <a16:creationId xmlns:a16="http://schemas.microsoft.com/office/drawing/2014/main" id="{CF422CB2-7935-1148-9DF3-E3C72146EA9F}"/>
              </a:ext>
            </a:extLst>
          </p:cNvPr>
          <p:cNvCxnSpPr>
            <a:cxnSpLocks/>
          </p:cNvCxnSpPr>
          <p:nvPr/>
        </p:nvCxnSpPr>
        <p:spPr>
          <a:xfrm flipH="1">
            <a:off x="2984726" y="11014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9" name="Straight Connector 668">
            <a:extLst>
              <a:ext uri="{FF2B5EF4-FFF2-40B4-BE49-F238E27FC236}">
                <a16:creationId xmlns:a16="http://schemas.microsoft.com/office/drawing/2014/main" id="{DC2272C6-183D-784D-BEE6-F92ED9BF47A5}"/>
              </a:ext>
            </a:extLst>
          </p:cNvPr>
          <p:cNvCxnSpPr>
            <a:cxnSpLocks/>
          </p:cNvCxnSpPr>
          <p:nvPr/>
        </p:nvCxnSpPr>
        <p:spPr>
          <a:xfrm flipH="1">
            <a:off x="3021085" y="108674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0" name="Straight Connector 669">
            <a:extLst>
              <a:ext uri="{FF2B5EF4-FFF2-40B4-BE49-F238E27FC236}">
                <a16:creationId xmlns:a16="http://schemas.microsoft.com/office/drawing/2014/main" id="{B90BA7A9-59FA-EE42-A680-ACE375B85B43}"/>
              </a:ext>
            </a:extLst>
          </p:cNvPr>
          <p:cNvCxnSpPr>
            <a:cxnSpLocks/>
          </p:cNvCxnSpPr>
          <p:nvPr/>
        </p:nvCxnSpPr>
        <p:spPr>
          <a:xfrm flipH="1">
            <a:off x="2936762" y="103491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1" name="Straight Connector 670">
            <a:extLst>
              <a:ext uri="{FF2B5EF4-FFF2-40B4-BE49-F238E27FC236}">
                <a16:creationId xmlns:a16="http://schemas.microsoft.com/office/drawing/2014/main" id="{174778F6-1334-A149-B701-F16CF84DD24D}"/>
              </a:ext>
            </a:extLst>
          </p:cNvPr>
          <p:cNvCxnSpPr>
            <a:cxnSpLocks/>
          </p:cNvCxnSpPr>
          <p:nvPr/>
        </p:nvCxnSpPr>
        <p:spPr>
          <a:xfrm flipH="1">
            <a:off x="3056670" y="110376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>
            <a:extLst>
              <a:ext uri="{FF2B5EF4-FFF2-40B4-BE49-F238E27FC236}">
                <a16:creationId xmlns:a16="http://schemas.microsoft.com/office/drawing/2014/main" id="{BDDE7636-97C4-CD4A-AF60-46C9CC9DA9D8}"/>
              </a:ext>
            </a:extLst>
          </p:cNvPr>
          <p:cNvCxnSpPr>
            <a:cxnSpLocks/>
          </p:cNvCxnSpPr>
          <p:nvPr/>
        </p:nvCxnSpPr>
        <p:spPr>
          <a:xfrm flipH="1">
            <a:off x="3157240" y="112156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3" name="Straight Connector 672">
            <a:extLst>
              <a:ext uri="{FF2B5EF4-FFF2-40B4-BE49-F238E27FC236}">
                <a16:creationId xmlns:a16="http://schemas.microsoft.com/office/drawing/2014/main" id="{D5B87B84-4948-1D4C-B47E-6CA6A8CA65E2}"/>
              </a:ext>
            </a:extLst>
          </p:cNvPr>
          <p:cNvCxnSpPr>
            <a:cxnSpLocks/>
          </p:cNvCxnSpPr>
          <p:nvPr/>
        </p:nvCxnSpPr>
        <p:spPr>
          <a:xfrm flipH="1">
            <a:off x="3217581" y="112929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4" name="Straight Connector 673">
            <a:extLst>
              <a:ext uri="{FF2B5EF4-FFF2-40B4-BE49-F238E27FC236}">
                <a16:creationId xmlns:a16="http://schemas.microsoft.com/office/drawing/2014/main" id="{9EEE154C-BE31-CF42-9E96-7756B600FD02}"/>
              </a:ext>
            </a:extLst>
          </p:cNvPr>
          <p:cNvCxnSpPr>
            <a:cxnSpLocks/>
          </p:cNvCxnSpPr>
          <p:nvPr/>
        </p:nvCxnSpPr>
        <p:spPr>
          <a:xfrm flipH="1">
            <a:off x="3243883" y="10867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5" name="Straight Connector 674">
            <a:extLst>
              <a:ext uri="{FF2B5EF4-FFF2-40B4-BE49-F238E27FC236}">
                <a16:creationId xmlns:a16="http://schemas.microsoft.com/office/drawing/2014/main" id="{2684889F-15B5-394F-A5CB-A35D37E4B386}"/>
              </a:ext>
            </a:extLst>
          </p:cNvPr>
          <p:cNvCxnSpPr>
            <a:cxnSpLocks/>
          </p:cNvCxnSpPr>
          <p:nvPr/>
        </p:nvCxnSpPr>
        <p:spPr>
          <a:xfrm flipH="1">
            <a:off x="3179674" y="111923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4">
            <p14:nvContentPartPr>
              <p14:cNvPr id="676" name="Ink 675">
                <a:extLst>
                  <a:ext uri="{FF2B5EF4-FFF2-40B4-BE49-F238E27FC236}">
                    <a16:creationId xmlns:a16="http://schemas.microsoft.com/office/drawing/2014/main" id="{28FC370F-A124-9840-9FDE-ABC622260278}"/>
                  </a:ext>
                </a:extLst>
              </p14:cNvPr>
              <p14:cNvContentPartPr/>
              <p14:nvPr/>
            </p14:nvContentPartPr>
            <p14:xfrm>
              <a:off x="3054956" y="1587149"/>
              <a:ext cx="360" cy="360"/>
            </p14:xfrm>
          </p:contentPart>
        </mc:Choice>
        <mc:Fallback xmlns="">
          <p:pic>
            <p:nvPicPr>
              <p:cNvPr id="676" name="Ink 675">
                <a:extLst>
                  <a:ext uri="{FF2B5EF4-FFF2-40B4-BE49-F238E27FC236}">
                    <a16:creationId xmlns:a16="http://schemas.microsoft.com/office/drawing/2014/main" id="{28FC370F-A124-9840-9FDE-ABC622260278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3036956" y="14791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5">
            <p14:nvContentPartPr>
              <p14:cNvPr id="677" name="Ink 676">
                <a:extLst>
                  <a:ext uri="{FF2B5EF4-FFF2-40B4-BE49-F238E27FC236}">
                    <a16:creationId xmlns:a16="http://schemas.microsoft.com/office/drawing/2014/main" id="{83E1CA1A-5E37-E640-AA28-E9D9F02C2E2F}"/>
                  </a:ext>
                </a:extLst>
              </p14:cNvPr>
              <p14:cNvContentPartPr/>
              <p14:nvPr/>
            </p14:nvContentPartPr>
            <p14:xfrm>
              <a:off x="2915756" y="1568099"/>
              <a:ext cx="360" cy="360"/>
            </p14:xfrm>
          </p:contentPart>
        </mc:Choice>
        <mc:Fallback xmlns="">
          <p:pic>
            <p:nvPicPr>
              <p:cNvPr id="677" name="Ink 676">
                <a:extLst>
                  <a:ext uri="{FF2B5EF4-FFF2-40B4-BE49-F238E27FC236}">
                    <a16:creationId xmlns:a16="http://schemas.microsoft.com/office/drawing/2014/main" id="{83E1CA1A-5E37-E640-AA28-E9D9F02C2E2F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2897756" y="14600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6">
            <p14:nvContentPartPr>
              <p14:cNvPr id="678" name="Ink 677">
                <a:extLst>
                  <a:ext uri="{FF2B5EF4-FFF2-40B4-BE49-F238E27FC236}">
                    <a16:creationId xmlns:a16="http://schemas.microsoft.com/office/drawing/2014/main" id="{A9959DED-E4C5-E24A-9C11-4351E6ABA38A}"/>
                  </a:ext>
                </a:extLst>
              </p14:cNvPr>
              <p14:cNvContentPartPr/>
              <p14:nvPr/>
            </p14:nvContentPartPr>
            <p14:xfrm>
              <a:off x="3207356" y="1568099"/>
              <a:ext cx="360" cy="360"/>
            </p14:xfrm>
          </p:contentPart>
        </mc:Choice>
        <mc:Fallback xmlns="">
          <p:pic>
            <p:nvPicPr>
              <p:cNvPr id="678" name="Ink 677">
                <a:extLst>
                  <a:ext uri="{FF2B5EF4-FFF2-40B4-BE49-F238E27FC236}">
                    <a16:creationId xmlns:a16="http://schemas.microsoft.com/office/drawing/2014/main" id="{A9959DED-E4C5-E24A-9C11-4351E6ABA38A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3189356" y="14600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7">
            <p14:nvContentPartPr>
              <p14:cNvPr id="679" name="Ink 678">
                <a:extLst>
                  <a:ext uri="{FF2B5EF4-FFF2-40B4-BE49-F238E27FC236}">
                    <a16:creationId xmlns:a16="http://schemas.microsoft.com/office/drawing/2014/main" id="{D245F8DC-BF14-904A-8FCB-ABD1F62B0C61}"/>
                  </a:ext>
                </a:extLst>
              </p14:cNvPr>
              <p14:cNvContentPartPr/>
              <p14:nvPr/>
            </p14:nvContentPartPr>
            <p14:xfrm>
              <a:off x="2451706" y="1542699"/>
              <a:ext cx="360" cy="360"/>
            </p14:xfrm>
          </p:contentPart>
        </mc:Choice>
        <mc:Fallback xmlns="">
          <p:pic>
            <p:nvPicPr>
              <p:cNvPr id="679" name="Ink 678">
                <a:extLst>
                  <a:ext uri="{FF2B5EF4-FFF2-40B4-BE49-F238E27FC236}">
                    <a16:creationId xmlns:a16="http://schemas.microsoft.com/office/drawing/2014/main" id="{D245F8DC-BF14-904A-8FCB-ABD1F62B0C6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433706" y="143469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680" name="Straight Connector 679">
            <a:extLst>
              <a:ext uri="{FF2B5EF4-FFF2-40B4-BE49-F238E27FC236}">
                <a16:creationId xmlns:a16="http://schemas.microsoft.com/office/drawing/2014/main" id="{7E6AE736-1FA9-4943-A6E7-A09F9001CA26}"/>
              </a:ext>
            </a:extLst>
          </p:cNvPr>
          <p:cNvCxnSpPr>
            <a:cxnSpLocks/>
          </p:cNvCxnSpPr>
          <p:nvPr/>
        </p:nvCxnSpPr>
        <p:spPr>
          <a:xfrm flipH="1">
            <a:off x="2190976" y="11141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1" name="Straight Connector 680">
            <a:extLst>
              <a:ext uri="{FF2B5EF4-FFF2-40B4-BE49-F238E27FC236}">
                <a16:creationId xmlns:a16="http://schemas.microsoft.com/office/drawing/2014/main" id="{796165E0-CE21-744C-90EC-441FBA4C19F6}"/>
              </a:ext>
            </a:extLst>
          </p:cNvPr>
          <p:cNvCxnSpPr>
            <a:cxnSpLocks/>
          </p:cNvCxnSpPr>
          <p:nvPr/>
        </p:nvCxnSpPr>
        <p:spPr>
          <a:xfrm flipH="1">
            <a:off x="2227335" y="109944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2" name="Straight Connector 681">
            <a:extLst>
              <a:ext uri="{FF2B5EF4-FFF2-40B4-BE49-F238E27FC236}">
                <a16:creationId xmlns:a16="http://schemas.microsoft.com/office/drawing/2014/main" id="{B7496415-BF72-FB4F-A580-719BF0BB5286}"/>
              </a:ext>
            </a:extLst>
          </p:cNvPr>
          <p:cNvCxnSpPr>
            <a:cxnSpLocks/>
          </p:cNvCxnSpPr>
          <p:nvPr/>
        </p:nvCxnSpPr>
        <p:spPr>
          <a:xfrm flipH="1">
            <a:off x="2262920" y="111646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3" name="Straight Connector 682">
            <a:extLst>
              <a:ext uri="{FF2B5EF4-FFF2-40B4-BE49-F238E27FC236}">
                <a16:creationId xmlns:a16="http://schemas.microsoft.com/office/drawing/2014/main" id="{076F9E40-005A-774B-BD52-450529994860}"/>
              </a:ext>
            </a:extLst>
          </p:cNvPr>
          <p:cNvCxnSpPr>
            <a:cxnSpLocks/>
          </p:cNvCxnSpPr>
          <p:nvPr/>
        </p:nvCxnSpPr>
        <p:spPr>
          <a:xfrm flipH="1">
            <a:off x="2363490" y="113426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4" name="Straight Connector 683">
            <a:extLst>
              <a:ext uri="{FF2B5EF4-FFF2-40B4-BE49-F238E27FC236}">
                <a16:creationId xmlns:a16="http://schemas.microsoft.com/office/drawing/2014/main" id="{D6E5D82F-1A9D-944B-8570-548171CF4999}"/>
              </a:ext>
            </a:extLst>
          </p:cNvPr>
          <p:cNvCxnSpPr>
            <a:cxnSpLocks/>
          </p:cNvCxnSpPr>
          <p:nvPr/>
        </p:nvCxnSpPr>
        <p:spPr>
          <a:xfrm flipH="1">
            <a:off x="2196391" y="9849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5" name="Straight Connector 684">
            <a:extLst>
              <a:ext uri="{FF2B5EF4-FFF2-40B4-BE49-F238E27FC236}">
                <a16:creationId xmlns:a16="http://schemas.microsoft.com/office/drawing/2014/main" id="{E3615FFE-2AC5-5E47-94E8-73F11AA24E51}"/>
              </a:ext>
            </a:extLst>
          </p:cNvPr>
          <p:cNvCxnSpPr>
            <a:cxnSpLocks/>
          </p:cNvCxnSpPr>
          <p:nvPr/>
        </p:nvCxnSpPr>
        <p:spPr>
          <a:xfrm flipH="1">
            <a:off x="2506606" y="11095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6" name="Straight Connector 685">
            <a:extLst>
              <a:ext uri="{FF2B5EF4-FFF2-40B4-BE49-F238E27FC236}">
                <a16:creationId xmlns:a16="http://schemas.microsoft.com/office/drawing/2014/main" id="{36409CF5-8EA7-2044-81FF-9012D6CE89D7}"/>
              </a:ext>
            </a:extLst>
          </p:cNvPr>
          <p:cNvCxnSpPr>
            <a:cxnSpLocks/>
          </p:cNvCxnSpPr>
          <p:nvPr/>
        </p:nvCxnSpPr>
        <p:spPr>
          <a:xfrm flipH="1">
            <a:off x="2611043" y="111182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7" name="Straight Connector 686">
            <a:extLst>
              <a:ext uri="{FF2B5EF4-FFF2-40B4-BE49-F238E27FC236}">
                <a16:creationId xmlns:a16="http://schemas.microsoft.com/office/drawing/2014/main" id="{B6FAD408-26D3-D14F-8CAF-D444BED4D3A5}"/>
              </a:ext>
            </a:extLst>
          </p:cNvPr>
          <p:cNvCxnSpPr>
            <a:cxnSpLocks/>
          </p:cNvCxnSpPr>
          <p:nvPr/>
        </p:nvCxnSpPr>
        <p:spPr>
          <a:xfrm flipH="1">
            <a:off x="2563853" y="107391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8" name="Straight Connector 687">
            <a:extLst>
              <a:ext uri="{FF2B5EF4-FFF2-40B4-BE49-F238E27FC236}">
                <a16:creationId xmlns:a16="http://schemas.microsoft.com/office/drawing/2014/main" id="{F64F0E7A-865E-FE48-AF77-D3AF63F7A97E}"/>
              </a:ext>
            </a:extLst>
          </p:cNvPr>
          <p:cNvCxnSpPr>
            <a:cxnSpLocks/>
          </p:cNvCxnSpPr>
          <p:nvPr/>
        </p:nvCxnSpPr>
        <p:spPr>
          <a:xfrm flipH="1">
            <a:off x="2423831" y="114199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9" name="Straight Connector 688">
            <a:extLst>
              <a:ext uri="{FF2B5EF4-FFF2-40B4-BE49-F238E27FC236}">
                <a16:creationId xmlns:a16="http://schemas.microsoft.com/office/drawing/2014/main" id="{F7D43DE3-6BE0-D84C-B278-835A6A70FD4B}"/>
              </a:ext>
            </a:extLst>
          </p:cNvPr>
          <p:cNvCxnSpPr>
            <a:cxnSpLocks/>
          </p:cNvCxnSpPr>
          <p:nvPr/>
        </p:nvCxnSpPr>
        <p:spPr>
          <a:xfrm flipH="1">
            <a:off x="2450133" y="10994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0" name="Straight Connector 689">
            <a:extLst>
              <a:ext uri="{FF2B5EF4-FFF2-40B4-BE49-F238E27FC236}">
                <a16:creationId xmlns:a16="http://schemas.microsoft.com/office/drawing/2014/main" id="{F07EA24A-0738-6C4E-BA01-AEB982348C36}"/>
              </a:ext>
            </a:extLst>
          </p:cNvPr>
          <p:cNvCxnSpPr>
            <a:cxnSpLocks/>
          </p:cNvCxnSpPr>
          <p:nvPr/>
        </p:nvCxnSpPr>
        <p:spPr>
          <a:xfrm flipH="1">
            <a:off x="2385924" y="113193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8">
            <p14:nvContentPartPr>
              <p14:cNvPr id="691" name="Ink 690">
                <a:extLst>
                  <a:ext uri="{FF2B5EF4-FFF2-40B4-BE49-F238E27FC236}">
                    <a16:creationId xmlns:a16="http://schemas.microsoft.com/office/drawing/2014/main" id="{1C8D8222-F6B9-CB4C-A122-3E92B01DD4E9}"/>
                  </a:ext>
                </a:extLst>
              </p14:cNvPr>
              <p14:cNvContentPartPr/>
              <p14:nvPr/>
            </p14:nvContentPartPr>
            <p14:xfrm>
              <a:off x="2312506" y="1523649"/>
              <a:ext cx="360" cy="360"/>
            </p14:xfrm>
          </p:contentPart>
        </mc:Choice>
        <mc:Fallback xmlns="">
          <p:pic>
            <p:nvPicPr>
              <p:cNvPr id="691" name="Ink 690">
                <a:extLst>
                  <a:ext uri="{FF2B5EF4-FFF2-40B4-BE49-F238E27FC236}">
                    <a16:creationId xmlns:a16="http://schemas.microsoft.com/office/drawing/2014/main" id="{1C8D8222-F6B9-CB4C-A122-3E92B01DD4E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294506" y="14156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9">
            <p14:nvContentPartPr>
              <p14:cNvPr id="692" name="Ink 691">
                <a:extLst>
                  <a:ext uri="{FF2B5EF4-FFF2-40B4-BE49-F238E27FC236}">
                    <a16:creationId xmlns:a16="http://schemas.microsoft.com/office/drawing/2014/main" id="{BA040613-3EF6-E641-9CCE-704147554BB7}"/>
                  </a:ext>
                </a:extLst>
              </p14:cNvPr>
              <p14:cNvContentPartPr/>
              <p14:nvPr/>
            </p14:nvContentPartPr>
            <p14:xfrm>
              <a:off x="2604106" y="1523649"/>
              <a:ext cx="360" cy="360"/>
            </p14:xfrm>
          </p:contentPart>
        </mc:Choice>
        <mc:Fallback xmlns="">
          <p:pic>
            <p:nvPicPr>
              <p:cNvPr id="692" name="Ink 691">
                <a:extLst>
                  <a:ext uri="{FF2B5EF4-FFF2-40B4-BE49-F238E27FC236}">
                    <a16:creationId xmlns:a16="http://schemas.microsoft.com/office/drawing/2014/main" id="{BA040613-3EF6-E641-9CCE-704147554BB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586106" y="141564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693" name="Straight Connector 692">
            <a:extLst>
              <a:ext uri="{FF2B5EF4-FFF2-40B4-BE49-F238E27FC236}">
                <a16:creationId xmlns:a16="http://schemas.microsoft.com/office/drawing/2014/main" id="{950CEF9F-9541-C344-9AA3-4A4A8DAAC36F}"/>
              </a:ext>
            </a:extLst>
          </p:cNvPr>
          <p:cNvCxnSpPr>
            <a:cxnSpLocks/>
          </p:cNvCxnSpPr>
          <p:nvPr/>
        </p:nvCxnSpPr>
        <p:spPr>
          <a:xfrm flipH="1">
            <a:off x="2320941" y="108658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4" name="Straight Connector 693">
            <a:extLst>
              <a:ext uri="{FF2B5EF4-FFF2-40B4-BE49-F238E27FC236}">
                <a16:creationId xmlns:a16="http://schemas.microsoft.com/office/drawing/2014/main" id="{4BCB47F6-3123-B24D-927B-F7D024426E2B}"/>
              </a:ext>
            </a:extLst>
          </p:cNvPr>
          <p:cNvCxnSpPr>
            <a:cxnSpLocks/>
          </p:cNvCxnSpPr>
          <p:nvPr/>
        </p:nvCxnSpPr>
        <p:spPr>
          <a:xfrm flipH="1">
            <a:off x="2343376" y="10950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5" name="Straight Connector 694">
            <a:extLst>
              <a:ext uri="{FF2B5EF4-FFF2-40B4-BE49-F238E27FC236}">
                <a16:creationId xmlns:a16="http://schemas.microsoft.com/office/drawing/2014/main" id="{829C6FA1-848B-2642-81CF-B7379F126EA9}"/>
              </a:ext>
            </a:extLst>
          </p:cNvPr>
          <p:cNvCxnSpPr>
            <a:cxnSpLocks/>
          </p:cNvCxnSpPr>
          <p:nvPr/>
        </p:nvCxnSpPr>
        <p:spPr>
          <a:xfrm flipH="1">
            <a:off x="2379735" y="108039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6" name="Straight Connector 695">
            <a:extLst>
              <a:ext uri="{FF2B5EF4-FFF2-40B4-BE49-F238E27FC236}">
                <a16:creationId xmlns:a16="http://schemas.microsoft.com/office/drawing/2014/main" id="{63BCFA22-BFB7-1042-9756-4E3069563A6F}"/>
              </a:ext>
            </a:extLst>
          </p:cNvPr>
          <p:cNvCxnSpPr>
            <a:cxnSpLocks/>
          </p:cNvCxnSpPr>
          <p:nvPr/>
        </p:nvCxnSpPr>
        <p:spPr>
          <a:xfrm flipH="1">
            <a:off x="2295412" y="102856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7" name="Straight Connector 696">
            <a:extLst>
              <a:ext uri="{FF2B5EF4-FFF2-40B4-BE49-F238E27FC236}">
                <a16:creationId xmlns:a16="http://schemas.microsoft.com/office/drawing/2014/main" id="{0CA88EF1-3AB5-A442-B371-F5B712B0AE6A}"/>
              </a:ext>
            </a:extLst>
          </p:cNvPr>
          <p:cNvCxnSpPr>
            <a:cxnSpLocks/>
          </p:cNvCxnSpPr>
          <p:nvPr/>
        </p:nvCxnSpPr>
        <p:spPr>
          <a:xfrm flipH="1">
            <a:off x="2415320" y="109741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8" name="Straight Connector 697">
            <a:extLst>
              <a:ext uri="{FF2B5EF4-FFF2-40B4-BE49-F238E27FC236}">
                <a16:creationId xmlns:a16="http://schemas.microsoft.com/office/drawing/2014/main" id="{AAA274A0-B8A3-1E42-8A3C-5ED5412C66F7}"/>
              </a:ext>
            </a:extLst>
          </p:cNvPr>
          <p:cNvCxnSpPr>
            <a:cxnSpLocks/>
          </p:cNvCxnSpPr>
          <p:nvPr/>
        </p:nvCxnSpPr>
        <p:spPr>
          <a:xfrm flipH="1">
            <a:off x="2515890" y="111521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9" name="Straight Connector 698">
            <a:extLst>
              <a:ext uri="{FF2B5EF4-FFF2-40B4-BE49-F238E27FC236}">
                <a16:creationId xmlns:a16="http://schemas.microsoft.com/office/drawing/2014/main" id="{C55039D2-1F51-A246-A076-E6C8283F00A7}"/>
              </a:ext>
            </a:extLst>
          </p:cNvPr>
          <p:cNvCxnSpPr>
            <a:cxnSpLocks/>
          </p:cNvCxnSpPr>
          <p:nvPr/>
        </p:nvCxnSpPr>
        <p:spPr>
          <a:xfrm flipH="1">
            <a:off x="2576231" y="112294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0" name="Straight Connector 699">
            <a:extLst>
              <a:ext uri="{FF2B5EF4-FFF2-40B4-BE49-F238E27FC236}">
                <a16:creationId xmlns:a16="http://schemas.microsoft.com/office/drawing/2014/main" id="{2BE1A6DD-53D7-6047-A6CF-9532A2327F16}"/>
              </a:ext>
            </a:extLst>
          </p:cNvPr>
          <p:cNvCxnSpPr>
            <a:cxnSpLocks/>
          </p:cNvCxnSpPr>
          <p:nvPr/>
        </p:nvCxnSpPr>
        <p:spPr>
          <a:xfrm flipH="1">
            <a:off x="2602533" y="108039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1" name="Straight Connector 700">
            <a:extLst>
              <a:ext uri="{FF2B5EF4-FFF2-40B4-BE49-F238E27FC236}">
                <a16:creationId xmlns:a16="http://schemas.microsoft.com/office/drawing/2014/main" id="{270997F1-13E0-4F41-833E-10D8AC02AFF3}"/>
              </a:ext>
            </a:extLst>
          </p:cNvPr>
          <p:cNvCxnSpPr>
            <a:cxnSpLocks/>
          </p:cNvCxnSpPr>
          <p:nvPr/>
        </p:nvCxnSpPr>
        <p:spPr>
          <a:xfrm flipH="1">
            <a:off x="2538324" y="111288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0">
            <p14:nvContentPartPr>
              <p14:cNvPr id="702" name="Ink 701">
                <a:extLst>
                  <a:ext uri="{FF2B5EF4-FFF2-40B4-BE49-F238E27FC236}">
                    <a16:creationId xmlns:a16="http://schemas.microsoft.com/office/drawing/2014/main" id="{F9DA471C-2DE4-0349-AB5C-9FE65BAD4E73}"/>
                  </a:ext>
                </a:extLst>
              </p14:cNvPr>
              <p14:cNvContentPartPr/>
              <p14:nvPr/>
            </p14:nvContentPartPr>
            <p14:xfrm>
              <a:off x="2413606" y="1580799"/>
              <a:ext cx="360" cy="360"/>
            </p14:xfrm>
          </p:contentPart>
        </mc:Choice>
        <mc:Fallback xmlns="">
          <p:pic>
            <p:nvPicPr>
              <p:cNvPr id="702" name="Ink 701">
                <a:extLst>
                  <a:ext uri="{FF2B5EF4-FFF2-40B4-BE49-F238E27FC236}">
                    <a16:creationId xmlns:a16="http://schemas.microsoft.com/office/drawing/2014/main" id="{F9DA471C-2DE4-0349-AB5C-9FE65BAD4E7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395606" y="14727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1">
            <p14:nvContentPartPr>
              <p14:cNvPr id="703" name="Ink 702">
                <a:extLst>
                  <a:ext uri="{FF2B5EF4-FFF2-40B4-BE49-F238E27FC236}">
                    <a16:creationId xmlns:a16="http://schemas.microsoft.com/office/drawing/2014/main" id="{228477B1-D0B6-9A49-A70C-D8F073B8FA31}"/>
                  </a:ext>
                </a:extLst>
              </p14:cNvPr>
              <p14:cNvContentPartPr/>
              <p14:nvPr/>
            </p14:nvContentPartPr>
            <p14:xfrm>
              <a:off x="2274406" y="1561749"/>
              <a:ext cx="360" cy="360"/>
            </p14:xfrm>
          </p:contentPart>
        </mc:Choice>
        <mc:Fallback xmlns="">
          <p:pic>
            <p:nvPicPr>
              <p:cNvPr id="703" name="Ink 702">
                <a:extLst>
                  <a:ext uri="{FF2B5EF4-FFF2-40B4-BE49-F238E27FC236}">
                    <a16:creationId xmlns:a16="http://schemas.microsoft.com/office/drawing/2014/main" id="{228477B1-D0B6-9A49-A70C-D8F073B8FA3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256406" y="14537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2">
            <p14:nvContentPartPr>
              <p14:cNvPr id="704" name="Ink 703">
                <a:extLst>
                  <a:ext uri="{FF2B5EF4-FFF2-40B4-BE49-F238E27FC236}">
                    <a16:creationId xmlns:a16="http://schemas.microsoft.com/office/drawing/2014/main" id="{72199DDE-1516-4E42-8551-2D1AD532A454}"/>
                  </a:ext>
                </a:extLst>
              </p14:cNvPr>
              <p14:cNvContentPartPr/>
              <p14:nvPr/>
            </p14:nvContentPartPr>
            <p14:xfrm>
              <a:off x="2566006" y="1561749"/>
              <a:ext cx="360" cy="360"/>
            </p14:xfrm>
          </p:contentPart>
        </mc:Choice>
        <mc:Fallback xmlns="">
          <p:pic>
            <p:nvPicPr>
              <p:cNvPr id="704" name="Ink 703">
                <a:extLst>
                  <a:ext uri="{FF2B5EF4-FFF2-40B4-BE49-F238E27FC236}">
                    <a16:creationId xmlns:a16="http://schemas.microsoft.com/office/drawing/2014/main" id="{72199DDE-1516-4E42-8551-2D1AD532A45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548006" y="14537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3">
            <p14:nvContentPartPr>
              <p14:cNvPr id="705" name="Ink 704">
                <a:extLst>
                  <a:ext uri="{FF2B5EF4-FFF2-40B4-BE49-F238E27FC236}">
                    <a16:creationId xmlns:a16="http://schemas.microsoft.com/office/drawing/2014/main" id="{AA5526BE-573F-DB45-8EAA-14B5FC96BE0C}"/>
                  </a:ext>
                </a:extLst>
              </p14:cNvPr>
              <p14:cNvContentPartPr/>
              <p14:nvPr/>
            </p14:nvContentPartPr>
            <p14:xfrm>
              <a:off x="7582506" y="1536349"/>
              <a:ext cx="360" cy="360"/>
            </p14:xfrm>
          </p:contentPart>
        </mc:Choice>
        <mc:Fallback xmlns="">
          <p:pic>
            <p:nvPicPr>
              <p:cNvPr id="705" name="Ink 704">
                <a:extLst>
                  <a:ext uri="{FF2B5EF4-FFF2-40B4-BE49-F238E27FC236}">
                    <a16:creationId xmlns:a16="http://schemas.microsoft.com/office/drawing/2014/main" id="{AA5526BE-573F-DB45-8EAA-14B5FC96BE0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564506" y="142834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706" name="Straight Connector 705">
            <a:extLst>
              <a:ext uri="{FF2B5EF4-FFF2-40B4-BE49-F238E27FC236}">
                <a16:creationId xmlns:a16="http://schemas.microsoft.com/office/drawing/2014/main" id="{CFDB12E1-9363-5643-8E1A-D347735DD119}"/>
              </a:ext>
            </a:extLst>
          </p:cNvPr>
          <p:cNvCxnSpPr>
            <a:cxnSpLocks/>
          </p:cNvCxnSpPr>
          <p:nvPr/>
        </p:nvCxnSpPr>
        <p:spPr>
          <a:xfrm flipH="1">
            <a:off x="7321776" y="11077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7" name="Straight Connector 706">
            <a:extLst>
              <a:ext uri="{FF2B5EF4-FFF2-40B4-BE49-F238E27FC236}">
                <a16:creationId xmlns:a16="http://schemas.microsoft.com/office/drawing/2014/main" id="{C2756CA0-FA19-F943-A451-8AAC42C6C4E4}"/>
              </a:ext>
            </a:extLst>
          </p:cNvPr>
          <p:cNvCxnSpPr>
            <a:cxnSpLocks/>
          </p:cNvCxnSpPr>
          <p:nvPr/>
        </p:nvCxnSpPr>
        <p:spPr>
          <a:xfrm flipH="1">
            <a:off x="7358135" y="109309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8" name="Straight Connector 707">
            <a:extLst>
              <a:ext uri="{FF2B5EF4-FFF2-40B4-BE49-F238E27FC236}">
                <a16:creationId xmlns:a16="http://schemas.microsoft.com/office/drawing/2014/main" id="{FE912C95-EAB0-004E-8931-C60712991AA2}"/>
              </a:ext>
            </a:extLst>
          </p:cNvPr>
          <p:cNvCxnSpPr>
            <a:cxnSpLocks/>
          </p:cNvCxnSpPr>
          <p:nvPr/>
        </p:nvCxnSpPr>
        <p:spPr>
          <a:xfrm flipH="1">
            <a:off x="7393720" y="111011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9" name="Straight Connector 708">
            <a:extLst>
              <a:ext uri="{FF2B5EF4-FFF2-40B4-BE49-F238E27FC236}">
                <a16:creationId xmlns:a16="http://schemas.microsoft.com/office/drawing/2014/main" id="{27C5F309-A072-D145-9834-AC5C89A6B263}"/>
              </a:ext>
            </a:extLst>
          </p:cNvPr>
          <p:cNvCxnSpPr>
            <a:cxnSpLocks/>
          </p:cNvCxnSpPr>
          <p:nvPr/>
        </p:nvCxnSpPr>
        <p:spPr>
          <a:xfrm flipH="1">
            <a:off x="7494290" y="112791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0" name="Straight Connector 709">
            <a:extLst>
              <a:ext uri="{FF2B5EF4-FFF2-40B4-BE49-F238E27FC236}">
                <a16:creationId xmlns:a16="http://schemas.microsoft.com/office/drawing/2014/main" id="{1060816F-17E3-CD4F-BE65-251CB5225BFB}"/>
              </a:ext>
            </a:extLst>
          </p:cNvPr>
          <p:cNvCxnSpPr>
            <a:cxnSpLocks/>
          </p:cNvCxnSpPr>
          <p:nvPr/>
        </p:nvCxnSpPr>
        <p:spPr>
          <a:xfrm flipH="1">
            <a:off x="7327191" y="9786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1" name="Straight Connector 710">
            <a:extLst>
              <a:ext uri="{FF2B5EF4-FFF2-40B4-BE49-F238E27FC236}">
                <a16:creationId xmlns:a16="http://schemas.microsoft.com/office/drawing/2014/main" id="{D106159F-5BB6-8D45-95B1-B944C58EC89F}"/>
              </a:ext>
            </a:extLst>
          </p:cNvPr>
          <p:cNvCxnSpPr>
            <a:cxnSpLocks/>
          </p:cNvCxnSpPr>
          <p:nvPr/>
        </p:nvCxnSpPr>
        <p:spPr>
          <a:xfrm flipH="1">
            <a:off x="7637406" y="11031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2" name="Straight Connector 711">
            <a:extLst>
              <a:ext uri="{FF2B5EF4-FFF2-40B4-BE49-F238E27FC236}">
                <a16:creationId xmlns:a16="http://schemas.microsoft.com/office/drawing/2014/main" id="{FB91AFBA-9799-E14C-AD90-0C6EE71C99E6}"/>
              </a:ext>
            </a:extLst>
          </p:cNvPr>
          <p:cNvCxnSpPr>
            <a:cxnSpLocks/>
          </p:cNvCxnSpPr>
          <p:nvPr/>
        </p:nvCxnSpPr>
        <p:spPr>
          <a:xfrm flipH="1">
            <a:off x="7741843" y="110547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3" name="Straight Connector 712">
            <a:extLst>
              <a:ext uri="{FF2B5EF4-FFF2-40B4-BE49-F238E27FC236}">
                <a16:creationId xmlns:a16="http://schemas.microsoft.com/office/drawing/2014/main" id="{CE5FDC79-495D-2842-B24B-CD7375340DA5}"/>
              </a:ext>
            </a:extLst>
          </p:cNvPr>
          <p:cNvCxnSpPr>
            <a:cxnSpLocks/>
          </p:cNvCxnSpPr>
          <p:nvPr/>
        </p:nvCxnSpPr>
        <p:spPr>
          <a:xfrm flipH="1">
            <a:off x="7694653" y="106756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4" name="Straight Connector 713">
            <a:extLst>
              <a:ext uri="{FF2B5EF4-FFF2-40B4-BE49-F238E27FC236}">
                <a16:creationId xmlns:a16="http://schemas.microsoft.com/office/drawing/2014/main" id="{B0F62937-D2C1-F34C-857C-3775A6CF35B6}"/>
              </a:ext>
            </a:extLst>
          </p:cNvPr>
          <p:cNvCxnSpPr>
            <a:cxnSpLocks/>
          </p:cNvCxnSpPr>
          <p:nvPr/>
        </p:nvCxnSpPr>
        <p:spPr>
          <a:xfrm flipH="1">
            <a:off x="7554631" y="113564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5" name="Straight Connector 714">
            <a:extLst>
              <a:ext uri="{FF2B5EF4-FFF2-40B4-BE49-F238E27FC236}">
                <a16:creationId xmlns:a16="http://schemas.microsoft.com/office/drawing/2014/main" id="{50045687-1CBA-BC42-943B-25FDFFB95170}"/>
              </a:ext>
            </a:extLst>
          </p:cNvPr>
          <p:cNvCxnSpPr>
            <a:cxnSpLocks/>
          </p:cNvCxnSpPr>
          <p:nvPr/>
        </p:nvCxnSpPr>
        <p:spPr>
          <a:xfrm flipH="1">
            <a:off x="7580933" y="109309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6" name="Straight Connector 715">
            <a:extLst>
              <a:ext uri="{FF2B5EF4-FFF2-40B4-BE49-F238E27FC236}">
                <a16:creationId xmlns:a16="http://schemas.microsoft.com/office/drawing/2014/main" id="{6D7822C3-81CA-9243-B48A-BBFF4BB1C3A3}"/>
              </a:ext>
            </a:extLst>
          </p:cNvPr>
          <p:cNvCxnSpPr>
            <a:cxnSpLocks/>
          </p:cNvCxnSpPr>
          <p:nvPr/>
        </p:nvCxnSpPr>
        <p:spPr>
          <a:xfrm flipH="1">
            <a:off x="7516724" y="112558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4">
            <p14:nvContentPartPr>
              <p14:cNvPr id="717" name="Ink 716">
                <a:extLst>
                  <a:ext uri="{FF2B5EF4-FFF2-40B4-BE49-F238E27FC236}">
                    <a16:creationId xmlns:a16="http://schemas.microsoft.com/office/drawing/2014/main" id="{7E869CB1-36F0-C44A-A53B-7B327A7C0376}"/>
                  </a:ext>
                </a:extLst>
              </p14:cNvPr>
              <p14:cNvContentPartPr/>
              <p14:nvPr/>
            </p14:nvContentPartPr>
            <p14:xfrm>
              <a:off x="7443306" y="1517299"/>
              <a:ext cx="360" cy="360"/>
            </p14:xfrm>
          </p:contentPart>
        </mc:Choice>
        <mc:Fallback xmlns="">
          <p:pic>
            <p:nvPicPr>
              <p:cNvPr id="717" name="Ink 716">
                <a:extLst>
                  <a:ext uri="{FF2B5EF4-FFF2-40B4-BE49-F238E27FC236}">
                    <a16:creationId xmlns:a16="http://schemas.microsoft.com/office/drawing/2014/main" id="{7E869CB1-36F0-C44A-A53B-7B327A7C037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425306" y="14092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5">
            <p14:nvContentPartPr>
              <p14:cNvPr id="718" name="Ink 717">
                <a:extLst>
                  <a:ext uri="{FF2B5EF4-FFF2-40B4-BE49-F238E27FC236}">
                    <a16:creationId xmlns:a16="http://schemas.microsoft.com/office/drawing/2014/main" id="{AA1785F2-FD0A-DA49-A303-B094D05FCEDC}"/>
                  </a:ext>
                </a:extLst>
              </p14:cNvPr>
              <p14:cNvContentPartPr/>
              <p14:nvPr/>
            </p14:nvContentPartPr>
            <p14:xfrm>
              <a:off x="7734906" y="1517299"/>
              <a:ext cx="360" cy="360"/>
            </p14:xfrm>
          </p:contentPart>
        </mc:Choice>
        <mc:Fallback xmlns="">
          <p:pic>
            <p:nvPicPr>
              <p:cNvPr id="718" name="Ink 717">
                <a:extLst>
                  <a:ext uri="{FF2B5EF4-FFF2-40B4-BE49-F238E27FC236}">
                    <a16:creationId xmlns:a16="http://schemas.microsoft.com/office/drawing/2014/main" id="{AA1785F2-FD0A-DA49-A303-B094D05FCED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716906" y="140929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719" name="Straight Connector 718">
            <a:extLst>
              <a:ext uri="{FF2B5EF4-FFF2-40B4-BE49-F238E27FC236}">
                <a16:creationId xmlns:a16="http://schemas.microsoft.com/office/drawing/2014/main" id="{92FD38D2-DDEB-9E4C-966D-0003C4189C20}"/>
              </a:ext>
            </a:extLst>
          </p:cNvPr>
          <p:cNvCxnSpPr>
            <a:cxnSpLocks/>
          </p:cNvCxnSpPr>
          <p:nvPr/>
        </p:nvCxnSpPr>
        <p:spPr>
          <a:xfrm flipH="1">
            <a:off x="7451741" y="108023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Connector 719">
            <a:extLst>
              <a:ext uri="{FF2B5EF4-FFF2-40B4-BE49-F238E27FC236}">
                <a16:creationId xmlns:a16="http://schemas.microsoft.com/office/drawing/2014/main" id="{AD9E4853-FC7C-3043-B4F3-DE02E09BD463}"/>
              </a:ext>
            </a:extLst>
          </p:cNvPr>
          <p:cNvCxnSpPr>
            <a:cxnSpLocks/>
          </p:cNvCxnSpPr>
          <p:nvPr/>
        </p:nvCxnSpPr>
        <p:spPr>
          <a:xfrm flipH="1">
            <a:off x="7474176" y="10887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Connector 720">
            <a:extLst>
              <a:ext uri="{FF2B5EF4-FFF2-40B4-BE49-F238E27FC236}">
                <a16:creationId xmlns:a16="http://schemas.microsoft.com/office/drawing/2014/main" id="{9E1AE999-97C0-3746-AEC9-BE529A605B8A}"/>
              </a:ext>
            </a:extLst>
          </p:cNvPr>
          <p:cNvCxnSpPr>
            <a:cxnSpLocks/>
          </p:cNvCxnSpPr>
          <p:nvPr/>
        </p:nvCxnSpPr>
        <p:spPr>
          <a:xfrm flipH="1">
            <a:off x="7510535" y="107404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2" name="Straight Connector 721">
            <a:extLst>
              <a:ext uri="{FF2B5EF4-FFF2-40B4-BE49-F238E27FC236}">
                <a16:creationId xmlns:a16="http://schemas.microsoft.com/office/drawing/2014/main" id="{4B2DE101-6256-4A45-9C38-F6A61DB07C92}"/>
              </a:ext>
            </a:extLst>
          </p:cNvPr>
          <p:cNvCxnSpPr>
            <a:cxnSpLocks/>
          </p:cNvCxnSpPr>
          <p:nvPr/>
        </p:nvCxnSpPr>
        <p:spPr>
          <a:xfrm flipH="1">
            <a:off x="7426212" y="102221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3" name="Straight Connector 722">
            <a:extLst>
              <a:ext uri="{FF2B5EF4-FFF2-40B4-BE49-F238E27FC236}">
                <a16:creationId xmlns:a16="http://schemas.microsoft.com/office/drawing/2014/main" id="{6FCF8BFF-D76B-0A47-9948-8898E12ED17F}"/>
              </a:ext>
            </a:extLst>
          </p:cNvPr>
          <p:cNvCxnSpPr>
            <a:cxnSpLocks/>
          </p:cNvCxnSpPr>
          <p:nvPr/>
        </p:nvCxnSpPr>
        <p:spPr>
          <a:xfrm flipH="1">
            <a:off x="7546120" y="109106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4" name="Straight Connector 723">
            <a:extLst>
              <a:ext uri="{FF2B5EF4-FFF2-40B4-BE49-F238E27FC236}">
                <a16:creationId xmlns:a16="http://schemas.microsoft.com/office/drawing/2014/main" id="{A57371F7-18F5-7144-8963-9FA4A3AE18D3}"/>
              </a:ext>
            </a:extLst>
          </p:cNvPr>
          <p:cNvCxnSpPr>
            <a:cxnSpLocks/>
          </p:cNvCxnSpPr>
          <p:nvPr/>
        </p:nvCxnSpPr>
        <p:spPr>
          <a:xfrm flipH="1">
            <a:off x="7646690" y="110886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5" name="Straight Connector 724">
            <a:extLst>
              <a:ext uri="{FF2B5EF4-FFF2-40B4-BE49-F238E27FC236}">
                <a16:creationId xmlns:a16="http://schemas.microsoft.com/office/drawing/2014/main" id="{055B5D15-2123-9F49-92E3-2271B8DCB114}"/>
              </a:ext>
            </a:extLst>
          </p:cNvPr>
          <p:cNvCxnSpPr>
            <a:cxnSpLocks/>
          </p:cNvCxnSpPr>
          <p:nvPr/>
        </p:nvCxnSpPr>
        <p:spPr>
          <a:xfrm flipH="1">
            <a:off x="7707031" y="111659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6" name="Straight Connector 725">
            <a:extLst>
              <a:ext uri="{FF2B5EF4-FFF2-40B4-BE49-F238E27FC236}">
                <a16:creationId xmlns:a16="http://schemas.microsoft.com/office/drawing/2014/main" id="{1EA51FD3-0AED-4D4F-AD46-FDD56D48C146}"/>
              </a:ext>
            </a:extLst>
          </p:cNvPr>
          <p:cNvCxnSpPr>
            <a:cxnSpLocks/>
          </p:cNvCxnSpPr>
          <p:nvPr/>
        </p:nvCxnSpPr>
        <p:spPr>
          <a:xfrm flipH="1">
            <a:off x="7733333" y="10740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7" name="Straight Connector 726">
            <a:extLst>
              <a:ext uri="{FF2B5EF4-FFF2-40B4-BE49-F238E27FC236}">
                <a16:creationId xmlns:a16="http://schemas.microsoft.com/office/drawing/2014/main" id="{686675FA-8D1C-7E4F-85FB-1A4EB2762914}"/>
              </a:ext>
            </a:extLst>
          </p:cNvPr>
          <p:cNvCxnSpPr>
            <a:cxnSpLocks/>
          </p:cNvCxnSpPr>
          <p:nvPr/>
        </p:nvCxnSpPr>
        <p:spPr>
          <a:xfrm flipH="1">
            <a:off x="7669124" y="110653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6">
            <p14:nvContentPartPr>
              <p14:cNvPr id="728" name="Ink 727">
                <a:extLst>
                  <a:ext uri="{FF2B5EF4-FFF2-40B4-BE49-F238E27FC236}">
                    <a16:creationId xmlns:a16="http://schemas.microsoft.com/office/drawing/2014/main" id="{DED5A8DD-4DAC-5642-8236-1C64267902BD}"/>
                  </a:ext>
                </a:extLst>
              </p14:cNvPr>
              <p14:cNvContentPartPr/>
              <p14:nvPr/>
            </p14:nvContentPartPr>
            <p14:xfrm>
              <a:off x="7544406" y="1574449"/>
              <a:ext cx="360" cy="360"/>
            </p14:xfrm>
          </p:contentPart>
        </mc:Choice>
        <mc:Fallback xmlns="">
          <p:pic>
            <p:nvPicPr>
              <p:cNvPr id="728" name="Ink 727">
                <a:extLst>
                  <a:ext uri="{FF2B5EF4-FFF2-40B4-BE49-F238E27FC236}">
                    <a16:creationId xmlns:a16="http://schemas.microsoft.com/office/drawing/2014/main" id="{DED5A8DD-4DAC-5642-8236-1C64267902B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526406" y="14664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7">
            <p14:nvContentPartPr>
              <p14:cNvPr id="729" name="Ink 728">
                <a:extLst>
                  <a:ext uri="{FF2B5EF4-FFF2-40B4-BE49-F238E27FC236}">
                    <a16:creationId xmlns:a16="http://schemas.microsoft.com/office/drawing/2014/main" id="{59BA254D-76AD-9B4A-AC9C-1AC2272DD8FD}"/>
                  </a:ext>
                </a:extLst>
              </p14:cNvPr>
              <p14:cNvContentPartPr/>
              <p14:nvPr/>
            </p14:nvContentPartPr>
            <p14:xfrm>
              <a:off x="7405206" y="1555399"/>
              <a:ext cx="360" cy="360"/>
            </p14:xfrm>
          </p:contentPart>
        </mc:Choice>
        <mc:Fallback xmlns="">
          <p:pic>
            <p:nvPicPr>
              <p:cNvPr id="729" name="Ink 728">
                <a:extLst>
                  <a:ext uri="{FF2B5EF4-FFF2-40B4-BE49-F238E27FC236}">
                    <a16:creationId xmlns:a16="http://schemas.microsoft.com/office/drawing/2014/main" id="{59BA254D-76AD-9B4A-AC9C-1AC2272DD8F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387206" y="14473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8">
            <p14:nvContentPartPr>
              <p14:cNvPr id="730" name="Ink 729">
                <a:extLst>
                  <a:ext uri="{FF2B5EF4-FFF2-40B4-BE49-F238E27FC236}">
                    <a16:creationId xmlns:a16="http://schemas.microsoft.com/office/drawing/2014/main" id="{A8D40C60-F5A7-8942-B766-C6DEE1DD7920}"/>
                  </a:ext>
                </a:extLst>
              </p14:cNvPr>
              <p14:cNvContentPartPr/>
              <p14:nvPr/>
            </p14:nvContentPartPr>
            <p14:xfrm>
              <a:off x="7696806" y="1555399"/>
              <a:ext cx="360" cy="360"/>
            </p14:xfrm>
          </p:contentPart>
        </mc:Choice>
        <mc:Fallback xmlns="">
          <p:pic>
            <p:nvPicPr>
              <p:cNvPr id="730" name="Ink 729">
                <a:extLst>
                  <a:ext uri="{FF2B5EF4-FFF2-40B4-BE49-F238E27FC236}">
                    <a16:creationId xmlns:a16="http://schemas.microsoft.com/office/drawing/2014/main" id="{A8D40C60-F5A7-8942-B766-C6DEE1DD792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678806" y="14473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9">
            <p14:nvContentPartPr>
              <p14:cNvPr id="731" name="Ink 730">
                <a:extLst>
                  <a:ext uri="{FF2B5EF4-FFF2-40B4-BE49-F238E27FC236}">
                    <a16:creationId xmlns:a16="http://schemas.microsoft.com/office/drawing/2014/main" id="{76B28A26-4628-D843-A721-2FD12F324EDE}"/>
                  </a:ext>
                </a:extLst>
              </p14:cNvPr>
              <p14:cNvContentPartPr/>
              <p14:nvPr/>
            </p14:nvContentPartPr>
            <p14:xfrm>
              <a:off x="10224106" y="1482698"/>
              <a:ext cx="360" cy="360"/>
            </p14:xfrm>
          </p:contentPart>
        </mc:Choice>
        <mc:Fallback xmlns="">
          <p:pic>
            <p:nvPicPr>
              <p:cNvPr id="731" name="Ink 730">
                <a:extLst>
                  <a:ext uri="{FF2B5EF4-FFF2-40B4-BE49-F238E27FC236}">
                    <a16:creationId xmlns:a16="http://schemas.microsoft.com/office/drawing/2014/main" id="{76B28A26-4628-D843-A721-2FD12F324EDE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0206106" y="1374698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732" name="Straight Connector 731">
            <a:extLst>
              <a:ext uri="{FF2B5EF4-FFF2-40B4-BE49-F238E27FC236}">
                <a16:creationId xmlns:a16="http://schemas.microsoft.com/office/drawing/2014/main" id="{D29FD838-57BB-384A-A2D2-55BDD17605C6}"/>
              </a:ext>
            </a:extLst>
          </p:cNvPr>
          <p:cNvCxnSpPr>
            <a:cxnSpLocks/>
          </p:cNvCxnSpPr>
          <p:nvPr/>
        </p:nvCxnSpPr>
        <p:spPr>
          <a:xfrm flipH="1">
            <a:off x="9963376" y="109859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3" name="Straight Connector 732">
            <a:extLst>
              <a:ext uri="{FF2B5EF4-FFF2-40B4-BE49-F238E27FC236}">
                <a16:creationId xmlns:a16="http://schemas.microsoft.com/office/drawing/2014/main" id="{CF7C0BED-FF00-974B-96BB-F7638A142513}"/>
              </a:ext>
            </a:extLst>
          </p:cNvPr>
          <p:cNvCxnSpPr>
            <a:cxnSpLocks/>
          </p:cNvCxnSpPr>
          <p:nvPr/>
        </p:nvCxnSpPr>
        <p:spPr>
          <a:xfrm flipH="1">
            <a:off x="9999735" y="108389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4" name="Straight Connector 733">
            <a:extLst>
              <a:ext uri="{FF2B5EF4-FFF2-40B4-BE49-F238E27FC236}">
                <a16:creationId xmlns:a16="http://schemas.microsoft.com/office/drawing/2014/main" id="{AA6A83A0-892E-6C49-9B98-FB6DC876B0CC}"/>
              </a:ext>
            </a:extLst>
          </p:cNvPr>
          <p:cNvCxnSpPr>
            <a:cxnSpLocks/>
          </p:cNvCxnSpPr>
          <p:nvPr/>
        </p:nvCxnSpPr>
        <p:spPr>
          <a:xfrm flipH="1">
            <a:off x="10035320" y="105646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5" name="Straight Connector 734">
            <a:extLst>
              <a:ext uri="{FF2B5EF4-FFF2-40B4-BE49-F238E27FC236}">
                <a16:creationId xmlns:a16="http://schemas.microsoft.com/office/drawing/2014/main" id="{46E907C6-5A13-C845-99B5-ABD5CBD600A5}"/>
              </a:ext>
            </a:extLst>
          </p:cNvPr>
          <p:cNvCxnSpPr>
            <a:cxnSpLocks/>
          </p:cNvCxnSpPr>
          <p:nvPr/>
        </p:nvCxnSpPr>
        <p:spPr>
          <a:xfrm flipH="1">
            <a:off x="10135890" y="1074259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6" name="Straight Connector 735">
            <a:extLst>
              <a:ext uri="{FF2B5EF4-FFF2-40B4-BE49-F238E27FC236}">
                <a16:creationId xmlns:a16="http://schemas.microsoft.com/office/drawing/2014/main" id="{555A08F9-BCDF-DC42-B225-CD23072D046F}"/>
              </a:ext>
            </a:extLst>
          </p:cNvPr>
          <p:cNvCxnSpPr>
            <a:cxnSpLocks/>
          </p:cNvCxnSpPr>
          <p:nvPr/>
        </p:nvCxnSpPr>
        <p:spPr>
          <a:xfrm flipH="1">
            <a:off x="9886241" y="10773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7" name="Straight Connector 736">
            <a:extLst>
              <a:ext uri="{FF2B5EF4-FFF2-40B4-BE49-F238E27FC236}">
                <a16:creationId xmlns:a16="http://schemas.microsoft.com/office/drawing/2014/main" id="{CD87E58F-8800-1047-A8F2-C5DBBE24D3FE}"/>
              </a:ext>
            </a:extLst>
          </p:cNvPr>
          <p:cNvCxnSpPr>
            <a:cxnSpLocks/>
          </p:cNvCxnSpPr>
          <p:nvPr/>
        </p:nvCxnSpPr>
        <p:spPr>
          <a:xfrm flipH="1">
            <a:off x="10279006" y="10939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8" name="Straight Connector 737">
            <a:extLst>
              <a:ext uri="{FF2B5EF4-FFF2-40B4-BE49-F238E27FC236}">
                <a16:creationId xmlns:a16="http://schemas.microsoft.com/office/drawing/2014/main" id="{3AF8CAE8-FA7B-9040-9C20-66598A82D669}"/>
              </a:ext>
            </a:extLst>
          </p:cNvPr>
          <p:cNvCxnSpPr>
            <a:cxnSpLocks/>
          </p:cNvCxnSpPr>
          <p:nvPr/>
        </p:nvCxnSpPr>
        <p:spPr>
          <a:xfrm flipH="1">
            <a:off x="10383443" y="109627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9" name="Straight Connector 738">
            <a:extLst>
              <a:ext uri="{FF2B5EF4-FFF2-40B4-BE49-F238E27FC236}">
                <a16:creationId xmlns:a16="http://schemas.microsoft.com/office/drawing/2014/main" id="{C48A5D72-BE71-7B4F-825F-943CBED534F4}"/>
              </a:ext>
            </a:extLst>
          </p:cNvPr>
          <p:cNvCxnSpPr>
            <a:cxnSpLocks/>
          </p:cNvCxnSpPr>
          <p:nvPr/>
        </p:nvCxnSpPr>
        <p:spPr>
          <a:xfrm flipH="1">
            <a:off x="10336253" y="105836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0" name="Straight Connector 739">
            <a:extLst>
              <a:ext uri="{FF2B5EF4-FFF2-40B4-BE49-F238E27FC236}">
                <a16:creationId xmlns:a16="http://schemas.microsoft.com/office/drawing/2014/main" id="{A3568163-E82E-984A-890B-B4546123A540}"/>
              </a:ext>
            </a:extLst>
          </p:cNvPr>
          <p:cNvCxnSpPr>
            <a:cxnSpLocks/>
          </p:cNvCxnSpPr>
          <p:nvPr/>
        </p:nvCxnSpPr>
        <p:spPr>
          <a:xfrm flipH="1">
            <a:off x="10196231" y="1081995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1" name="Straight Connector 740">
            <a:extLst>
              <a:ext uri="{FF2B5EF4-FFF2-40B4-BE49-F238E27FC236}">
                <a16:creationId xmlns:a16="http://schemas.microsoft.com/office/drawing/2014/main" id="{55B54404-FA83-1B40-A2E6-7658F943186B}"/>
              </a:ext>
            </a:extLst>
          </p:cNvPr>
          <p:cNvCxnSpPr>
            <a:cxnSpLocks/>
          </p:cNvCxnSpPr>
          <p:nvPr/>
        </p:nvCxnSpPr>
        <p:spPr>
          <a:xfrm flipH="1">
            <a:off x="10222533" y="10838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2" name="Straight Connector 741">
            <a:extLst>
              <a:ext uri="{FF2B5EF4-FFF2-40B4-BE49-F238E27FC236}">
                <a16:creationId xmlns:a16="http://schemas.microsoft.com/office/drawing/2014/main" id="{3F9E64F9-46FA-F848-9AAC-0782789021EC}"/>
              </a:ext>
            </a:extLst>
          </p:cNvPr>
          <p:cNvCxnSpPr>
            <a:cxnSpLocks/>
          </p:cNvCxnSpPr>
          <p:nvPr/>
        </p:nvCxnSpPr>
        <p:spPr>
          <a:xfrm flipH="1">
            <a:off x="10158324" y="1071938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0">
            <p14:nvContentPartPr>
              <p14:cNvPr id="743" name="Ink 742">
                <a:extLst>
                  <a:ext uri="{FF2B5EF4-FFF2-40B4-BE49-F238E27FC236}">
                    <a16:creationId xmlns:a16="http://schemas.microsoft.com/office/drawing/2014/main" id="{55ED276F-3783-DF40-AA75-18B840D08DE6}"/>
                  </a:ext>
                </a:extLst>
              </p14:cNvPr>
              <p14:cNvContentPartPr/>
              <p14:nvPr/>
            </p14:nvContentPartPr>
            <p14:xfrm>
              <a:off x="10084906" y="1463648"/>
              <a:ext cx="360" cy="360"/>
            </p14:xfrm>
          </p:contentPart>
        </mc:Choice>
        <mc:Fallback xmlns="">
          <p:pic>
            <p:nvPicPr>
              <p:cNvPr id="743" name="Ink 742">
                <a:extLst>
                  <a:ext uri="{FF2B5EF4-FFF2-40B4-BE49-F238E27FC236}">
                    <a16:creationId xmlns:a16="http://schemas.microsoft.com/office/drawing/2014/main" id="{55ED276F-3783-DF40-AA75-18B840D08DE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0066906" y="135564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1">
            <p14:nvContentPartPr>
              <p14:cNvPr id="744" name="Ink 743">
                <a:extLst>
                  <a:ext uri="{FF2B5EF4-FFF2-40B4-BE49-F238E27FC236}">
                    <a16:creationId xmlns:a16="http://schemas.microsoft.com/office/drawing/2014/main" id="{B44F3A7C-BC01-3243-9ABC-AADC0FF36B30}"/>
                  </a:ext>
                </a:extLst>
              </p14:cNvPr>
              <p14:cNvContentPartPr/>
              <p14:nvPr/>
            </p14:nvContentPartPr>
            <p14:xfrm>
              <a:off x="10376506" y="1463648"/>
              <a:ext cx="360" cy="360"/>
            </p14:xfrm>
          </p:contentPart>
        </mc:Choice>
        <mc:Fallback xmlns="">
          <p:pic>
            <p:nvPicPr>
              <p:cNvPr id="744" name="Ink 743">
                <a:extLst>
                  <a:ext uri="{FF2B5EF4-FFF2-40B4-BE49-F238E27FC236}">
                    <a16:creationId xmlns:a16="http://schemas.microsoft.com/office/drawing/2014/main" id="{B44F3A7C-BC01-3243-9ABC-AADC0FF36B30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10358506" y="1355648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745" name="Straight Connector 744">
            <a:extLst>
              <a:ext uri="{FF2B5EF4-FFF2-40B4-BE49-F238E27FC236}">
                <a16:creationId xmlns:a16="http://schemas.microsoft.com/office/drawing/2014/main" id="{1D0C08AF-CAF3-E04E-AFBF-5BB6263518FA}"/>
              </a:ext>
            </a:extLst>
          </p:cNvPr>
          <p:cNvCxnSpPr>
            <a:cxnSpLocks/>
          </p:cNvCxnSpPr>
          <p:nvPr/>
        </p:nvCxnSpPr>
        <p:spPr>
          <a:xfrm flipH="1">
            <a:off x="10093341" y="107103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6" name="Straight Connector 745">
            <a:extLst>
              <a:ext uri="{FF2B5EF4-FFF2-40B4-BE49-F238E27FC236}">
                <a16:creationId xmlns:a16="http://schemas.microsoft.com/office/drawing/2014/main" id="{EC0AED89-7976-3A40-875C-310D7786EC3B}"/>
              </a:ext>
            </a:extLst>
          </p:cNvPr>
          <p:cNvCxnSpPr>
            <a:cxnSpLocks/>
          </p:cNvCxnSpPr>
          <p:nvPr/>
        </p:nvCxnSpPr>
        <p:spPr>
          <a:xfrm flipH="1">
            <a:off x="10115776" y="107954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7" name="Straight Connector 746">
            <a:extLst>
              <a:ext uri="{FF2B5EF4-FFF2-40B4-BE49-F238E27FC236}">
                <a16:creationId xmlns:a16="http://schemas.microsoft.com/office/drawing/2014/main" id="{DA0489F3-4ACC-E94B-9421-28942FE3BCAE}"/>
              </a:ext>
            </a:extLst>
          </p:cNvPr>
          <p:cNvCxnSpPr>
            <a:cxnSpLocks/>
          </p:cNvCxnSpPr>
          <p:nvPr/>
        </p:nvCxnSpPr>
        <p:spPr>
          <a:xfrm flipH="1">
            <a:off x="10152135" y="10648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8" name="Straight Connector 747">
            <a:extLst>
              <a:ext uri="{FF2B5EF4-FFF2-40B4-BE49-F238E27FC236}">
                <a16:creationId xmlns:a16="http://schemas.microsoft.com/office/drawing/2014/main" id="{678C2761-967D-8841-A1F8-4C8635B7CABD}"/>
              </a:ext>
            </a:extLst>
          </p:cNvPr>
          <p:cNvCxnSpPr>
            <a:cxnSpLocks/>
          </p:cNvCxnSpPr>
          <p:nvPr/>
        </p:nvCxnSpPr>
        <p:spPr>
          <a:xfrm flipH="1">
            <a:off x="10067812" y="101301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9" name="Straight Connector 748">
            <a:extLst>
              <a:ext uri="{FF2B5EF4-FFF2-40B4-BE49-F238E27FC236}">
                <a16:creationId xmlns:a16="http://schemas.microsoft.com/office/drawing/2014/main" id="{C13775B3-277A-994C-B659-603C3079F20F}"/>
              </a:ext>
            </a:extLst>
          </p:cNvPr>
          <p:cNvCxnSpPr>
            <a:cxnSpLocks/>
          </p:cNvCxnSpPr>
          <p:nvPr/>
        </p:nvCxnSpPr>
        <p:spPr>
          <a:xfrm flipH="1">
            <a:off x="10187720" y="108186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0" name="Straight Connector 749">
            <a:extLst>
              <a:ext uri="{FF2B5EF4-FFF2-40B4-BE49-F238E27FC236}">
                <a16:creationId xmlns:a16="http://schemas.microsoft.com/office/drawing/2014/main" id="{570F21D9-915F-4945-9F04-FD46A98591AD}"/>
              </a:ext>
            </a:extLst>
          </p:cNvPr>
          <p:cNvCxnSpPr>
            <a:cxnSpLocks/>
          </p:cNvCxnSpPr>
          <p:nvPr/>
        </p:nvCxnSpPr>
        <p:spPr>
          <a:xfrm flipH="1">
            <a:off x="10288290" y="1099659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1" name="Straight Connector 750">
            <a:extLst>
              <a:ext uri="{FF2B5EF4-FFF2-40B4-BE49-F238E27FC236}">
                <a16:creationId xmlns:a16="http://schemas.microsoft.com/office/drawing/2014/main" id="{F9F551FD-29CD-D744-85BA-DBDC072E3B6F}"/>
              </a:ext>
            </a:extLst>
          </p:cNvPr>
          <p:cNvCxnSpPr>
            <a:cxnSpLocks/>
          </p:cNvCxnSpPr>
          <p:nvPr/>
        </p:nvCxnSpPr>
        <p:spPr>
          <a:xfrm flipH="1">
            <a:off x="10348631" y="1062945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2" name="Straight Connector 751">
            <a:extLst>
              <a:ext uri="{FF2B5EF4-FFF2-40B4-BE49-F238E27FC236}">
                <a16:creationId xmlns:a16="http://schemas.microsoft.com/office/drawing/2014/main" id="{8171FBDE-69EA-F143-A292-7B919E805B45}"/>
              </a:ext>
            </a:extLst>
          </p:cNvPr>
          <p:cNvCxnSpPr>
            <a:cxnSpLocks/>
          </p:cNvCxnSpPr>
          <p:nvPr/>
        </p:nvCxnSpPr>
        <p:spPr>
          <a:xfrm flipH="1">
            <a:off x="10374933" y="10648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3" name="Straight Connector 752">
            <a:extLst>
              <a:ext uri="{FF2B5EF4-FFF2-40B4-BE49-F238E27FC236}">
                <a16:creationId xmlns:a16="http://schemas.microsoft.com/office/drawing/2014/main" id="{B206B6BA-6536-FC40-9A33-A0983EF9891D}"/>
              </a:ext>
            </a:extLst>
          </p:cNvPr>
          <p:cNvCxnSpPr>
            <a:cxnSpLocks/>
          </p:cNvCxnSpPr>
          <p:nvPr/>
        </p:nvCxnSpPr>
        <p:spPr>
          <a:xfrm flipH="1">
            <a:off x="10310724" y="1097338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3">
            <p14:nvContentPartPr>
              <p14:cNvPr id="754" name="Ink 753">
                <a:extLst>
                  <a:ext uri="{FF2B5EF4-FFF2-40B4-BE49-F238E27FC236}">
                    <a16:creationId xmlns:a16="http://schemas.microsoft.com/office/drawing/2014/main" id="{BD21CB35-C639-0D40-A025-5467F5433C93}"/>
                  </a:ext>
                </a:extLst>
              </p14:cNvPr>
              <p14:cNvContentPartPr/>
              <p14:nvPr/>
            </p14:nvContentPartPr>
            <p14:xfrm>
              <a:off x="10186006" y="1520798"/>
              <a:ext cx="360" cy="360"/>
            </p14:xfrm>
          </p:contentPart>
        </mc:Choice>
        <mc:Fallback xmlns="">
          <p:pic>
            <p:nvPicPr>
              <p:cNvPr id="754" name="Ink 753">
                <a:extLst>
                  <a:ext uri="{FF2B5EF4-FFF2-40B4-BE49-F238E27FC236}">
                    <a16:creationId xmlns:a16="http://schemas.microsoft.com/office/drawing/2014/main" id="{BD21CB35-C639-0D40-A025-5467F5433C93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0168006" y="141279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4">
            <p14:nvContentPartPr>
              <p14:cNvPr id="755" name="Ink 754">
                <a:extLst>
                  <a:ext uri="{FF2B5EF4-FFF2-40B4-BE49-F238E27FC236}">
                    <a16:creationId xmlns:a16="http://schemas.microsoft.com/office/drawing/2014/main" id="{FEB39C2C-85C6-3945-9014-53103D5748C7}"/>
                  </a:ext>
                </a:extLst>
              </p14:cNvPr>
              <p14:cNvContentPartPr/>
              <p14:nvPr/>
            </p14:nvContentPartPr>
            <p14:xfrm>
              <a:off x="10046806" y="1501748"/>
              <a:ext cx="360" cy="360"/>
            </p14:xfrm>
          </p:contentPart>
        </mc:Choice>
        <mc:Fallback xmlns="">
          <p:pic>
            <p:nvPicPr>
              <p:cNvPr id="755" name="Ink 754">
                <a:extLst>
                  <a:ext uri="{FF2B5EF4-FFF2-40B4-BE49-F238E27FC236}">
                    <a16:creationId xmlns:a16="http://schemas.microsoft.com/office/drawing/2014/main" id="{FEB39C2C-85C6-3945-9014-53103D5748C7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0028806" y="139374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5">
            <p14:nvContentPartPr>
              <p14:cNvPr id="756" name="Ink 755">
                <a:extLst>
                  <a:ext uri="{FF2B5EF4-FFF2-40B4-BE49-F238E27FC236}">
                    <a16:creationId xmlns:a16="http://schemas.microsoft.com/office/drawing/2014/main" id="{11BC159D-E1A5-F244-8A00-BB02E7B3EFA7}"/>
                  </a:ext>
                </a:extLst>
              </p14:cNvPr>
              <p14:cNvContentPartPr/>
              <p14:nvPr/>
            </p14:nvContentPartPr>
            <p14:xfrm>
              <a:off x="10338406" y="1501748"/>
              <a:ext cx="360" cy="360"/>
            </p14:xfrm>
          </p:contentPart>
        </mc:Choice>
        <mc:Fallback xmlns="">
          <p:pic>
            <p:nvPicPr>
              <p:cNvPr id="756" name="Ink 755">
                <a:extLst>
                  <a:ext uri="{FF2B5EF4-FFF2-40B4-BE49-F238E27FC236}">
                    <a16:creationId xmlns:a16="http://schemas.microsoft.com/office/drawing/2014/main" id="{11BC159D-E1A5-F244-8A00-BB02E7B3EFA7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10320406" y="139374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6">
            <p14:nvContentPartPr>
              <p14:cNvPr id="757" name="Ink 756">
                <a:extLst>
                  <a:ext uri="{FF2B5EF4-FFF2-40B4-BE49-F238E27FC236}">
                    <a16:creationId xmlns:a16="http://schemas.microsoft.com/office/drawing/2014/main" id="{545E01D0-DFA8-3641-9A3E-82FD3636D23D}"/>
                  </a:ext>
                </a:extLst>
              </p14:cNvPr>
              <p14:cNvContentPartPr/>
              <p14:nvPr/>
            </p14:nvContentPartPr>
            <p14:xfrm>
              <a:off x="7880956" y="1542699"/>
              <a:ext cx="360" cy="360"/>
            </p14:xfrm>
          </p:contentPart>
        </mc:Choice>
        <mc:Fallback xmlns="">
          <p:pic>
            <p:nvPicPr>
              <p:cNvPr id="757" name="Ink 756">
                <a:extLst>
                  <a:ext uri="{FF2B5EF4-FFF2-40B4-BE49-F238E27FC236}">
                    <a16:creationId xmlns:a16="http://schemas.microsoft.com/office/drawing/2014/main" id="{545E01D0-DFA8-3641-9A3E-82FD3636D23D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7862956" y="143469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758" name="Straight Connector 757">
            <a:extLst>
              <a:ext uri="{FF2B5EF4-FFF2-40B4-BE49-F238E27FC236}">
                <a16:creationId xmlns:a16="http://schemas.microsoft.com/office/drawing/2014/main" id="{C2EA0BE5-48BB-BE44-8EA7-4428F9F49EBC}"/>
              </a:ext>
            </a:extLst>
          </p:cNvPr>
          <p:cNvCxnSpPr>
            <a:cxnSpLocks/>
          </p:cNvCxnSpPr>
          <p:nvPr/>
        </p:nvCxnSpPr>
        <p:spPr>
          <a:xfrm flipH="1">
            <a:off x="7792740" y="113426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9" name="Straight Connector 758">
            <a:extLst>
              <a:ext uri="{FF2B5EF4-FFF2-40B4-BE49-F238E27FC236}">
                <a16:creationId xmlns:a16="http://schemas.microsoft.com/office/drawing/2014/main" id="{B10247B9-1DBB-D94E-973E-E964BD44C8B4}"/>
              </a:ext>
            </a:extLst>
          </p:cNvPr>
          <p:cNvCxnSpPr>
            <a:cxnSpLocks/>
          </p:cNvCxnSpPr>
          <p:nvPr/>
        </p:nvCxnSpPr>
        <p:spPr>
          <a:xfrm flipH="1">
            <a:off x="7935856" y="11095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0" name="Straight Connector 759">
            <a:extLst>
              <a:ext uri="{FF2B5EF4-FFF2-40B4-BE49-F238E27FC236}">
                <a16:creationId xmlns:a16="http://schemas.microsoft.com/office/drawing/2014/main" id="{58E666D7-FD45-FA45-A267-A4E5887311EB}"/>
              </a:ext>
            </a:extLst>
          </p:cNvPr>
          <p:cNvCxnSpPr>
            <a:cxnSpLocks/>
          </p:cNvCxnSpPr>
          <p:nvPr/>
        </p:nvCxnSpPr>
        <p:spPr>
          <a:xfrm flipH="1">
            <a:off x="8040293" y="111182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1" name="Straight Connector 760">
            <a:extLst>
              <a:ext uri="{FF2B5EF4-FFF2-40B4-BE49-F238E27FC236}">
                <a16:creationId xmlns:a16="http://schemas.microsoft.com/office/drawing/2014/main" id="{0BF4D10C-034A-FB4A-99BC-FBBCF6B50412}"/>
              </a:ext>
            </a:extLst>
          </p:cNvPr>
          <p:cNvCxnSpPr>
            <a:cxnSpLocks/>
          </p:cNvCxnSpPr>
          <p:nvPr/>
        </p:nvCxnSpPr>
        <p:spPr>
          <a:xfrm flipH="1">
            <a:off x="7993103" y="107391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2" name="Straight Connector 761">
            <a:extLst>
              <a:ext uri="{FF2B5EF4-FFF2-40B4-BE49-F238E27FC236}">
                <a16:creationId xmlns:a16="http://schemas.microsoft.com/office/drawing/2014/main" id="{45684711-8F8F-284A-B466-F84492EB8E32}"/>
              </a:ext>
            </a:extLst>
          </p:cNvPr>
          <p:cNvCxnSpPr>
            <a:cxnSpLocks/>
          </p:cNvCxnSpPr>
          <p:nvPr/>
        </p:nvCxnSpPr>
        <p:spPr>
          <a:xfrm flipH="1">
            <a:off x="7853081" y="114199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3" name="Straight Connector 762">
            <a:extLst>
              <a:ext uri="{FF2B5EF4-FFF2-40B4-BE49-F238E27FC236}">
                <a16:creationId xmlns:a16="http://schemas.microsoft.com/office/drawing/2014/main" id="{4B06C52F-73B4-CF42-B977-F42118AFE8C1}"/>
              </a:ext>
            </a:extLst>
          </p:cNvPr>
          <p:cNvCxnSpPr>
            <a:cxnSpLocks/>
          </p:cNvCxnSpPr>
          <p:nvPr/>
        </p:nvCxnSpPr>
        <p:spPr>
          <a:xfrm flipH="1">
            <a:off x="7879383" y="10994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4" name="Straight Connector 763">
            <a:extLst>
              <a:ext uri="{FF2B5EF4-FFF2-40B4-BE49-F238E27FC236}">
                <a16:creationId xmlns:a16="http://schemas.microsoft.com/office/drawing/2014/main" id="{255DAD76-6969-9240-B273-A4BE22C47414}"/>
              </a:ext>
            </a:extLst>
          </p:cNvPr>
          <p:cNvCxnSpPr>
            <a:cxnSpLocks/>
          </p:cNvCxnSpPr>
          <p:nvPr/>
        </p:nvCxnSpPr>
        <p:spPr>
          <a:xfrm flipH="1">
            <a:off x="7815174" y="113193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7">
            <p14:nvContentPartPr>
              <p14:cNvPr id="765" name="Ink 764">
                <a:extLst>
                  <a:ext uri="{FF2B5EF4-FFF2-40B4-BE49-F238E27FC236}">
                    <a16:creationId xmlns:a16="http://schemas.microsoft.com/office/drawing/2014/main" id="{43A70DD3-2296-EF4B-9A05-0A7349C985FE}"/>
                  </a:ext>
                </a:extLst>
              </p14:cNvPr>
              <p14:cNvContentPartPr/>
              <p14:nvPr/>
            </p14:nvContentPartPr>
            <p14:xfrm>
              <a:off x="8033356" y="1523649"/>
              <a:ext cx="360" cy="360"/>
            </p14:xfrm>
          </p:contentPart>
        </mc:Choice>
        <mc:Fallback xmlns="">
          <p:pic>
            <p:nvPicPr>
              <p:cNvPr id="765" name="Ink 764">
                <a:extLst>
                  <a:ext uri="{FF2B5EF4-FFF2-40B4-BE49-F238E27FC236}">
                    <a16:creationId xmlns:a16="http://schemas.microsoft.com/office/drawing/2014/main" id="{43A70DD3-2296-EF4B-9A05-0A7349C985FE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8015356" y="141564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766" name="Straight Connector 765">
            <a:extLst>
              <a:ext uri="{FF2B5EF4-FFF2-40B4-BE49-F238E27FC236}">
                <a16:creationId xmlns:a16="http://schemas.microsoft.com/office/drawing/2014/main" id="{87F31D18-161F-6A4D-8C50-ED7675CE5F58}"/>
              </a:ext>
            </a:extLst>
          </p:cNvPr>
          <p:cNvCxnSpPr>
            <a:cxnSpLocks/>
          </p:cNvCxnSpPr>
          <p:nvPr/>
        </p:nvCxnSpPr>
        <p:spPr>
          <a:xfrm flipH="1">
            <a:off x="7772626" y="10950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7" name="Straight Connector 766">
            <a:extLst>
              <a:ext uri="{FF2B5EF4-FFF2-40B4-BE49-F238E27FC236}">
                <a16:creationId xmlns:a16="http://schemas.microsoft.com/office/drawing/2014/main" id="{EF50F730-B876-584C-884F-8C1307BA472B}"/>
              </a:ext>
            </a:extLst>
          </p:cNvPr>
          <p:cNvCxnSpPr>
            <a:cxnSpLocks/>
          </p:cNvCxnSpPr>
          <p:nvPr/>
        </p:nvCxnSpPr>
        <p:spPr>
          <a:xfrm flipH="1">
            <a:off x="7808985" y="108039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8" name="Straight Connector 767">
            <a:extLst>
              <a:ext uri="{FF2B5EF4-FFF2-40B4-BE49-F238E27FC236}">
                <a16:creationId xmlns:a16="http://schemas.microsoft.com/office/drawing/2014/main" id="{2B323E64-1291-B645-B8D8-13A6AFDB67C5}"/>
              </a:ext>
            </a:extLst>
          </p:cNvPr>
          <p:cNvCxnSpPr>
            <a:cxnSpLocks/>
          </p:cNvCxnSpPr>
          <p:nvPr/>
        </p:nvCxnSpPr>
        <p:spPr>
          <a:xfrm flipH="1">
            <a:off x="7844570" y="109741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9" name="Straight Connector 768">
            <a:extLst>
              <a:ext uri="{FF2B5EF4-FFF2-40B4-BE49-F238E27FC236}">
                <a16:creationId xmlns:a16="http://schemas.microsoft.com/office/drawing/2014/main" id="{75A80293-B981-2741-AD1F-2F4908227E68}"/>
              </a:ext>
            </a:extLst>
          </p:cNvPr>
          <p:cNvCxnSpPr>
            <a:cxnSpLocks/>
          </p:cNvCxnSpPr>
          <p:nvPr/>
        </p:nvCxnSpPr>
        <p:spPr>
          <a:xfrm flipH="1">
            <a:off x="7945140" y="111521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0" name="Straight Connector 769">
            <a:extLst>
              <a:ext uri="{FF2B5EF4-FFF2-40B4-BE49-F238E27FC236}">
                <a16:creationId xmlns:a16="http://schemas.microsoft.com/office/drawing/2014/main" id="{3ED56B14-30AC-7840-B134-003A73C7AFAC}"/>
              </a:ext>
            </a:extLst>
          </p:cNvPr>
          <p:cNvCxnSpPr>
            <a:cxnSpLocks/>
          </p:cNvCxnSpPr>
          <p:nvPr/>
        </p:nvCxnSpPr>
        <p:spPr>
          <a:xfrm flipH="1">
            <a:off x="8005481" y="112294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1" name="Straight Connector 770">
            <a:extLst>
              <a:ext uri="{FF2B5EF4-FFF2-40B4-BE49-F238E27FC236}">
                <a16:creationId xmlns:a16="http://schemas.microsoft.com/office/drawing/2014/main" id="{E8FD1782-15B9-894F-98B1-860FAC426C9B}"/>
              </a:ext>
            </a:extLst>
          </p:cNvPr>
          <p:cNvCxnSpPr>
            <a:cxnSpLocks/>
          </p:cNvCxnSpPr>
          <p:nvPr/>
        </p:nvCxnSpPr>
        <p:spPr>
          <a:xfrm flipH="1">
            <a:off x="8031783" y="108039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2" name="Straight Connector 771">
            <a:extLst>
              <a:ext uri="{FF2B5EF4-FFF2-40B4-BE49-F238E27FC236}">
                <a16:creationId xmlns:a16="http://schemas.microsoft.com/office/drawing/2014/main" id="{9F0ABF25-73B2-404F-8E32-277724F28F16}"/>
              </a:ext>
            </a:extLst>
          </p:cNvPr>
          <p:cNvCxnSpPr>
            <a:cxnSpLocks/>
          </p:cNvCxnSpPr>
          <p:nvPr/>
        </p:nvCxnSpPr>
        <p:spPr>
          <a:xfrm flipH="1">
            <a:off x="7967574" y="111288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8">
            <p14:nvContentPartPr>
              <p14:cNvPr id="773" name="Ink 772">
                <a:extLst>
                  <a:ext uri="{FF2B5EF4-FFF2-40B4-BE49-F238E27FC236}">
                    <a16:creationId xmlns:a16="http://schemas.microsoft.com/office/drawing/2014/main" id="{F3C7FE7C-ADB6-1A46-AB34-CBF94ED6B943}"/>
                  </a:ext>
                </a:extLst>
              </p14:cNvPr>
              <p14:cNvContentPartPr/>
              <p14:nvPr/>
            </p14:nvContentPartPr>
            <p14:xfrm>
              <a:off x="7842856" y="1580799"/>
              <a:ext cx="360" cy="360"/>
            </p14:xfrm>
          </p:contentPart>
        </mc:Choice>
        <mc:Fallback xmlns="">
          <p:pic>
            <p:nvPicPr>
              <p:cNvPr id="773" name="Ink 772">
                <a:extLst>
                  <a:ext uri="{FF2B5EF4-FFF2-40B4-BE49-F238E27FC236}">
                    <a16:creationId xmlns:a16="http://schemas.microsoft.com/office/drawing/2014/main" id="{F3C7FE7C-ADB6-1A46-AB34-CBF94ED6B943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7824856" y="14727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9">
            <p14:nvContentPartPr>
              <p14:cNvPr id="774" name="Ink 773">
                <a:extLst>
                  <a:ext uri="{FF2B5EF4-FFF2-40B4-BE49-F238E27FC236}">
                    <a16:creationId xmlns:a16="http://schemas.microsoft.com/office/drawing/2014/main" id="{E946C113-645E-8D4C-BDD1-913BBBBFF572}"/>
                  </a:ext>
                </a:extLst>
              </p14:cNvPr>
              <p14:cNvContentPartPr/>
              <p14:nvPr/>
            </p14:nvContentPartPr>
            <p14:xfrm>
              <a:off x="7995256" y="1561749"/>
              <a:ext cx="360" cy="360"/>
            </p14:xfrm>
          </p:contentPart>
        </mc:Choice>
        <mc:Fallback xmlns="">
          <p:pic>
            <p:nvPicPr>
              <p:cNvPr id="774" name="Ink 773">
                <a:extLst>
                  <a:ext uri="{FF2B5EF4-FFF2-40B4-BE49-F238E27FC236}">
                    <a16:creationId xmlns:a16="http://schemas.microsoft.com/office/drawing/2014/main" id="{E946C113-645E-8D4C-BDD1-913BBBBFF572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7977256" y="1453749"/>
                <a:ext cx="36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92" name="TextBox 191">
            <a:extLst>
              <a:ext uri="{FF2B5EF4-FFF2-40B4-BE49-F238E27FC236}">
                <a16:creationId xmlns:a16="http://schemas.microsoft.com/office/drawing/2014/main" id="{08359B50-A924-E248-AF97-4B958EF549CF}"/>
              </a:ext>
            </a:extLst>
          </p:cNvPr>
          <p:cNvSpPr txBox="1"/>
          <p:nvPr/>
        </p:nvSpPr>
        <p:spPr>
          <a:xfrm>
            <a:off x="1326294" y="-168961"/>
            <a:ext cx="9391135" cy="830997"/>
          </a:xfrm>
          <a:prstGeom prst="rect">
            <a:avLst/>
          </a:prstGeom>
          <a:solidFill>
            <a:srgbClr val="F2CCF2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highlight>
                <a:srgbClr val="F2CCF2"/>
              </a:highlight>
            </a:endParaRPr>
          </a:p>
          <a:p>
            <a:pPr algn="ctr"/>
            <a:r>
              <a:rPr lang="en-US" sz="2400" b="1" dirty="0">
                <a:highlight>
                  <a:srgbClr val="F2CCF2"/>
                </a:highlight>
              </a:rPr>
              <a:t>NO PART OF THE HADEAN CRUST BROKE THE OCEAN SURFACE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F8807138-12C2-DD4B-9AE1-E9344A89072D}"/>
              </a:ext>
            </a:extLst>
          </p:cNvPr>
          <p:cNvSpPr txBox="1"/>
          <p:nvPr/>
        </p:nvSpPr>
        <p:spPr>
          <a:xfrm>
            <a:off x="1540960" y="5118264"/>
            <a:ext cx="91270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Note ordered hydrothermal convection cells</a:t>
            </a:r>
            <a:r>
              <a:rPr lang="en-US" b="1" dirty="0"/>
              <a:t>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   but no chimneys at 410℃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b="1" u="sng" dirty="0"/>
              <a:t>  </a:t>
            </a:r>
          </a:p>
          <a:p>
            <a:r>
              <a:rPr lang="en-US" sz="1600" b="1" dirty="0"/>
              <a:t>Russell 2021 The "Water Problem"(</a:t>
            </a:r>
            <a:r>
              <a:rPr lang="en-US" sz="1600" b="1" i="1" dirty="0"/>
              <a:t>sic</a:t>
            </a:r>
            <a:r>
              <a:rPr lang="en-US" sz="1600" b="1" dirty="0"/>
              <a:t>), the Illusory Pond and Life’s Submarine Emergence</a:t>
            </a:r>
            <a:r>
              <a:rPr lang="en-US" sz="1600" b="1" dirty="0">
                <a:solidFill>
                  <a:srgbClr val="FF0000"/>
                </a:solidFill>
              </a:rPr>
              <a:t>. </a:t>
            </a:r>
            <a:r>
              <a:rPr lang="en-US" sz="1600" b="1" i="1" dirty="0"/>
              <a:t>Life</a:t>
            </a:r>
            <a:r>
              <a:rPr lang="en-US" sz="1600" b="1" dirty="0"/>
              <a:t> 11, 429</a:t>
            </a:r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>
                <a:solidFill>
                  <a:srgbClr val="FF0000"/>
                </a:solidFill>
              </a:rPr>
              <a:t>Monteux et al. 2020 A Mushy Earth’s Mantle for more than 500 Myr. </a:t>
            </a:r>
            <a:r>
              <a:rPr lang="en-US" sz="1600" b="1" i="1" dirty="0" err="1">
                <a:solidFill>
                  <a:srgbClr val="FF0000"/>
                </a:solidFill>
              </a:rPr>
              <a:t>Geophys</a:t>
            </a:r>
            <a:r>
              <a:rPr lang="en-US" sz="1600" b="1" i="1" dirty="0">
                <a:solidFill>
                  <a:srgbClr val="FF0000"/>
                </a:solidFill>
              </a:rPr>
              <a:t> J </a:t>
            </a:r>
            <a:r>
              <a:rPr lang="en-US" sz="1600" b="1" i="1" dirty="0" err="1">
                <a:solidFill>
                  <a:srgbClr val="FF0000"/>
                </a:solidFill>
              </a:rPr>
              <a:t>Internatl</a:t>
            </a:r>
            <a:r>
              <a:rPr lang="en-US" sz="1600" b="1" dirty="0">
                <a:solidFill>
                  <a:srgbClr val="FF0000"/>
                </a:solidFill>
              </a:rPr>
              <a:t> 221, 1165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But see </a:t>
            </a:r>
            <a:r>
              <a:rPr lang="en-US" sz="1600" b="1" dirty="0" err="1">
                <a:solidFill>
                  <a:srgbClr val="FF0000"/>
                </a:solidFill>
              </a:rPr>
              <a:t>Korenaga</a:t>
            </a:r>
            <a:r>
              <a:rPr lang="en-US" sz="1600" b="1" dirty="0">
                <a:solidFill>
                  <a:srgbClr val="FF0000"/>
                </a:solidFill>
              </a:rPr>
              <a:t> 2021 </a:t>
            </a:r>
            <a:r>
              <a:rPr lang="en-US" sz="1600" b="1" i="1" dirty="0">
                <a:solidFill>
                  <a:srgbClr val="FF0000"/>
                </a:solidFill>
              </a:rPr>
              <a:t>Life 11, 1142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75" name="Freeform 774">
            <a:extLst>
              <a:ext uri="{FF2B5EF4-FFF2-40B4-BE49-F238E27FC236}">
                <a16:creationId xmlns:a16="http://schemas.microsoft.com/office/drawing/2014/main" id="{DFF29442-FA13-7A46-8DBA-7727D7F45C1F}"/>
              </a:ext>
            </a:extLst>
          </p:cNvPr>
          <p:cNvSpPr/>
          <p:nvPr/>
        </p:nvSpPr>
        <p:spPr>
          <a:xfrm>
            <a:off x="1560361" y="2459282"/>
            <a:ext cx="9060451" cy="148532"/>
          </a:xfrm>
          <a:custGeom>
            <a:avLst/>
            <a:gdLst>
              <a:gd name="connsiteX0" fmla="*/ 0 w 9201773"/>
              <a:gd name="connsiteY0" fmla="*/ 112119 h 248242"/>
              <a:gd name="connsiteX1" fmla="*/ 776976 w 9201773"/>
              <a:gd name="connsiteY1" fmla="*/ 106834 h 248242"/>
              <a:gd name="connsiteX2" fmla="*/ 1104680 w 9201773"/>
              <a:gd name="connsiteY2" fmla="*/ 191403 h 248242"/>
              <a:gd name="connsiteX3" fmla="*/ 1892227 w 9201773"/>
              <a:gd name="connsiteY3" fmla="*/ 186117 h 248242"/>
              <a:gd name="connsiteX4" fmla="*/ 2278072 w 9201773"/>
              <a:gd name="connsiteY4" fmla="*/ 69835 h 248242"/>
              <a:gd name="connsiteX5" fmla="*/ 3076190 w 9201773"/>
              <a:gd name="connsiteY5" fmla="*/ 64549 h 248242"/>
              <a:gd name="connsiteX6" fmla="*/ 3747455 w 9201773"/>
              <a:gd name="connsiteY6" fmla="*/ 228402 h 248242"/>
              <a:gd name="connsiteX7" fmla="*/ 4809850 w 9201773"/>
              <a:gd name="connsiteY7" fmla="*/ 223116 h 248242"/>
              <a:gd name="connsiteX8" fmla="*/ 5449402 w 9201773"/>
              <a:gd name="connsiteY8" fmla="*/ 27551 h 248242"/>
              <a:gd name="connsiteX9" fmla="*/ 6490655 w 9201773"/>
              <a:gd name="connsiteY9" fmla="*/ 22265 h 248242"/>
              <a:gd name="connsiteX10" fmla="*/ 7368056 w 9201773"/>
              <a:gd name="connsiteY10" fmla="*/ 223116 h 248242"/>
              <a:gd name="connsiteX11" fmla="*/ 8308884 w 9201773"/>
              <a:gd name="connsiteY11" fmla="*/ 43407 h 248242"/>
              <a:gd name="connsiteX12" fmla="*/ 9138715 w 9201773"/>
              <a:gd name="connsiteY12" fmla="*/ 75121 h 248242"/>
              <a:gd name="connsiteX13" fmla="*/ 9144000 w 9201773"/>
              <a:gd name="connsiteY13" fmla="*/ 75121 h 248242"/>
              <a:gd name="connsiteX14" fmla="*/ 9144000 w 9201773"/>
              <a:gd name="connsiteY14" fmla="*/ 59264 h 248242"/>
              <a:gd name="connsiteX15" fmla="*/ 9128144 w 9201773"/>
              <a:gd name="connsiteY15" fmla="*/ 64549 h 24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201773" h="248242">
                <a:moveTo>
                  <a:pt x="0" y="112119"/>
                </a:moveTo>
                <a:cubicBezTo>
                  <a:pt x="296431" y="102869"/>
                  <a:pt x="592863" y="93620"/>
                  <a:pt x="776976" y="106834"/>
                </a:cubicBezTo>
                <a:cubicBezTo>
                  <a:pt x="961089" y="120048"/>
                  <a:pt x="918805" y="178189"/>
                  <a:pt x="1104680" y="191403"/>
                </a:cubicBezTo>
                <a:cubicBezTo>
                  <a:pt x="1290555" y="204617"/>
                  <a:pt x="1696662" y="206378"/>
                  <a:pt x="1892227" y="186117"/>
                </a:cubicBezTo>
                <a:cubicBezTo>
                  <a:pt x="2087792" y="165856"/>
                  <a:pt x="2080745" y="90096"/>
                  <a:pt x="2278072" y="69835"/>
                </a:cubicBezTo>
                <a:cubicBezTo>
                  <a:pt x="2475399" y="49574"/>
                  <a:pt x="2831293" y="38121"/>
                  <a:pt x="3076190" y="64549"/>
                </a:cubicBezTo>
                <a:cubicBezTo>
                  <a:pt x="3321087" y="90977"/>
                  <a:pt x="3458512" y="201974"/>
                  <a:pt x="3747455" y="228402"/>
                </a:cubicBezTo>
                <a:cubicBezTo>
                  <a:pt x="4036398" y="254830"/>
                  <a:pt x="4526192" y="256591"/>
                  <a:pt x="4809850" y="223116"/>
                </a:cubicBezTo>
                <a:cubicBezTo>
                  <a:pt x="5093508" y="189641"/>
                  <a:pt x="5169268" y="61026"/>
                  <a:pt x="5449402" y="27551"/>
                </a:cubicBezTo>
                <a:cubicBezTo>
                  <a:pt x="5729536" y="-5924"/>
                  <a:pt x="6170879" y="-10329"/>
                  <a:pt x="6490655" y="22265"/>
                </a:cubicBezTo>
                <a:cubicBezTo>
                  <a:pt x="6810431" y="54859"/>
                  <a:pt x="7065018" y="219592"/>
                  <a:pt x="7368056" y="223116"/>
                </a:cubicBezTo>
                <a:cubicBezTo>
                  <a:pt x="7671094" y="226640"/>
                  <a:pt x="8013774" y="68073"/>
                  <a:pt x="8308884" y="43407"/>
                </a:cubicBezTo>
                <a:cubicBezTo>
                  <a:pt x="8603994" y="18741"/>
                  <a:pt x="8999529" y="69835"/>
                  <a:pt x="9138715" y="75121"/>
                </a:cubicBezTo>
                <a:cubicBezTo>
                  <a:pt x="9277901" y="80407"/>
                  <a:pt x="9143119" y="77764"/>
                  <a:pt x="9144000" y="75121"/>
                </a:cubicBezTo>
                <a:cubicBezTo>
                  <a:pt x="9144881" y="72478"/>
                  <a:pt x="9146643" y="61026"/>
                  <a:pt x="9144000" y="59264"/>
                </a:cubicBezTo>
                <a:cubicBezTo>
                  <a:pt x="9141357" y="57502"/>
                  <a:pt x="9134750" y="61025"/>
                  <a:pt x="9128144" y="64549"/>
                </a:cubicBezTo>
              </a:path>
            </a:pathLst>
          </a:custGeom>
          <a:noFill/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7" name="Straight Connector 776">
            <a:extLst>
              <a:ext uri="{FF2B5EF4-FFF2-40B4-BE49-F238E27FC236}">
                <a16:creationId xmlns:a16="http://schemas.microsoft.com/office/drawing/2014/main" id="{ABD9ABC0-D8B1-5B4E-9D58-834B4B14958A}"/>
              </a:ext>
            </a:extLst>
          </p:cNvPr>
          <p:cNvCxnSpPr>
            <a:cxnSpLocks/>
          </p:cNvCxnSpPr>
          <p:nvPr/>
        </p:nvCxnSpPr>
        <p:spPr>
          <a:xfrm>
            <a:off x="1529508" y="707079"/>
            <a:ext cx="843" cy="433984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8" name="Up Arrow 777">
            <a:extLst>
              <a:ext uri="{FF2B5EF4-FFF2-40B4-BE49-F238E27FC236}">
                <a16:creationId xmlns:a16="http://schemas.microsoft.com/office/drawing/2014/main" id="{C78891E7-78E8-1D45-BC08-03278AA32497}"/>
              </a:ext>
            </a:extLst>
          </p:cNvPr>
          <p:cNvSpPr/>
          <p:nvPr/>
        </p:nvSpPr>
        <p:spPr>
          <a:xfrm rot="21297001">
            <a:off x="9961211" y="3886160"/>
            <a:ext cx="250648" cy="1102897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1" name="Straight Connector 780">
            <a:extLst>
              <a:ext uri="{FF2B5EF4-FFF2-40B4-BE49-F238E27FC236}">
                <a16:creationId xmlns:a16="http://schemas.microsoft.com/office/drawing/2014/main" id="{0083B3CB-3428-354E-A79B-11ECA6722359}"/>
              </a:ext>
            </a:extLst>
          </p:cNvPr>
          <p:cNvCxnSpPr>
            <a:cxnSpLocks/>
          </p:cNvCxnSpPr>
          <p:nvPr/>
        </p:nvCxnSpPr>
        <p:spPr>
          <a:xfrm>
            <a:off x="7251700" y="2017973"/>
            <a:ext cx="0" cy="2857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3" name="Straight Connector 782">
            <a:extLst>
              <a:ext uri="{FF2B5EF4-FFF2-40B4-BE49-F238E27FC236}">
                <a16:creationId xmlns:a16="http://schemas.microsoft.com/office/drawing/2014/main" id="{BB79BAD4-81E2-2841-ADEB-B0E218266645}"/>
              </a:ext>
            </a:extLst>
          </p:cNvPr>
          <p:cNvCxnSpPr>
            <a:cxnSpLocks/>
          </p:cNvCxnSpPr>
          <p:nvPr/>
        </p:nvCxnSpPr>
        <p:spPr>
          <a:xfrm>
            <a:off x="7270750" y="2005273"/>
            <a:ext cx="0" cy="2857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4" name="Straight Connector 783">
            <a:extLst>
              <a:ext uri="{FF2B5EF4-FFF2-40B4-BE49-F238E27FC236}">
                <a16:creationId xmlns:a16="http://schemas.microsoft.com/office/drawing/2014/main" id="{FB991FDE-342D-8B43-810D-D7DAA77A4FB6}"/>
              </a:ext>
            </a:extLst>
          </p:cNvPr>
          <p:cNvCxnSpPr>
            <a:cxnSpLocks/>
          </p:cNvCxnSpPr>
          <p:nvPr/>
        </p:nvCxnSpPr>
        <p:spPr>
          <a:xfrm>
            <a:off x="7296150" y="2011623"/>
            <a:ext cx="0" cy="2857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5" name="Straight Connector 784">
            <a:extLst>
              <a:ext uri="{FF2B5EF4-FFF2-40B4-BE49-F238E27FC236}">
                <a16:creationId xmlns:a16="http://schemas.microsoft.com/office/drawing/2014/main" id="{07765E1E-A830-FA40-81C8-4B6BE25405DE}"/>
              </a:ext>
            </a:extLst>
          </p:cNvPr>
          <p:cNvCxnSpPr>
            <a:cxnSpLocks/>
          </p:cNvCxnSpPr>
          <p:nvPr/>
        </p:nvCxnSpPr>
        <p:spPr>
          <a:xfrm>
            <a:off x="7327900" y="2011623"/>
            <a:ext cx="0" cy="2857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6" name="Straight Connector 785">
            <a:extLst>
              <a:ext uri="{FF2B5EF4-FFF2-40B4-BE49-F238E27FC236}">
                <a16:creationId xmlns:a16="http://schemas.microsoft.com/office/drawing/2014/main" id="{CCEB10FE-DCBB-554F-83FF-204CEBA81598}"/>
              </a:ext>
            </a:extLst>
          </p:cNvPr>
          <p:cNvCxnSpPr>
            <a:cxnSpLocks/>
          </p:cNvCxnSpPr>
          <p:nvPr/>
        </p:nvCxnSpPr>
        <p:spPr>
          <a:xfrm>
            <a:off x="7315200" y="2024323"/>
            <a:ext cx="0" cy="2857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8" name="Curved Up Arrow 787">
            <a:extLst>
              <a:ext uri="{FF2B5EF4-FFF2-40B4-BE49-F238E27FC236}">
                <a16:creationId xmlns:a16="http://schemas.microsoft.com/office/drawing/2014/main" id="{5E2FDAD9-BDCB-9E40-A3C4-BC2431DC8185}"/>
              </a:ext>
            </a:extLst>
          </p:cNvPr>
          <p:cNvSpPr/>
          <p:nvPr/>
        </p:nvSpPr>
        <p:spPr>
          <a:xfrm rot="368446" flipH="1">
            <a:off x="9798925" y="2493237"/>
            <a:ext cx="443987" cy="352427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0">
            <p14:nvContentPartPr>
              <p14:cNvPr id="789" name="Ink 788">
                <a:extLst>
                  <a:ext uri="{FF2B5EF4-FFF2-40B4-BE49-F238E27FC236}">
                    <a16:creationId xmlns:a16="http://schemas.microsoft.com/office/drawing/2014/main" id="{84CDFDAD-7EA8-4D4E-BA89-64F32CAB3A81}"/>
                  </a:ext>
                </a:extLst>
              </p14:cNvPr>
              <p14:cNvContentPartPr/>
              <p14:nvPr/>
            </p14:nvContentPartPr>
            <p14:xfrm>
              <a:off x="13012880" y="2313413"/>
              <a:ext cx="360" cy="360"/>
            </p14:xfrm>
          </p:contentPart>
        </mc:Choice>
        <mc:Fallback xmlns="">
          <p:pic>
            <p:nvPicPr>
              <p:cNvPr id="789" name="Ink 788">
                <a:extLst>
                  <a:ext uri="{FF2B5EF4-FFF2-40B4-BE49-F238E27FC236}">
                    <a16:creationId xmlns:a16="http://schemas.microsoft.com/office/drawing/2014/main" id="{84CDFDAD-7EA8-4D4E-BA89-64F32CAB3A81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12994880" y="220541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790" name="Ink 789">
                <a:extLst>
                  <a:ext uri="{FF2B5EF4-FFF2-40B4-BE49-F238E27FC236}">
                    <a16:creationId xmlns:a16="http://schemas.microsoft.com/office/drawing/2014/main" id="{4F77B539-36B3-274A-94F3-A7D48C0550D4}"/>
                  </a:ext>
                </a:extLst>
              </p14:cNvPr>
              <p14:cNvContentPartPr/>
              <p14:nvPr/>
            </p14:nvContentPartPr>
            <p14:xfrm>
              <a:off x="9912080" y="2062783"/>
              <a:ext cx="360" cy="360"/>
            </p14:xfrm>
          </p:contentPart>
        </mc:Choice>
        <mc:Fallback xmlns="">
          <p:pic>
            <p:nvPicPr>
              <p:cNvPr id="790" name="Ink 789">
                <a:extLst>
                  <a:ext uri="{FF2B5EF4-FFF2-40B4-BE49-F238E27FC236}">
                    <a16:creationId xmlns:a16="http://schemas.microsoft.com/office/drawing/2014/main" id="{4F77B539-36B3-274A-94F3-A7D48C0550D4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903080" y="20537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791" name="Ink 790">
                <a:extLst>
                  <a:ext uri="{FF2B5EF4-FFF2-40B4-BE49-F238E27FC236}">
                    <a16:creationId xmlns:a16="http://schemas.microsoft.com/office/drawing/2014/main" id="{96B16A70-97BC-884D-A885-314584D193A8}"/>
                  </a:ext>
                </a:extLst>
              </p14:cNvPr>
              <p14:cNvContentPartPr/>
              <p14:nvPr/>
            </p14:nvContentPartPr>
            <p14:xfrm>
              <a:off x="9906680" y="2108863"/>
              <a:ext cx="360" cy="360"/>
            </p14:xfrm>
          </p:contentPart>
        </mc:Choice>
        <mc:Fallback xmlns="">
          <p:pic>
            <p:nvPicPr>
              <p:cNvPr id="791" name="Ink 790">
                <a:extLst>
                  <a:ext uri="{FF2B5EF4-FFF2-40B4-BE49-F238E27FC236}">
                    <a16:creationId xmlns:a16="http://schemas.microsoft.com/office/drawing/2014/main" id="{96B16A70-97BC-884D-A885-314584D193A8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897680" y="209986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792" name="Ink 791">
                <a:extLst>
                  <a:ext uri="{FF2B5EF4-FFF2-40B4-BE49-F238E27FC236}">
                    <a16:creationId xmlns:a16="http://schemas.microsoft.com/office/drawing/2014/main" id="{421E2A2C-E45D-5F4A-A122-09BDA0FB8DE1}"/>
                  </a:ext>
                </a:extLst>
              </p14:cNvPr>
              <p14:cNvContentPartPr/>
              <p14:nvPr/>
            </p14:nvContentPartPr>
            <p14:xfrm>
              <a:off x="9903800" y="2167543"/>
              <a:ext cx="1440" cy="45360"/>
            </p14:xfrm>
          </p:contentPart>
        </mc:Choice>
        <mc:Fallback xmlns="">
          <p:pic>
            <p:nvPicPr>
              <p:cNvPr id="792" name="Ink 791">
                <a:extLst>
                  <a:ext uri="{FF2B5EF4-FFF2-40B4-BE49-F238E27FC236}">
                    <a16:creationId xmlns:a16="http://schemas.microsoft.com/office/drawing/2014/main" id="{421E2A2C-E45D-5F4A-A122-09BDA0FB8DE1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9891800" y="2158614"/>
                <a:ext cx="24960" cy="62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793" name="Ink 792">
                <a:extLst>
                  <a:ext uri="{FF2B5EF4-FFF2-40B4-BE49-F238E27FC236}">
                    <a16:creationId xmlns:a16="http://schemas.microsoft.com/office/drawing/2014/main" id="{723BEDB7-2F2A-BD43-835C-0CE04731BA87}"/>
                  </a:ext>
                </a:extLst>
              </p14:cNvPr>
              <p14:cNvContentPartPr/>
              <p14:nvPr/>
            </p14:nvContentPartPr>
            <p14:xfrm>
              <a:off x="9906320" y="2014543"/>
              <a:ext cx="360" cy="360"/>
            </p14:xfrm>
          </p:contentPart>
        </mc:Choice>
        <mc:Fallback xmlns="">
          <p:pic>
            <p:nvPicPr>
              <p:cNvPr id="793" name="Ink 792">
                <a:extLst>
                  <a:ext uri="{FF2B5EF4-FFF2-40B4-BE49-F238E27FC236}">
                    <a16:creationId xmlns:a16="http://schemas.microsoft.com/office/drawing/2014/main" id="{723BEDB7-2F2A-BD43-835C-0CE04731BA87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897320" y="20055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794" name="Ink 793">
                <a:extLst>
                  <a:ext uri="{FF2B5EF4-FFF2-40B4-BE49-F238E27FC236}">
                    <a16:creationId xmlns:a16="http://schemas.microsoft.com/office/drawing/2014/main" id="{C241BC20-6620-0E4D-84C2-784FC76B87BA}"/>
                  </a:ext>
                </a:extLst>
              </p14:cNvPr>
              <p14:cNvContentPartPr/>
              <p14:nvPr/>
            </p14:nvContentPartPr>
            <p14:xfrm>
              <a:off x="9620120" y="2015263"/>
              <a:ext cx="230400" cy="29520"/>
            </p14:xfrm>
          </p:contentPart>
        </mc:Choice>
        <mc:Fallback xmlns="">
          <p:pic>
            <p:nvPicPr>
              <p:cNvPr id="794" name="Ink 793">
                <a:extLst>
                  <a:ext uri="{FF2B5EF4-FFF2-40B4-BE49-F238E27FC236}">
                    <a16:creationId xmlns:a16="http://schemas.microsoft.com/office/drawing/2014/main" id="{C241BC20-6620-0E4D-84C2-784FC76B87BA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611106" y="200626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795" name="Ink 794">
                <a:extLst>
                  <a:ext uri="{FF2B5EF4-FFF2-40B4-BE49-F238E27FC236}">
                    <a16:creationId xmlns:a16="http://schemas.microsoft.com/office/drawing/2014/main" id="{E7AC2C47-5CFD-6347-8E65-3D07C7DC46A4}"/>
                  </a:ext>
                </a:extLst>
              </p14:cNvPr>
              <p14:cNvContentPartPr/>
              <p14:nvPr/>
            </p14:nvContentPartPr>
            <p14:xfrm>
              <a:off x="9724160" y="2039023"/>
              <a:ext cx="96120" cy="1440"/>
            </p14:xfrm>
          </p:contentPart>
        </mc:Choice>
        <mc:Fallback xmlns="">
          <p:pic>
            <p:nvPicPr>
              <p:cNvPr id="795" name="Ink 794">
                <a:extLst>
                  <a:ext uri="{FF2B5EF4-FFF2-40B4-BE49-F238E27FC236}">
                    <a16:creationId xmlns:a16="http://schemas.microsoft.com/office/drawing/2014/main" id="{E7AC2C47-5CFD-6347-8E65-3D07C7DC46A4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715160" y="203002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796" name="Ink 795">
                <a:extLst>
                  <a:ext uri="{FF2B5EF4-FFF2-40B4-BE49-F238E27FC236}">
                    <a16:creationId xmlns:a16="http://schemas.microsoft.com/office/drawing/2014/main" id="{D709461E-FF42-A040-98E0-B1A81DD9DA79}"/>
                  </a:ext>
                </a:extLst>
              </p14:cNvPr>
              <p14:cNvContentPartPr/>
              <p14:nvPr/>
            </p14:nvContentPartPr>
            <p14:xfrm>
              <a:off x="9949880" y="2027143"/>
              <a:ext cx="251280" cy="41760"/>
            </p14:xfrm>
          </p:contentPart>
        </mc:Choice>
        <mc:Fallback xmlns="">
          <p:pic>
            <p:nvPicPr>
              <p:cNvPr id="796" name="Ink 795">
                <a:extLst>
                  <a:ext uri="{FF2B5EF4-FFF2-40B4-BE49-F238E27FC236}">
                    <a16:creationId xmlns:a16="http://schemas.microsoft.com/office/drawing/2014/main" id="{D709461E-FF42-A040-98E0-B1A81DD9DA79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9940893" y="2018220"/>
                <a:ext cx="268895" cy="59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797" name="Ink 796">
                <a:extLst>
                  <a:ext uri="{FF2B5EF4-FFF2-40B4-BE49-F238E27FC236}">
                    <a16:creationId xmlns:a16="http://schemas.microsoft.com/office/drawing/2014/main" id="{B861CE47-0CAB-794F-83DC-D5A312D77628}"/>
                  </a:ext>
                </a:extLst>
              </p14:cNvPr>
              <p14:cNvContentPartPr/>
              <p14:nvPr/>
            </p14:nvContentPartPr>
            <p14:xfrm>
              <a:off x="9918430" y="2062783"/>
              <a:ext cx="360" cy="360"/>
            </p14:xfrm>
          </p:contentPart>
        </mc:Choice>
        <mc:Fallback xmlns="">
          <p:pic>
            <p:nvPicPr>
              <p:cNvPr id="797" name="Ink 796">
                <a:extLst>
                  <a:ext uri="{FF2B5EF4-FFF2-40B4-BE49-F238E27FC236}">
                    <a16:creationId xmlns:a16="http://schemas.microsoft.com/office/drawing/2014/main" id="{B861CE47-0CAB-794F-83DC-D5A312D77628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909430" y="20537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798" name="Ink 797">
                <a:extLst>
                  <a:ext uri="{FF2B5EF4-FFF2-40B4-BE49-F238E27FC236}">
                    <a16:creationId xmlns:a16="http://schemas.microsoft.com/office/drawing/2014/main" id="{BDBB2072-5AED-E24F-98EE-0367427C7A84}"/>
                  </a:ext>
                </a:extLst>
              </p14:cNvPr>
              <p14:cNvContentPartPr/>
              <p14:nvPr/>
            </p14:nvContentPartPr>
            <p14:xfrm>
              <a:off x="9913030" y="2108863"/>
              <a:ext cx="360" cy="360"/>
            </p14:xfrm>
          </p:contentPart>
        </mc:Choice>
        <mc:Fallback xmlns="">
          <p:pic>
            <p:nvPicPr>
              <p:cNvPr id="798" name="Ink 797">
                <a:extLst>
                  <a:ext uri="{FF2B5EF4-FFF2-40B4-BE49-F238E27FC236}">
                    <a16:creationId xmlns:a16="http://schemas.microsoft.com/office/drawing/2014/main" id="{BDBB2072-5AED-E24F-98EE-0367427C7A84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904030" y="209986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799" name="Ink 798">
                <a:extLst>
                  <a:ext uri="{FF2B5EF4-FFF2-40B4-BE49-F238E27FC236}">
                    <a16:creationId xmlns:a16="http://schemas.microsoft.com/office/drawing/2014/main" id="{95CF9B7E-4C73-2240-8354-8C976A1B6C1F}"/>
                  </a:ext>
                </a:extLst>
              </p14:cNvPr>
              <p14:cNvContentPartPr/>
              <p14:nvPr/>
            </p14:nvContentPartPr>
            <p14:xfrm>
              <a:off x="9910150" y="2167543"/>
              <a:ext cx="1440" cy="45360"/>
            </p14:xfrm>
          </p:contentPart>
        </mc:Choice>
        <mc:Fallback xmlns="">
          <p:pic>
            <p:nvPicPr>
              <p:cNvPr id="799" name="Ink 798">
                <a:extLst>
                  <a:ext uri="{FF2B5EF4-FFF2-40B4-BE49-F238E27FC236}">
                    <a16:creationId xmlns:a16="http://schemas.microsoft.com/office/drawing/2014/main" id="{95CF9B7E-4C73-2240-8354-8C976A1B6C1F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9898150" y="2158614"/>
                <a:ext cx="24960" cy="62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800" name="Ink 799">
                <a:extLst>
                  <a:ext uri="{FF2B5EF4-FFF2-40B4-BE49-F238E27FC236}">
                    <a16:creationId xmlns:a16="http://schemas.microsoft.com/office/drawing/2014/main" id="{C8A5000B-A19F-B543-A84D-6C5E7E1486C8}"/>
                  </a:ext>
                </a:extLst>
              </p14:cNvPr>
              <p14:cNvContentPartPr/>
              <p14:nvPr/>
            </p14:nvContentPartPr>
            <p14:xfrm>
              <a:off x="9912670" y="2014543"/>
              <a:ext cx="360" cy="360"/>
            </p14:xfrm>
          </p:contentPart>
        </mc:Choice>
        <mc:Fallback xmlns="">
          <p:pic>
            <p:nvPicPr>
              <p:cNvPr id="800" name="Ink 799">
                <a:extLst>
                  <a:ext uri="{FF2B5EF4-FFF2-40B4-BE49-F238E27FC236}">
                    <a16:creationId xmlns:a16="http://schemas.microsoft.com/office/drawing/2014/main" id="{C8A5000B-A19F-B543-A84D-6C5E7E1486C8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903670" y="20055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801" name="Ink 800">
                <a:extLst>
                  <a:ext uri="{FF2B5EF4-FFF2-40B4-BE49-F238E27FC236}">
                    <a16:creationId xmlns:a16="http://schemas.microsoft.com/office/drawing/2014/main" id="{F7AB1DB2-657F-3848-95B4-6EABBC18B814}"/>
                  </a:ext>
                </a:extLst>
              </p14:cNvPr>
              <p14:cNvContentPartPr/>
              <p14:nvPr/>
            </p14:nvContentPartPr>
            <p14:xfrm>
              <a:off x="9626470" y="2015263"/>
              <a:ext cx="230400" cy="29520"/>
            </p14:xfrm>
          </p:contentPart>
        </mc:Choice>
        <mc:Fallback xmlns="">
          <p:pic>
            <p:nvPicPr>
              <p:cNvPr id="801" name="Ink 800">
                <a:extLst>
                  <a:ext uri="{FF2B5EF4-FFF2-40B4-BE49-F238E27FC236}">
                    <a16:creationId xmlns:a16="http://schemas.microsoft.com/office/drawing/2014/main" id="{F7AB1DB2-657F-3848-95B4-6EABBC18B814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617456" y="200626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802" name="Ink 801">
                <a:extLst>
                  <a:ext uri="{FF2B5EF4-FFF2-40B4-BE49-F238E27FC236}">
                    <a16:creationId xmlns:a16="http://schemas.microsoft.com/office/drawing/2014/main" id="{06A98F82-E466-B543-BC64-1C8526192C13}"/>
                  </a:ext>
                </a:extLst>
              </p14:cNvPr>
              <p14:cNvContentPartPr/>
              <p14:nvPr/>
            </p14:nvContentPartPr>
            <p14:xfrm>
              <a:off x="9730510" y="2039023"/>
              <a:ext cx="96120" cy="1440"/>
            </p14:xfrm>
          </p:contentPart>
        </mc:Choice>
        <mc:Fallback xmlns="">
          <p:pic>
            <p:nvPicPr>
              <p:cNvPr id="802" name="Ink 801">
                <a:extLst>
                  <a:ext uri="{FF2B5EF4-FFF2-40B4-BE49-F238E27FC236}">
                    <a16:creationId xmlns:a16="http://schemas.microsoft.com/office/drawing/2014/main" id="{06A98F82-E466-B543-BC64-1C8526192C13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721510" y="203002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803" name="Ink 802">
                <a:extLst>
                  <a:ext uri="{FF2B5EF4-FFF2-40B4-BE49-F238E27FC236}">
                    <a16:creationId xmlns:a16="http://schemas.microsoft.com/office/drawing/2014/main" id="{E2263F34-AE5E-2545-8139-D6868ABFBC2F}"/>
                  </a:ext>
                </a:extLst>
              </p14:cNvPr>
              <p14:cNvContentPartPr/>
              <p14:nvPr/>
            </p14:nvContentPartPr>
            <p14:xfrm>
              <a:off x="9956230" y="2027143"/>
              <a:ext cx="251280" cy="41760"/>
            </p14:xfrm>
          </p:contentPart>
        </mc:Choice>
        <mc:Fallback xmlns="">
          <p:pic>
            <p:nvPicPr>
              <p:cNvPr id="803" name="Ink 802">
                <a:extLst>
                  <a:ext uri="{FF2B5EF4-FFF2-40B4-BE49-F238E27FC236}">
                    <a16:creationId xmlns:a16="http://schemas.microsoft.com/office/drawing/2014/main" id="{E2263F34-AE5E-2545-8139-D6868ABFBC2F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9947243" y="2018220"/>
                <a:ext cx="268895" cy="59249"/>
              </a:xfrm>
              <a:prstGeom prst="rect">
                <a:avLst/>
              </a:prstGeom>
            </p:spPr>
          </p:pic>
        </mc:Fallback>
      </mc:AlternateContent>
      <p:sp>
        <p:nvSpPr>
          <p:cNvPr id="804" name="Cloud 803">
            <a:extLst>
              <a:ext uri="{FF2B5EF4-FFF2-40B4-BE49-F238E27FC236}">
                <a16:creationId xmlns:a16="http://schemas.microsoft.com/office/drawing/2014/main" id="{9228AD40-E6A3-EC47-8E16-F30AE9BB93CA}"/>
              </a:ext>
            </a:extLst>
          </p:cNvPr>
          <p:cNvSpPr/>
          <p:nvPr/>
        </p:nvSpPr>
        <p:spPr>
          <a:xfrm>
            <a:off x="3722769" y="732996"/>
            <a:ext cx="1468910" cy="34289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1">
            <p14:nvContentPartPr>
              <p14:cNvPr id="805" name="Ink 804">
                <a:extLst>
                  <a:ext uri="{FF2B5EF4-FFF2-40B4-BE49-F238E27FC236}">
                    <a16:creationId xmlns:a16="http://schemas.microsoft.com/office/drawing/2014/main" id="{D461EE23-B3CE-2A4E-95B0-91CD857A3E8F}"/>
                  </a:ext>
                </a:extLst>
              </p14:cNvPr>
              <p14:cNvContentPartPr/>
              <p14:nvPr/>
            </p14:nvContentPartPr>
            <p14:xfrm rot="16200000" flipH="1">
              <a:off x="12732242" y="1122178"/>
              <a:ext cx="6976387" cy="96533"/>
            </p14:xfrm>
          </p:contentPart>
        </mc:Choice>
        <mc:Fallback xmlns="">
          <p:pic>
            <p:nvPicPr>
              <p:cNvPr id="805" name="Ink 804">
                <a:extLst>
                  <a:ext uri="{FF2B5EF4-FFF2-40B4-BE49-F238E27FC236}">
                    <a16:creationId xmlns:a16="http://schemas.microsoft.com/office/drawing/2014/main" id="{D461EE23-B3CE-2A4E-95B0-91CD857A3E8F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 rot="16200000">
                <a:off x="12694084" y="1084139"/>
                <a:ext cx="7052343" cy="1722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3">
            <p14:nvContentPartPr>
              <p14:cNvPr id="807" name="Ink 806">
                <a:extLst>
                  <a:ext uri="{FF2B5EF4-FFF2-40B4-BE49-F238E27FC236}">
                    <a16:creationId xmlns:a16="http://schemas.microsoft.com/office/drawing/2014/main" id="{70AAE9A6-3719-1D4A-AE30-F4C73B2219DA}"/>
                  </a:ext>
                </a:extLst>
              </p14:cNvPr>
              <p14:cNvContentPartPr/>
              <p14:nvPr/>
            </p14:nvContentPartPr>
            <p14:xfrm>
              <a:off x="12451980" y="1791323"/>
              <a:ext cx="360" cy="360"/>
            </p14:xfrm>
          </p:contentPart>
        </mc:Choice>
        <mc:Fallback xmlns="">
          <p:pic>
            <p:nvPicPr>
              <p:cNvPr id="807" name="Ink 806">
                <a:extLst>
                  <a:ext uri="{FF2B5EF4-FFF2-40B4-BE49-F238E27FC236}">
                    <a16:creationId xmlns:a16="http://schemas.microsoft.com/office/drawing/2014/main" id="{70AAE9A6-3719-1D4A-AE30-F4C73B2219DA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12433980" y="168332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5">
            <p14:nvContentPartPr>
              <p14:cNvPr id="808" name="Ink 807">
                <a:extLst>
                  <a:ext uri="{FF2B5EF4-FFF2-40B4-BE49-F238E27FC236}">
                    <a16:creationId xmlns:a16="http://schemas.microsoft.com/office/drawing/2014/main" id="{21CF45AB-F0DF-4040-B730-5ABAC53043B7}"/>
                  </a:ext>
                </a:extLst>
              </p14:cNvPr>
              <p14:cNvContentPartPr/>
              <p14:nvPr/>
            </p14:nvContentPartPr>
            <p14:xfrm>
              <a:off x="7390935" y="1983203"/>
              <a:ext cx="360" cy="360"/>
            </p14:xfrm>
          </p:contentPart>
        </mc:Choice>
        <mc:Fallback xmlns="">
          <p:pic>
            <p:nvPicPr>
              <p:cNvPr id="808" name="Ink 807">
                <a:extLst>
                  <a:ext uri="{FF2B5EF4-FFF2-40B4-BE49-F238E27FC236}">
                    <a16:creationId xmlns:a16="http://schemas.microsoft.com/office/drawing/2014/main" id="{21CF45AB-F0DF-4040-B730-5ABAC53043B7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7372935" y="187520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7">
            <p14:nvContentPartPr>
              <p14:cNvPr id="815" name="Ink 814">
                <a:extLst>
                  <a:ext uri="{FF2B5EF4-FFF2-40B4-BE49-F238E27FC236}">
                    <a16:creationId xmlns:a16="http://schemas.microsoft.com/office/drawing/2014/main" id="{42FD5B90-26A0-374E-A421-E91CC8916037}"/>
                  </a:ext>
                </a:extLst>
              </p14:cNvPr>
              <p14:cNvContentPartPr/>
              <p14:nvPr/>
            </p14:nvContentPartPr>
            <p14:xfrm>
              <a:off x="6753030" y="621753"/>
              <a:ext cx="360" cy="360"/>
            </p14:xfrm>
          </p:contentPart>
        </mc:Choice>
        <mc:Fallback xmlns="">
          <p:pic>
            <p:nvPicPr>
              <p:cNvPr id="815" name="Ink 814">
                <a:extLst>
                  <a:ext uri="{FF2B5EF4-FFF2-40B4-BE49-F238E27FC236}">
                    <a16:creationId xmlns:a16="http://schemas.microsoft.com/office/drawing/2014/main" id="{42FD5B90-26A0-374E-A421-E91CC8916037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6735030" y="51375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9">
            <p14:nvContentPartPr>
              <p14:cNvPr id="824" name="Ink 823">
                <a:extLst>
                  <a:ext uri="{FF2B5EF4-FFF2-40B4-BE49-F238E27FC236}">
                    <a16:creationId xmlns:a16="http://schemas.microsoft.com/office/drawing/2014/main" id="{1FB3CA30-5D1D-9444-B606-58B09E1AFF1A}"/>
                  </a:ext>
                </a:extLst>
              </p14:cNvPr>
              <p14:cNvContentPartPr/>
              <p14:nvPr/>
            </p14:nvContentPartPr>
            <p14:xfrm>
              <a:off x="7315825" y="1986803"/>
              <a:ext cx="5760" cy="9000"/>
            </p14:xfrm>
          </p:contentPart>
        </mc:Choice>
        <mc:Fallback xmlns="">
          <p:pic>
            <p:nvPicPr>
              <p:cNvPr id="824" name="Ink 823">
                <a:extLst>
                  <a:ext uri="{FF2B5EF4-FFF2-40B4-BE49-F238E27FC236}">
                    <a16:creationId xmlns:a16="http://schemas.microsoft.com/office/drawing/2014/main" id="{1FB3CA30-5D1D-9444-B606-58B09E1AFF1A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7297825" y="1882957"/>
                <a:ext cx="41400" cy="2163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1">
            <p14:nvContentPartPr>
              <p14:cNvPr id="826" name="Ink 825">
                <a:extLst>
                  <a:ext uri="{FF2B5EF4-FFF2-40B4-BE49-F238E27FC236}">
                    <a16:creationId xmlns:a16="http://schemas.microsoft.com/office/drawing/2014/main" id="{B161AD0E-A490-6B43-8679-E44FE86B1B31}"/>
                  </a:ext>
                </a:extLst>
              </p14:cNvPr>
              <p14:cNvContentPartPr/>
              <p14:nvPr/>
            </p14:nvContentPartPr>
            <p14:xfrm>
              <a:off x="12972510" y="2533353"/>
              <a:ext cx="360" cy="360"/>
            </p14:xfrm>
          </p:contentPart>
        </mc:Choice>
        <mc:Fallback xmlns="">
          <p:pic>
            <p:nvPicPr>
              <p:cNvPr id="826" name="Ink 825">
                <a:extLst>
                  <a:ext uri="{FF2B5EF4-FFF2-40B4-BE49-F238E27FC236}">
                    <a16:creationId xmlns:a16="http://schemas.microsoft.com/office/drawing/2014/main" id="{B161AD0E-A490-6B43-8679-E44FE86B1B31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12954510" y="242535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3">
            <p14:nvContentPartPr>
              <p14:cNvPr id="827" name="Ink 826">
                <a:extLst>
                  <a:ext uri="{FF2B5EF4-FFF2-40B4-BE49-F238E27FC236}">
                    <a16:creationId xmlns:a16="http://schemas.microsoft.com/office/drawing/2014/main" id="{E0301B20-1809-6947-A879-A4FF97954268}"/>
                  </a:ext>
                </a:extLst>
              </p14:cNvPr>
              <p14:cNvContentPartPr/>
              <p14:nvPr/>
            </p14:nvContentPartPr>
            <p14:xfrm>
              <a:off x="7840950" y="-942120"/>
              <a:ext cx="360" cy="360"/>
            </p14:xfrm>
          </p:contentPart>
        </mc:Choice>
        <mc:Fallback xmlns="">
          <p:pic>
            <p:nvPicPr>
              <p:cNvPr id="827" name="Ink 826">
                <a:extLst>
                  <a:ext uri="{FF2B5EF4-FFF2-40B4-BE49-F238E27FC236}">
                    <a16:creationId xmlns:a16="http://schemas.microsoft.com/office/drawing/2014/main" id="{E0301B20-1809-6947-A879-A4FF97954268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7822950" y="-105012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5">
            <p14:nvContentPartPr>
              <p14:cNvPr id="828" name="Ink 827">
                <a:extLst>
                  <a:ext uri="{FF2B5EF4-FFF2-40B4-BE49-F238E27FC236}">
                    <a16:creationId xmlns:a16="http://schemas.microsoft.com/office/drawing/2014/main" id="{FC2E7763-2C2E-DD40-94BF-B47A10E8677F}"/>
                  </a:ext>
                </a:extLst>
              </p14:cNvPr>
              <p14:cNvContentPartPr/>
              <p14:nvPr/>
            </p14:nvContentPartPr>
            <p14:xfrm>
              <a:off x="7357470" y="2348603"/>
              <a:ext cx="360" cy="360"/>
            </p14:xfrm>
          </p:contentPart>
        </mc:Choice>
        <mc:Fallback xmlns="">
          <p:pic>
            <p:nvPicPr>
              <p:cNvPr id="828" name="Ink 827">
                <a:extLst>
                  <a:ext uri="{FF2B5EF4-FFF2-40B4-BE49-F238E27FC236}">
                    <a16:creationId xmlns:a16="http://schemas.microsoft.com/office/drawing/2014/main" id="{FC2E7763-2C2E-DD40-94BF-B47A10E8677F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7339470" y="224060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7">
            <p14:nvContentPartPr>
              <p14:cNvPr id="832" name="Ink 831">
                <a:extLst>
                  <a:ext uri="{FF2B5EF4-FFF2-40B4-BE49-F238E27FC236}">
                    <a16:creationId xmlns:a16="http://schemas.microsoft.com/office/drawing/2014/main" id="{E966D1F1-6E5E-4D42-BBFA-67B130792F8D}"/>
                  </a:ext>
                </a:extLst>
              </p14:cNvPr>
              <p14:cNvContentPartPr/>
              <p14:nvPr/>
            </p14:nvContentPartPr>
            <p14:xfrm>
              <a:off x="13650390" y="2286000"/>
              <a:ext cx="360" cy="360"/>
            </p14:xfrm>
          </p:contentPart>
        </mc:Choice>
        <mc:Fallback xmlns="">
          <p:pic>
            <p:nvPicPr>
              <p:cNvPr id="832" name="Ink 831">
                <a:extLst>
                  <a:ext uri="{FF2B5EF4-FFF2-40B4-BE49-F238E27FC236}">
                    <a16:creationId xmlns:a16="http://schemas.microsoft.com/office/drawing/2014/main" id="{E966D1F1-6E5E-4D42-BBFA-67B130792F8D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13632390" y="217800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9">
            <p14:nvContentPartPr>
              <p14:cNvPr id="854" name="Ink 853">
                <a:extLst>
                  <a:ext uri="{FF2B5EF4-FFF2-40B4-BE49-F238E27FC236}">
                    <a16:creationId xmlns:a16="http://schemas.microsoft.com/office/drawing/2014/main" id="{4C05F16B-C8B2-6D4B-9FB0-243320AB7BFC}"/>
                  </a:ext>
                </a:extLst>
              </p14:cNvPr>
              <p14:cNvContentPartPr/>
              <p14:nvPr/>
            </p14:nvContentPartPr>
            <p14:xfrm>
              <a:off x="7173510" y="2075363"/>
              <a:ext cx="360" cy="360"/>
            </p14:xfrm>
          </p:contentPart>
        </mc:Choice>
        <mc:Fallback xmlns="">
          <p:pic>
            <p:nvPicPr>
              <p:cNvPr id="854" name="Ink 853">
                <a:extLst>
                  <a:ext uri="{FF2B5EF4-FFF2-40B4-BE49-F238E27FC236}">
                    <a16:creationId xmlns:a16="http://schemas.microsoft.com/office/drawing/2014/main" id="{4C05F16B-C8B2-6D4B-9FB0-243320AB7BFC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7155510" y="196736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1">
            <p14:nvContentPartPr>
              <p14:cNvPr id="861" name="Ink 860">
                <a:extLst>
                  <a:ext uri="{FF2B5EF4-FFF2-40B4-BE49-F238E27FC236}">
                    <a16:creationId xmlns:a16="http://schemas.microsoft.com/office/drawing/2014/main" id="{8A7EE263-306B-F145-84D0-BE3969C1DBCF}"/>
                  </a:ext>
                </a:extLst>
              </p14:cNvPr>
              <p14:cNvContentPartPr/>
              <p14:nvPr/>
            </p14:nvContentPartPr>
            <p14:xfrm>
              <a:off x="7007190" y="1946123"/>
              <a:ext cx="343800" cy="49680"/>
            </p14:xfrm>
          </p:contentPart>
        </mc:Choice>
        <mc:Fallback xmlns="">
          <p:pic>
            <p:nvPicPr>
              <p:cNvPr id="861" name="Ink 860">
                <a:extLst>
                  <a:ext uri="{FF2B5EF4-FFF2-40B4-BE49-F238E27FC236}">
                    <a16:creationId xmlns:a16="http://schemas.microsoft.com/office/drawing/2014/main" id="{8A7EE263-306B-F145-84D0-BE3969C1DBCF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6989209" y="1838123"/>
                <a:ext cx="379403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3">
            <p14:nvContentPartPr>
              <p14:cNvPr id="862" name="Ink 861">
                <a:extLst>
                  <a:ext uri="{FF2B5EF4-FFF2-40B4-BE49-F238E27FC236}">
                    <a16:creationId xmlns:a16="http://schemas.microsoft.com/office/drawing/2014/main" id="{B0A57C56-8016-9C40-8F8E-17EE2A957032}"/>
                  </a:ext>
                </a:extLst>
              </p14:cNvPr>
              <p14:cNvContentPartPr/>
              <p14:nvPr/>
            </p14:nvContentPartPr>
            <p14:xfrm>
              <a:off x="14521230" y="2503800"/>
              <a:ext cx="1080" cy="28080"/>
            </p14:xfrm>
          </p:contentPart>
        </mc:Choice>
        <mc:Fallback xmlns="">
          <p:pic>
            <p:nvPicPr>
              <p:cNvPr id="862" name="Ink 861">
                <a:extLst>
                  <a:ext uri="{FF2B5EF4-FFF2-40B4-BE49-F238E27FC236}">
                    <a16:creationId xmlns:a16="http://schemas.microsoft.com/office/drawing/2014/main" id="{B0A57C56-8016-9C40-8F8E-17EE2A957032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14494230" y="2394397"/>
                <a:ext cx="54540" cy="2465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5">
            <p14:nvContentPartPr>
              <p14:cNvPr id="865" name="Ink 864">
                <a:extLst>
                  <a:ext uri="{FF2B5EF4-FFF2-40B4-BE49-F238E27FC236}">
                    <a16:creationId xmlns:a16="http://schemas.microsoft.com/office/drawing/2014/main" id="{E8E553E4-76BB-0641-9AC0-1EA31F626E28}"/>
                  </a:ext>
                </a:extLst>
              </p14:cNvPr>
              <p14:cNvContentPartPr/>
              <p14:nvPr/>
            </p14:nvContentPartPr>
            <p14:xfrm>
              <a:off x="7258110" y="2018123"/>
              <a:ext cx="155520" cy="242640"/>
            </p14:xfrm>
          </p:contentPart>
        </mc:Choice>
        <mc:Fallback xmlns="">
          <p:pic>
            <p:nvPicPr>
              <p:cNvPr id="865" name="Ink 864">
                <a:extLst>
                  <a:ext uri="{FF2B5EF4-FFF2-40B4-BE49-F238E27FC236}">
                    <a16:creationId xmlns:a16="http://schemas.microsoft.com/office/drawing/2014/main" id="{E8E553E4-76BB-0641-9AC0-1EA31F626E28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7240110" y="1910283"/>
                <a:ext cx="191160" cy="457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7">
            <p14:nvContentPartPr>
              <p14:cNvPr id="866" name="Ink 865">
                <a:extLst>
                  <a:ext uri="{FF2B5EF4-FFF2-40B4-BE49-F238E27FC236}">
                    <a16:creationId xmlns:a16="http://schemas.microsoft.com/office/drawing/2014/main" id="{E707A7DC-C6C0-664D-8E7A-3F41622BE9AB}"/>
                  </a:ext>
                </a:extLst>
              </p14:cNvPr>
              <p14:cNvContentPartPr/>
              <p14:nvPr/>
            </p14:nvContentPartPr>
            <p14:xfrm>
              <a:off x="-930210" y="1510200"/>
              <a:ext cx="360" cy="360"/>
            </p14:xfrm>
          </p:contentPart>
        </mc:Choice>
        <mc:Fallback xmlns="">
          <p:pic>
            <p:nvPicPr>
              <p:cNvPr id="866" name="Ink 865">
                <a:extLst>
                  <a:ext uri="{FF2B5EF4-FFF2-40B4-BE49-F238E27FC236}">
                    <a16:creationId xmlns:a16="http://schemas.microsoft.com/office/drawing/2014/main" id="{E707A7DC-C6C0-664D-8E7A-3F41622BE9AB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-948210" y="140220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868" name="Ink 867">
                <a:extLst>
                  <a:ext uri="{FF2B5EF4-FFF2-40B4-BE49-F238E27FC236}">
                    <a16:creationId xmlns:a16="http://schemas.microsoft.com/office/drawing/2014/main" id="{74659B3E-2D3B-E34D-BCB4-915DD631418F}"/>
                  </a:ext>
                </a:extLst>
              </p14:cNvPr>
              <p14:cNvContentPartPr/>
              <p14:nvPr/>
            </p14:nvContentPartPr>
            <p14:xfrm rot="21196234">
              <a:off x="7260302" y="1796657"/>
              <a:ext cx="45719" cy="474646"/>
            </p14:xfrm>
          </p:contentPart>
        </mc:Choice>
        <mc:Fallback xmlns="">
          <p:pic>
            <p:nvPicPr>
              <p:cNvPr id="868" name="Ink 867">
                <a:extLst>
                  <a:ext uri="{FF2B5EF4-FFF2-40B4-BE49-F238E27FC236}">
                    <a16:creationId xmlns:a16="http://schemas.microsoft.com/office/drawing/2014/main" id="{74659B3E-2D3B-E34D-BCB4-915DD631418F}"/>
                  </a:ext>
                </a:extLst>
              </p:cNvPr>
              <p:cNvPicPr/>
              <p:nvPr/>
            </p:nvPicPr>
            <p:blipFill>
              <a:blip r:embed="rId220"/>
              <a:stretch>
                <a:fillRect/>
              </a:stretch>
            </p:blipFill>
            <p:spPr>
              <a:xfrm rot="21196234">
                <a:off x="7241717" y="1778637"/>
                <a:ext cx="82517" cy="510326"/>
              </a:xfrm>
              <a:prstGeom prst="rect">
                <a:avLst/>
              </a:prstGeom>
            </p:spPr>
          </p:pic>
        </mc:Fallback>
      </mc:AlternateContent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DD7BEC33-50D1-C649-988A-5EB732D4DA66}"/>
              </a:ext>
            </a:extLst>
          </p:cNvPr>
          <p:cNvCxnSpPr>
            <a:cxnSpLocks/>
            <a:endCxn id="504" idx="3"/>
          </p:cNvCxnSpPr>
          <p:nvPr/>
        </p:nvCxnSpPr>
        <p:spPr>
          <a:xfrm rot="10800000" flipV="1">
            <a:off x="7370008" y="2208473"/>
            <a:ext cx="332542" cy="168522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588" name="Ink 587">
                <a:extLst>
                  <a:ext uri="{FF2B5EF4-FFF2-40B4-BE49-F238E27FC236}">
                    <a16:creationId xmlns:a16="http://schemas.microsoft.com/office/drawing/2014/main" id="{FA598CC3-5116-3041-B4F9-18CB2ACF59D7}"/>
                  </a:ext>
                </a:extLst>
              </p14:cNvPr>
              <p14:cNvContentPartPr/>
              <p14:nvPr/>
            </p14:nvContentPartPr>
            <p14:xfrm rot="16200000">
              <a:off x="3048490" y="3573138"/>
              <a:ext cx="45719" cy="716760"/>
            </p14:xfrm>
          </p:contentPart>
        </mc:Choice>
        <mc:Fallback xmlns="">
          <p:pic>
            <p:nvPicPr>
              <p:cNvPr id="588" name="Ink 587">
                <a:extLst>
                  <a:ext uri="{FF2B5EF4-FFF2-40B4-BE49-F238E27FC236}">
                    <a16:creationId xmlns:a16="http://schemas.microsoft.com/office/drawing/2014/main" id="{FA598CC3-5116-3041-B4F9-18CB2ACF59D7}"/>
                  </a:ext>
                </a:extLst>
              </p:cNvPr>
              <p:cNvPicPr/>
              <p:nvPr/>
            </p:nvPicPr>
            <p:blipFill>
              <a:blip r:embed="rId222"/>
              <a:stretch>
                <a:fillRect/>
              </a:stretch>
            </p:blipFill>
            <p:spPr>
              <a:xfrm rot="16200000">
                <a:off x="3030490" y="3555138"/>
                <a:ext cx="81358" cy="7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589" name="Ink 588">
                <a:extLst>
                  <a:ext uri="{FF2B5EF4-FFF2-40B4-BE49-F238E27FC236}">
                    <a16:creationId xmlns:a16="http://schemas.microsoft.com/office/drawing/2014/main" id="{5BD95973-65D6-5D4A-9B80-DC9933BFF67B}"/>
                  </a:ext>
                </a:extLst>
              </p14:cNvPr>
              <p14:cNvContentPartPr/>
              <p14:nvPr/>
            </p14:nvContentPartPr>
            <p14:xfrm rot="16200000">
              <a:off x="7042641" y="2768230"/>
              <a:ext cx="45719" cy="716760"/>
            </p14:xfrm>
          </p:contentPart>
        </mc:Choice>
        <mc:Fallback xmlns="">
          <p:pic>
            <p:nvPicPr>
              <p:cNvPr id="589" name="Ink 588">
                <a:extLst>
                  <a:ext uri="{FF2B5EF4-FFF2-40B4-BE49-F238E27FC236}">
                    <a16:creationId xmlns:a16="http://schemas.microsoft.com/office/drawing/2014/main" id="{5BD95973-65D6-5D4A-9B80-DC9933BFF67B}"/>
                  </a:ext>
                </a:extLst>
              </p:cNvPr>
              <p:cNvPicPr/>
              <p:nvPr/>
            </p:nvPicPr>
            <p:blipFill>
              <a:blip r:embed="rId222"/>
              <a:stretch>
                <a:fillRect/>
              </a:stretch>
            </p:blipFill>
            <p:spPr>
              <a:xfrm rot="16200000">
                <a:off x="7024641" y="2750230"/>
                <a:ext cx="81358" cy="752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62B4A2F-56B4-BD40-BC62-90C20DE33FE4}"/>
              </a:ext>
            </a:extLst>
          </p:cNvPr>
          <p:cNvSpPr txBox="1"/>
          <p:nvPr/>
        </p:nvSpPr>
        <p:spPr>
          <a:xfrm>
            <a:off x="8622031" y="2625725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AFF00"/>
                </a:solidFill>
              </a:rPr>
              <a:t>CO</a:t>
            </a:r>
            <a:r>
              <a:rPr lang="en-US" b="1" baseline="-25000" dirty="0">
                <a:solidFill>
                  <a:srgbClr val="3AFF00"/>
                </a:solidFill>
              </a:rPr>
              <a:t>2</a:t>
            </a:r>
          </a:p>
        </p:txBody>
      </p:sp>
      <p:cxnSp>
        <p:nvCxnSpPr>
          <p:cNvPr id="590" name="Straight Connector 589">
            <a:extLst>
              <a:ext uri="{FF2B5EF4-FFF2-40B4-BE49-F238E27FC236}">
                <a16:creationId xmlns:a16="http://schemas.microsoft.com/office/drawing/2014/main" id="{9D199773-4C5D-6441-9F1C-37C34BE44EF0}"/>
              </a:ext>
            </a:extLst>
          </p:cNvPr>
          <p:cNvCxnSpPr>
            <a:cxnSpLocks/>
          </p:cNvCxnSpPr>
          <p:nvPr/>
        </p:nvCxnSpPr>
        <p:spPr>
          <a:xfrm>
            <a:off x="10654253" y="654671"/>
            <a:ext cx="13063" cy="44402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2" name="Cloud 591">
            <a:extLst>
              <a:ext uri="{FF2B5EF4-FFF2-40B4-BE49-F238E27FC236}">
                <a16:creationId xmlns:a16="http://schemas.microsoft.com/office/drawing/2014/main" id="{580A6C54-8BEF-EA4F-91A9-B615837303BE}"/>
              </a:ext>
            </a:extLst>
          </p:cNvPr>
          <p:cNvSpPr/>
          <p:nvPr/>
        </p:nvSpPr>
        <p:spPr>
          <a:xfrm rot="10800000">
            <a:off x="5760427" y="1045628"/>
            <a:ext cx="2650238" cy="144844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4">
            <p14:nvContentPartPr>
              <p14:cNvPr id="594" name="Ink 593">
                <a:extLst>
                  <a:ext uri="{FF2B5EF4-FFF2-40B4-BE49-F238E27FC236}">
                    <a16:creationId xmlns:a16="http://schemas.microsoft.com/office/drawing/2014/main" id="{00163AE7-36EE-0640-88C4-3B0EFBA29120}"/>
                  </a:ext>
                </a:extLst>
              </p14:cNvPr>
              <p14:cNvContentPartPr/>
              <p14:nvPr/>
            </p14:nvContentPartPr>
            <p14:xfrm>
              <a:off x="1664047" y="1605404"/>
              <a:ext cx="360" cy="360"/>
            </p14:xfrm>
          </p:contentPart>
        </mc:Choice>
        <mc:Fallback xmlns="">
          <p:pic>
            <p:nvPicPr>
              <p:cNvPr id="594" name="Ink 593">
                <a:extLst>
                  <a:ext uri="{FF2B5EF4-FFF2-40B4-BE49-F238E27FC236}">
                    <a16:creationId xmlns:a16="http://schemas.microsoft.com/office/drawing/2014/main" id="{00163AE7-36EE-0640-88C4-3B0EFBA29120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1646047" y="14974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6">
            <p14:nvContentPartPr>
              <p14:cNvPr id="595" name="Ink 594">
                <a:extLst>
                  <a:ext uri="{FF2B5EF4-FFF2-40B4-BE49-F238E27FC236}">
                    <a16:creationId xmlns:a16="http://schemas.microsoft.com/office/drawing/2014/main" id="{AF733F08-13C1-F644-BF67-BFF5D6AD0DD0}"/>
                  </a:ext>
                </a:extLst>
              </p14:cNvPr>
              <p14:cNvContentPartPr/>
              <p14:nvPr/>
            </p14:nvContentPartPr>
            <p14:xfrm flipH="1">
              <a:off x="1656591" y="1566328"/>
              <a:ext cx="9029700" cy="127000"/>
            </p14:xfrm>
          </p:contentPart>
        </mc:Choice>
        <mc:Fallback xmlns="">
          <p:pic>
            <p:nvPicPr>
              <p:cNvPr id="595" name="Ink 594">
                <a:extLst>
                  <a:ext uri="{FF2B5EF4-FFF2-40B4-BE49-F238E27FC236}">
                    <a16:creationId xmlns:a16="http://schemas.microsoft.com/office/drawing/2014/main" id="{AF733F08-13C1-F644-BF67-BFF5D6AD0DD0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1638591" y="1458396"/>
                <a:ext cx="9065341" cy="3425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8">
            <p14:nvContentPartPr>
              <p14:cNvPr id="596" name="Ink 595">
                <a:extLst>
                  <a:ext uri="{FF2B5EF4-FFF2-40B4-BE49-F238E27FC236}">
                    <a16:creationId xmlns:a16="http://schemas.microsoft.com/office/drawing/2014/main" id="{6D5158F9-D517-D04E-877B-CE3691847A18}"/>
                  </a:ext>
                </a:extLst>
              </p14:cNvPr>
              <p14:cNvContentPartPr/>
              <p14:nvPr/>
            </p14:nvContentPartPr>
            <p14:xfrm>
              <a:off x="1955647" y="1605404"/>
              <a:ext cx="360" cy="360"/>
            </p14:xfrm>
          </p:contentPart>
        </mc:Choice>
        <mc:Fallback xmlns="">
          <p:pic>
            <p:nvPicPr>
              <p:cNvPr id="596" name="Ink 595">
                <a:extLst>
                  <a:ext uri="{FF2B5EF4-FFF2-40B4-BE49-F238E27FC236}">
                    <a16:creationId xmlns:a16="http://schemas.microsoft.com/office/drawing/2014/main" id="{6D5158F9-D517-D04E-877B-CE3691847A18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1937647" y="149740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597" name="Straight Connector 596">
            <a:extLst>
              <a:ext uri="{FF2B5EF4-FFF2-40B4-BE49-F238E27FC236}">
                <a16:creationId xmlns:a16="http://schemas.microsoft.com/office/drawing/2014/main" id="{631C0BEA-48A0-6A46-B035-7F6A9E60F3C4}"/>
              </a:ext>
            </a:extLst>
          </p:cNvPr>
          <p:cNvCxnSpPr>
            <a:cxnSpLocks/>
          </p:cNvCxnSpPr>
          <p:nvPr/>
        </p:nvCxnSpPr>
        <p:spPr>
          <a:xfrm flipH="1">
            <a:off x="1672482" y="116834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8" name="Straight Connector 597">
            <a:extLst>
              <a:ext uri="{FF2B5EF4-FFF2-40B4-BE49-F238E27FC236}">
                <a16:creationId xmlns:a16="http://schemas.microsoft.com/office/drawing/2014/main" id="{2DEA695A-6760-1D4C-85E9-32DF6725F11F}"/>
              </a:ext>
            </a:extLst>
          </p:cNvPr>
          <p:cNvCxnSpPr>
            <a:cxnSpLocks/>
          </p:cNvCxnSpPr>
          <p:nvPr/>
        </p:nvCxnSpPr>
        <p:spPr>
          <a:xfrm flipH="1">
            <a:off x="1694917" y="11768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>
            <a:extLst>
              <a:ext uri="{FF2B5EF4-FFF2-40B4-BE49-F238E27FC236}">
                <a16:creationId xmlns:a16="http://schemas.microsoft.com/office/drawing/2014/main" id="{FA331C80-9DD5-0346-BA0E-25BA3EBB2396}"/>
              </a:ext>
            </a:extLst>
          </p:cNvPr>
          <p:cNvCxnSpPr>
            <a:cxnSpLocks/>
          </p:cNvCxnSpPr>
          <p:nvPr/>
        </p:nvCxnSpPr>
        <p:spPr>
          <a:xfrm flipH="1">
            <a:off x="1731276" y="11621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0" name="Straight Connector 599">
            <a:extLst>
              <a:ext uri="{FF2B5EF4-FFF2-40B4-BE49-F238E27FC236}">
                <a16:creationId xmlns:a16="http://schemas.microsoft.com/office/drawing/2014/main" id="{FE17FA71-4B55-4848-BAA2-21FE745C4093}"/>
              </a:ext>
            </a:extLst>
          </p:cNvPr>
          <p:cNvCxnSpPr>
            <a:cxnSpLocks/>
          </p:cNvCxnSpPr>
          <p:nvPr/>
        </p:nvCxnSpPr>
        <p:spPr>
          <a:xfrm flipH="1">
            <a:off x="1646953" y="111032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1" name="Straight Connector 600">
            <a:extLst>
              <a:ext uri="{FF2B5EF4-FFF2-40B4-BE49-F238E27FC236}">
                <a16:creationId xmlns:a16="http://schemas.microsoft.com/office/drawing/2014/main" id="{88C9AAC8-915E-0146-B577-B3CD0888C912}"/>
              </a:ext>
            </a:extLst>
          </p:cNvPr>
          <p:cNvCxnSpPr>
            <a:cxnSpLocks/>
          </p:cNvCxnSpPr>
          <p:nvPr/>
        </p:nvCxnSpPr>
        <p:spPr>
          <a:xfrm flipH="1">
            <a:off x="1766861" y="11791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2" name="Straight Connector 601">
            <a:extLst>
              <a:ext uri="{FF2B5EF4-FFF2-40B4-BE49-F238E27FC236}">
                <a16:creationId xmlns:a16="http://schemas.microsoft.com/office/drawing/2014/main" id="{FCFC4C34-3DA3-3D43-A58C-8F0251F2E361}"/>
              </a:ext>
            </a:extLst>
          </p:cNvPr>
          <p:cNvCxnSpPr>
            <a:cxnSpLocks/>
          </p:cNvCxnSpPr>
          <p:nvPr/>
        </p:nvCxnSpPr>
        <p:spPr>
          <a:xfrm flipH="1">
            <a:off x="1867431" y="119696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3" name="Straight Connector 602">
            <a:extLst>
              <a:ext uri="{FF2B5EF4-FFF2-40B4-BE49-F238E27FC236}">
                <a16:creationId xmlns:a16="http://schemas.microsoft.com/office/drawing/2014/main" id="{630E5F17-3DDC-6048-ACA8-A8FB44539726}"/>
              </a:ext>
            </a:extLst>
          </p:cNvPr>
          <p:cNvCxnSpPr>
            <a:cxnSpLocks/>
          </p:cNvCxnSpPr>
          <p:nvPr/>
        </p:nvCxnSpPr>
        <p:spPr>
          <a:xfrm flipH="1">
            <a:off x="1700332" y="104765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>
            <a:extLst>
              <a:ext uri="{FF2B5EF4-FFF2-40B4-BE49-F238E27FC236}">
                <a16:creationId xmlns:a16="http://schemas.microsoft.com/office/drawing/2014/main" id="{421024E3-5C21-6E4B-8CBC-37F3F84B26C6}"/>
              </a:ext>
            </a:extLst>
          </p:cNvPr>
          <p:cNvCxnSpPr>
            <a:cxnSpLocks/>
          </p:cNvCxnSpPr>
          <p:nvPr/>
        </p:nvCxnSpPr>
        <p:spPr>
          <a:xfrm flipH="1">
            <a:off x="2010547" y="117220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5" name="Straight Connector 604">
            <a:extLst>
              <a:ext uri="{FF2B5EF4-FFF2-40B4-BE49-F238E27FC236}">
                <a16:creationId xmlns:a16="http://schemas.microsoft.com/office/drawing/2014/main" id="{0E24FC3A-3BF2-D14E-99A4-6E54CAC606EA}"/>
              </a:ext>
            </a:extLst>
          </p:cNvPr>
          <p:cNvCxnSpPr>
            <a:cxnSpLocks/>
          </p:cNvCxnSpPr>
          <p:nvPr/>
        </p:nvCxnSpPr>
        <p:spPr>
          <a:xfrm flipH="1">
            <a:off x="1612141" y="106931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6" name="Straight Connector 605">
            <a:extLst>
              <a:ext uri="{FF2B5EF4-FFF2-40B4-BE49-F238E27FC236}">
                <a16:creationId xmlns:a16="http://schemas.microsoft.com/office/drawing/2014/main" id="{C19ED369-BE4A-C145-B034-647F97940CB4}"/>
              </a:ext>
            </a:extLst>
          </p:cNvPr>
          <p:cNvCxnSpPr>
            <a:cxnSpLocks/>
          </p:cNvCxnSpPr>
          <p:nvPr/>
        </p:nvCxnSpPr>
        <p:spPr>
          <a:xfrm flipH="1">
            <a:off x="2213231" y="119851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7" name="Straight Connector 606">
            <a:extLst>
              <a:ext uri="{FF2B5EF4-FFF2-40B4-BE49-F238E27FC236}">
                <a16:creationId xmlns:a16="http://schemas.microsoft.com/office/drawing/2014/main" id="{3FE6E33B-6A55-934C-AF66-AE7AB8B3B72C}"/>
              </a:ext>
            </a:extLst>
          </p:cNvPr>
          <p:cNvCxnSpPr>
            <a:cxnSpLocks/>
          </p:cNvCxnSpPr>
          <p:nvPr/>
        </p:nvCxnSpPr>
        <p:spPr>
          <a:xfrm flipH="1">
            <a:off x="2114984" y="117453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8" name="Straight Connector 607">
            <a:extLst>
              <a:ext uri="{FF2B5EF4-FFF2-40B4-BE49-F238E27FC236}">
                <a16:creationId xmlns:a16="http://schemas.microsoft.com/office/drawing/2014/main" id="{84B6864D-AFA7-0A46-BEAE-5360C207CB78}"/>
              </a:ext>
            </a:extLst>
          </p:cNvPr>
          <p:cNvCxnSpPr>
            <a:cxnSpLocks/>
          </p:cNvCxnSpPr>
          <p:nvPr/>
        </p:nvCxnSpPr>
        <p:spPr>
          <a:xfrm flipH="1">
            <a:off x="2067794" y="113662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>
            <a:extLst>
              <a:ext uri="{FF2B5EF4-FFF2-40B4-BE49-F238E27FC236}">
                <a16:creationId xmlns:a16="http://schemas.microsoft.com/office/drawing/2014/main" id="{92C997BB-D5CD-3A4E-8FAE-4BBF166DC98B}"/>
              </a:ext>
            </a:extLst>
          </p:cNvPr>
          <p:cNvCxnSpPr>
            <a:cxnSpLocks/>
          </p:cNvCxnSpPr>
          <p:nvPr/>
        </p:nvCxnSpPr>
        <p:spPr>
          <a:xfrm flipH="1">
            <a:off x="1927772" y="120470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0" name="Straight Connector 609">
            <a:extLst>
              <a:ext uri="{FF2B5EF4-FFF2-40B4-BE49-F238E27FC236}">
                <a16:creationId xmlns:a16="http://schemas.microsoft.com/office/drawing/2014/main" id="{DDD524C8-EAFA-AE4C-B9B8-C8699F196167}"/>
              </a:ext>
            </a:extLst>
          </p:cNvPr>
          <p:cNvCxnSpPr>
            <a:cxnSpLocks/>
          </p:cNvCxnSpPr>
          <p:nvPr/>
        </p:nvCxnSpPr>
        <p:spPr>
          <a:xfrm flipH="1">
            <a:off x="1954074" y="11621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1" name="Straight Connector 610">
            <a:extLst>
              <a:ext uri="{FF2B5EF4-FFF2-40B4-BE49-F238E27FC236}">
                <a16:creationId xmlns:a16="http://schemas.microsoft.com/office/drawing/2014/main" id="{07F512ED-F800-4148-BABF-2A8A61E907DE}"/>
              </a:ext>
            </a:extLst>
          </p:cNvPr>
          <p:cNvCxnSpPr>
            <a:cxnSpLocks/>
          </p:cNvCxnSpPr>
          <p:nvPr/>
        </p:nvCxnSpPr>
        <p:spPr>
          <a:xfrm flipH="1">
            <a:off x="2644903" y="11520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2" name="Straight Connector 611">
            <a:extLst>
              <a:ext uri="{FF2B5EF4-FFF2-40B4-BE49-F238E27FC236}">
                <a16:creationId xmlns:a16="http://schemas.microsoft.com/office/drawing/2014/main" id="{7882D548-E420-AA4C-933D-27F44B26735F}"/>
              </a:ext>
            </a:extLst>
          </p:cNvPr>
          <p:cNvCxnSpPr>
            <a:cxnSpLocks/>
          </p:cNvCxnSpPr>
          <p:nvPr/>
        </p:nvCxnSpPr>
        <p:spPr>
          <a:xfrm flipH="1">
            <a:off x="2676620" y="116060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>
            <a:extLst>
              <a:ext uri="{FF2B5EF4-FFF2-40B4-BE49-F238E27FC236}">
                <a16:creationId xmlns:a16="http://schemas.microsoft.com/office/drawing/2014/main" id="{653DF7C4-243F-F54E-86B0-E2DCC5A07A2E}"/>
              </a:ext>
            </a:extLst>
          </p:cNvPr>
          <p:cNvCxnSpPr>
            <a:cxnSpLocks/>
          </p:cNvCxnSpPr>
          <p:nvPr/>
        </p:nvCxnSpPr>
        <p:spPr>
          <a:xfrm flipH="1">
            <a:off x="1889865" y="119464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0">
            <p14:nvContentPartPr>
              <p14:cNvPr id="614" name="Ink 613">
                <a:extLst>
                  <a:ext uri="{FF2B5EF4-FFF2-40B4-BE49-F238E27FC236}">
                    <a16:creationId xmlns:a16="http://schemas.microsoft.com/office/drawing/2014/main" id="{376655F6-39DE-CF4B-8E7C-0C60C023BCBE}"/>
                  </a:ext>
                </a:extLst>
              </p14:cNvPr>
              <p14:cNvContentPartPr/>
              <p14:nvPr/>
            </p14:nvContentPartPr>
            <p14:xfrm>
              <a:off x="1653915" y="1539674"/>
              <a:ext cx="9328978" cy="129085"/>
            </p14:xfrm>
          </p:contentPart>
        </mc:Choice>
        <mc:Fallback xmlns="">
          <p:pic>
            <p:nvPicPr>
              <p:cNvPr id="614" name="Ink 613">
                <a:extLst>
                  <a:ext uri="{FF2B5EF4-FFF2-40B4-BE49-F238E27FC236}">
                    <a16:creationId xmlns:a16="http://schemas.microsoft.com/office/drawing/2014/main" id="{376655F6-39DE-CF4B-8E7C-0C60C023BCBE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1615755" y="1501666"/>
                <a:ext cx="9404937" cy="2047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2">
            <p14:nvContentPartPr>
              <p14:cNvPr id="615" name="Ink 614">
                <a:extLst>
                  <a:ext uri="{FF2B5EF4-FFF2-40B4-BE49-F238E27FC236}">
                    <a16:creationId xmlns:a16="http://schemas.microsoft.com/office/drawing/2014/main" id="{DF149F64-452E-FD4F-8254-E75E34471CA9}"/>
                  </a:ext>
                </a:extLst>
              </p14:cNvPr>
              <p14:cNvContentPartPr/>
              <p14:nvPr/>
            </p14:nvContentPartPr>
            <p14:xfrm>
              <a:off x="1643857" y="1559923"/>
              <a:ext cx="9112285" cy="126087"/>
            </p14:xfrm>
          </p:contentPart>
        </mc:Choice>
        <mc:Fallback xmlns="">
          <p:pic>
            <p:nvPicPr>
              <p:cNvPr id="615" name="Ink 614">
                <a:extLst>
                  <a:ext uri="{FF2B5EF4-FFF2-40B4-BE49-F238E27FC236}">
                    <a16:creationId xmlns:a16="http://schemas.microsoft.com/office/drawing/2014/main" id="{DF149F64-452E-FD4F-8254-E75E34471CA9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1605697" y="1521845"/>
                <a:ext cx="9188245" cy="2018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4">
            <p14:nvContentPartPr>
              <p14:cNvPr id="616" name="Ink 615">
                <a:extLst>
                  <a:ext uri="{FF2B5EF4-FFF2-40B4-BE49-F238E27FC236}">
                    <a16:creationId xmlns:a16="http://schemas.microsoft.com/office/drawing/2014/main" id="{B2E65931-BF59-2E4E-815F-94AF6C5D0454}"/>
                  </a:ext>
                </a:extLst>
              </p14:cNvPr>
              <p14:cNvContentPartPr/>
              <p14:nvPr/>
            </p14:nvContentPartPr>
            <p14:xfrm>
              <a:off x="1643857" y="1559979"/>
              <a:ext cx="9112285" cy="94281"/>
            </p14:xfrm>
          </p:contentPart>
        </mc:Choice>
        <mc:Fallback xmlns="">
          <p:pic>
            <p:nvPicPr>
              <p:cNvPr id="616" name="Ink 615">
                <a:extLst>
                  <a:ext uri="{FF2B5EF4-FFF2-40B4-BE49-F238E27FC236}">
                    <a16:creationId xmlns:a16="http://schemas.microsoft.com/office/drawing/2014/main" id="{B2E65931-BF59-2E4E-815F-94AF6C5D0454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1605697" y="1521980"/>
                <a:ext cx="9188245" cy="1699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6">
            <p14:nvContentPartPr>
              <p14:cNvPr id="617" name="Ink 616">
                <a:extLst>
                  <a:ext uri="{FF2B5EF4-FFF2-40B4-BE49-F238E27FC236}">
                    <a16:creationId xmlns:a16="http://schemas.microsoft.com/office/drawing/2014/main" id="{685D0DA2-4726-F94A-AF7E-791E09F0A179}"/>
                  </a:ext>
                </a:extLst>
              </p14:cNvPr>
              <p14:cNvContentPartPr/>
              <p14:nvPr/>
            </p14:nvContentPartPr>
            <p14:xfrm>
              <a:off x="1816447" y="1586354"/>
              <a:ext cx="360" cy="360"/>
            </p14:xfrm>
          </p:contentPart>
        </mc:Choice>
        <mc:Fallback xmlns="">
          <p:pic>
            <p:nvPicPr>
              <p:cNvPr id="617" name="Ink 616">
                <a:extLst>
                  <a:ext uri="{FF2B5EF4-FFF2-40B4-BE49-F238E27FC236}">
                    <a16:creationId xmlns:a16="http://schemas.microsoft.com/office/drawing/2014/main" id="{685D0DA2-4726-F94A-AF7E-791E09F0A179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1798447" y="14783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8">
            <p14:nvContentPartPr>
              <p14:cNvPr id="618" name="Ink 617">
                <a:extLst>
                  <a:ext uri="{FF2B5EF4-FFF2-40B4-BE49-F238E27FC236}">
                    <a16:creationId xmlns:a16="http://schemas.microsoft.com/office/drawing/2014/main" id="{191712DC-1F4A-874A-9CC6-B9785789BD52}"/>
                  </a:ext>
                </a:extLst>
              </p14:cNvPr>
              <p14:cNvContentPartPr/>
              <p14:nvPr/>
            </p14:nvContentPartPr>
            <p14:xfrm>
              <a:off x="2108047" y="1586354"/>
              <a:ext cx="360" cy="360"/>
            </p14:xfrm>
          </p:contentPart>
        </mc:Choice>
        <mc:Fallback xmlns="">
          <p:pic>
            <p:nvPicPr>
              <p:cNvPr id="618" name="Ink 617">
                <a:extLst>
                  <a:ext uri="{FF2B5EF4-FFF2-40B4-BE49-F238E27FC236}">
                    <a16:creationId xmlns:a16="http://schemas.microsoft.com/office/drawing/2014/main" id="{191712DC-1F4A-874A-9CC6-B9785789BD52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2090047" y="147835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619" name="Straight Connector 618">
            <a:extLst>
              <a:ext uri="{FF2B5EF4-FFF2-40B4-BE49-F238E27FC236}">
                <a16:creationId xmlns:a16="http://schemas.microsoft.com/office/drawing/2014/main" id="{733B8A4A-7E2C-1143-93CB-AB47C12438BA}"/>
              </a:ext>
            </a:extLst>
          </p:cNvPr>
          <p:cNvCxnSpPr>
            <a:cxnSpLocks/>
          </p:cNvCxnSpPr>
          <p:nvPr/>
        </p:nvCxnSpPr>
        <p:spPr>
          <a:xfrm flipH="1">
            <a:off x="1824882" y="114929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0" name="Straight Connector 619">
            <a:extLst>
              <a:ext uri="{FF2B5EF4-FFF2-40B4-BE49-F238E27FC236}">
                <a16:creationId xmlns:a16="http://schemas.microsoft.com/office/drawing/2014/main" id="{3D28F951-A71E-2844-869C-F0C97B7FB546}"/>
              </a:ext>
            </a:extLst>
          </p:cNvPr>
          <p:cNvCxnSpPr>
            <a:cxnSpLocks/>
          </p:cNvCxnSpPr>
          <p:nvPr/>
        </p:nvCxnSpPr>
        <p:spPr>
          <a:xfrm flipH="1">
            <a:off x="1847317" y="11578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>
            <a:extLst>
              <a:ext uri="{FF2B5EF4-FFF2-40B4-BE49-F238E27FC236}">
                <a16:creationId xmlns:a16="http://schemas.microsoft.com/office/drawing/2014/main" id="{FBD621AC-CFF3-244E-81F6-77DFF135F661}"/>
              </a:ext>
            </a:extLst>
          </p:cNvPr>
          <p:cNvCxnSpPr>
            <a:cxnSpLocks/>
          </p:cNvCxnSpPr>
          <p:nvPr/>
        </p:nvCxnSpPr>
        <p:spPr>
          <a:xfrm flipH="1">
            <a:off x="1883676" y="11431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2" name="Straight Connector 621">
            <a:extLst>
              <a:ext uri="{FF2B5EF4-FFF2-40B4-BE49-F238E27FC236}">
                <a16:creationId xmlns:a16="http://schemas.microsoft.com/office/drawing/2014/main" id="{049E39C8-BC9F-CE44-9D76-FF7A24696B93}"/>
              </a:ext>
            </a:extLst>
          </p:cNvPr>
          <p:cNvCxnSpPr>
            <a:cxnSpLocks/>
          </p:cNvCxnSpPr>
          <p:nvPr/>
        </p:nvCxnSpPr>
        <p:spPr>
          <a:xfrm flipH="1">
            <a:off x="1799353" y="109127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3" name="Straight Connector 622">
            <a:extLst>
              <a:ext uri="{FF2B5EF4-FFF2-40B4-BE49-F238E27FC236}">
                <a16:creationId xmlns:a16="http://schemas.microsoft.com/office/drawing/2014/main" id="{6A39D0EB-2308-594D-9119-4A0AB367C3EA}"/>
              </a:ext>
            </a:extLst>
          </p:cNvPr>
          <p:cNvCxnSpPr>
            <a:cxnSpLocks/>
          </p:cNvCxnSpPr>
          <p:nvPr/>
        </p:nvCxnSpPr>
        <p:spPr>
          <a:xfrm flipH="1">
            <a:off x="1919261" y="11601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>
            <a:extLst>
              <a:ext uri="{FF2B5EF4-FFF2-40B4-BE49-F238E27FC236}">
                <a16:creationId xmlns:a16="http://schemas.microsoft.com/office/drawing/2014/main" id="{47E209DD-A357-844B-8CF5-9C285F1EFE19}"/>
              </a:ext>
            </a:extLst>
          </p:cNvPr>
          <p:cNvCxnSpPr>
            <a:cxnSpLocks/>
          </p:cNvCxnSpPr>
          <p:nvPr/>
        </p:nvCxnSpPr>
        <p:spPr>
          <a:xfrm flipH="1">
            <a:off x="2019831" y="117791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5" name="Straight Connector 624">
            <a:extLst>
              <a:ext uri="{FF2B5EF4-FFF2-40B4-BE49-F238E27FC236}">
                <a16:creationId xmlns:a16="http://schemas.microsoft.com/office/drawing/2014/main" id="{BD85A677-E01A-B74D-8453-91ADE6D47A2A}"/>
              </a:ext>
            </a:extLst>
          </p:cNvPr>
          <p:cNvCxnSpPr>
            <a:cxnSpLocks/>
          </p:cNvCxnSpPr>
          <p:nvPr/>
        </p:nvCxnSpPr>
        <p:spPr>
          <a:xfrm flipH="1">
            <a:off x="2162947" y="115315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6" name="Straight Connector 625">
            <a:extLst>
              <a:ext uri="{FF2B5EF4-FFF2-40B4-BE49-F238E27FC236}">
                <a16:creationId xmlns:a16="http://schemas.microsoft.com/office/drawing/2014/main" id="{4040E7D9-70C0-4949-97E3-A34319F2BCAB}"/>
              </a:ext>
            </a:extLst>
          </p:cNvPr>
          <p:cNvCxnSpPr>
            <a:cxnSpLocks/>
          </p:cNvCxnSpPr>
          <p:nvPr/>
        </p:nvCxnSpPr>
        <p:spPr>
          <a:xfrm flipH="1">
            <a:off x="2365631" y="117946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>
            <a:extLst>
              <a:ext uri="{FF2B5EF4-FFF2-40B4-BE49-F238E27FC236}">
                <a16:creationId xmlns:a16="http://schemas.microsoft.com/office/drawing/2014/main" id="{718B539C-175C-BC4F-A2DC-9730352CB4BC}"/>
              </a:ext>
            </a:extLst>
          </p:cNvPr>
          <p:cNvCxnSpPr>
            <a:cxnSpLocks/>
          </p:cNvCxnSpPr>
          <p:nvPr/>
        </p:nvCxnSpPr>
        <p:spPr>
          <a:xfrm flipH="1">
            <a:off x="2267384" y="115548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8" name="Straight Connector 627">
            <a:extLst>
              <a:ext uri="{FF2B5EF4-FFF2-40B4-BE49-F238E27FC236}">
                <a16:creationId xmlns:a16="http://schemas.microsoft.com/office/drawing/2014/main" id="{866869B7-6007-7047-B71E-004B82F28FF8}"/>
              </a:ext>
            </a:extLst>
          </p:cNvPr>
          <p:cNvCxnSpPr>
            <a:cxnSpLocks/>
          </p:cNvCxnSpPr>
          <p:nvPr/>
        </p:nvCxnSpPr>
        <p:spPr>
          <a:xfrm flipH="1">
            <a:off x="2220194" y="111757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2" name="Straight Connector 631">
            <a:extLst>
              <a:ext uri="{FF2B5EF4-FFF2-40B4-BE49-F238E27FC236}">
                <a16:creationId xmlns:a16="http://schemas.microsoft.com/office/drawing/2014/main" id="{52AFDCA0-74DF-574A-AEFE-22ADDE4AE6AF}"/>
              </a:ext>
            </a:extLst>
          </p:cNvPr>
          <p:cNvCxnSpPr>
            <a:cxnSpLocks/>
          </p:cNvCxnSpPr>
          <p:nvPr/>
        </p:nvCxnSpPr>
        <p:spPr>
          <a:xfrm flipH="1">
            <a:off x="2080172" y="118565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>
            <a:extLst>
              <a:ext uri="{FF2B5EF4-FFF2-40B4-BE49-F238E27FC236}">
                <a16:creationId xmlns:a16="http://schemas.microsoft.com/office/drawing/2014/main" id="{9AF2D6D2-89F4-694F-B50E-77CA24FC1557}"/>
              </a:ext>
            </a:extLst>
          </p:cNvPr>
          <p:cNvCxnSpPr>
            <a:cxnSpLocks/>
          </p:cNvCxnSpPr>
          <p:nvPr/>
        </p:nvCxnSpPr>
        <p:spPr>
          <a:xfrm flipH="1">
            <a:off x="2106474" y="11431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4" name="Straight Connector 633">
            <a:extLst>
              <a:ext uri="{FF2B5EF4-FFF2-40B4-BE49-F238E27FC236}">
                <a16:creationId xmlns:a16="http://schemas.microsoft.com/office/drawing/2014/main" id="{8388C4E6-5DBD-BE48-9D34-A58B2D2B1E58}"/>
              </a:ext>
            </a:extLst>
          </p:cNvPr>
          <p:cNvCxnSpPr>
            <a:cxnSpLocks/>
          </p:cNvCxnSpPr>
          <p:nvPr/>
        </p:nvCxnSpPr>
        <p:spPr>
          <a:xfrm flipH="1">
            <a:off x="2797303" y="11330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5" name="Straight Connector 634">
            <a:extLst>
              <a:ext uri="{FF2B5EF4-FFF2-40B4-BE49-F238E27FC236}">
                <a16:creationId xmlns:a16="http://schemas.microsoft.com/office/drawing/2014/main" id="{A0089E4B-56C4-CD42-A928-36505F796C79}"/>
              </a:ext>
            </a:extLst>
          </p:cNvPr>
          <p:cNvCxnSpPr>
            <a:cxnSpLocks/>
          </p:cNvCxnSpPr>
          <p:nvPr/>
        </p:nvCxnSpPr>
        <p:spPr>
          <a:xfrm flipH="1">
            <a:off x="2829020" y="114155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6" name="Straight Connector 635">
            <a:extLst>
              <a:ext uri="{FF2B5EF4-FFF2-40B4-BE49-F238E27FC236}">
                <a16:creationId xmlns:a16="http://schemas.microsoft.com/office/drawing/2014/main" id="{F636D306-711B-AB40-B34D-A31AF989DB88}"/>
              </a:ext>
            </a:extLst>
          </p:cNvPr>
          <p:cNvCxnSpPr>
            <a:cxnSpLocks/>
          </p:cNvCxnSpPr>
          <p:nvPr/>
        </p:nvCxnSpPr>
        <p:spPr>
          <a:xfrm flipH="1">
            <a:off x="2042265" y="117559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9">
            <p14:nvContentPartPr>
              <p14:cNvPr id="637" name="Ink 636">
                <a:extLst>
                  <a:ext uri="{FF2B5EF4-FFF2-40B4-BE49-F238E27FC236}">
                    <a16:creationId xmlns:a16="http://schemas.microsoft.com/office/drawing/2014/main" id="{C001E063-8EF4-A04A-B565-DD5E1F314912}"/>
                  </a:ext>
                </a:extLst>
              </p14:cNvPr>
              <p14:cNvContentPartPr/>
              <p14:nvPr/>
            </p14:nvContentPartPr>
            <p14:xfrm>
              <a:off x="6064597" y="1592704"/>
              <a:ext cx="360" cy="360"/>
            </p14:xfrm>
          </p:contentPart>
        </mc:Choice>
        <mc:Fallback xmlns="">
          <p:pic>
            <p:nvPicPr>
              <p:cNvPr id="637" name="Ink 636">
                <a:extLst>
                  <a:ext uri="{FF2B5EF4-FFF2-40B4-BE49-F238E27FC236}">
                    <a16:creationId xmlns:a16="http://schemas.microsoft.com/office/drawing/2014/main" id="{C001E063-8EF4-A04A-B565-DD5E1F314912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6046597" y="148470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638" name="Straight Connector 637">
            <a:extLst>
              <a:ext uri="{FF2B5EF4-FFF2-40B4-BE49-F238E27FC236}">
                <a16:creationId xmlns:a16="http://schemas.microsoft.com/office/drawing/2014/main" id="{BB93B793-8B4E-1643-BF4A-A43D1F7B678B}"/>
              </a:ext>
            </a:extLst>
          </p:cNvPr>
          <p:cNvCxnSpPr>
            <a:cxnSpLocks/>
          </p:cNvCxnSpPr>
          <p:nvPr/>
        </p:nvCxnSpPr>
        <p:spPr>
          <a:xfrm flipH="1">
            <a:off x="6073032" y="115564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6" name="Straight Connector 775">
            <a:extLst>
              <a:ext uri="{FF2B5EF4-FFF2-40B4-BE49-F238E27FC236}">
                <a16:creationId xmlns:a16="http://schemas.microsoft.com/office/drawing/2014/main" id="{26D9C76A-A484-DF49-AB03-158E0EB3E764}"/>
              </a:ext>
            </a:extLst>
          </p:cNvPr>
          <p:cNvCxnSpPr>
            <a:cxnSpLocks/>
          </p:cNvCxnSpPr>
          <p:nvPr/>
        </p:nvCxnSpPr>
        <p:spPr>
          <a:xfrm flipH="1">
            <a:off x="6095467" y="11641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9" name="Straight Connector 778">
            <a:extLst>
              <a:ext uri="{FF2B5EF4-FFF2-40B4-BE49-F238E27FC236}">
                <a16:creationId xmlns:a16="http://schemas.microsoft.com/office/drawing/2014/main" id="{160D7CD3-A488-8D48-B507-58BDFEF58D45}"/>
              </a:ext>
            </a:extLst>
          </p:cNvPr>
          <p:cNvCxnSpPr>
            <a:cxnSpLocks/>
          </p:cNvCxnSpPr>
          <p:nvPr/>
        </p:nvCxnSpPr>
        <p:spPr>
          <a:xfrm flipH="1">
            <a:off x="6047503" y="109762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0" name="Straight Connector 779">
            <a:extLst>
              <a:ext uri="{FF2B5EF4-FFF2-40B4-BE49-F238E27FC236}">
                <a16:creationId xmlns:a16="http://schemas.microsoft.com/office/drawing/2014/main" id="{D63EEFE6-0FEC-7847-9A49-2FA3CE693692}"/>
              </a:ext>
            </a:extLst>
          </p:cNvPr>
          <p:cNvCxnSpPr>
            <a:cxnSpLocks/>
          </p:cNvCxnSpPr>
          <p:nvPr/>
        </p:nvCxnSpPr>
        <p:spPr>
          <a:xfrm flipH="1">
            <a:off x="6012691" y="105661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1">
            <p14:nvContentPartPr>
              <p14:cNvPr id="782" name="Ink 781">
                <a:extLst>
                  <a:ext uri="{FF2B5EF4-FFF2-40B4-BE49-F238E27FC236}">
                    <a16:creationId xmlns:a16="http://schemas.microsoft.com/office/drawing/2014/main" id="{FAF12ECA-A4A7-8046-B22A-9874F47F9D35}"/>
                  </a:ext>
                </a:extLst>
              </p14:cNvPr>
              <p14:cNvContentPartPr/>
              <p14:nvPr/>
            </p14:nvContentPartPr>
            <p14:xfrm>
              <a:off x="3988147" y="1611754"/>
              <a:ext cx="360" cy="360"/>
            </p14:xfrm>
          </p:contentPart>
        </mc:Choice>
        <mc:Fallback xmlns="">
          <p:pic>
            <p:nvPicPr>
              <p:cNvPr id="782" name="Ink 781">
                <a:extLst>
                  <a:ext uri="{FF2B5EF4-FFF2-40B4-BE49-F238E27FC236}">
                    <a16:creationId xmlns:a16="http://schemas.microsoft.com/office/drawing/2014/main" id="{FAF12ECA-A4A7-8046-B22A-9874F47F9D3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970147" y="15037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2">
            <p14:nvContentPartPr>
              <p14:cNvPr id="787" name="Ink 786">
                <a:extLst>
                  <a:ext uri="{FF2B5EF4-FFF2-40B4-BE49-F238E27FC236}">
                    <a16:creationId xmlns:a16="http://schemas.microsoft.com/office/drawing/2014/main" id="{3AFC848C-846A-C149-A9D4-8997CC408682}"/>
                  </a:ext>
                </a:extLst>
              </p14:cNvPr>
              <p14:cNvContentPartPr/>
              <p14:nvPr/>
            </p14:nvContentPartPr>
            <p14:xfrm>
              <a:off x="4279747" y="1611754"/>
              <a:ext cx="360" cy="360"/>
            </p14:xfrm>
          </p:contentPart>
        </mc:Choice>
        <mc:Fallback xmlns="">
          <p:pic>
            <p:nvPicPr>
              <p:cNvPr id="787" name="Ink 786">
                <a:extLst>
                  <a:ext uri="{FF2B5EF4-FFF2-40B4-BE49-F238E27FC236}">
                    <a16:creationId xmlns:a16="http://schemas.microsoft.com/office/drawing/2014/main" id="{3AFC848C-846A-C149-A9D4-8997CC408682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4261747" y="150375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806" name="Straight Connector 805">
            <a:extLst>
              <a:ext uri="{FF2B5EF4-FFF2-40B4-BE49-F238E27FC236}">
                <a16:creationId xmlns:a16="http://schemas.microsoft.com/office/drawing/2014/main" id="{1641B2EA-4577-2A48-8DC1-0F6435090495}"/>
              </a:ext>
            </a:extLst>
          </p:cNvPr>
          <p:cNvCxnSpPr>
            <a:cxnSpLocks/>
          </p:cNvCxnSpPr>
          <p:nvPr/>
        </p:nvCxnSpPr>
        <p:spPr>
          <a:xfrm flipH="1">
            <a:off x="3996582" y="117469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9" name="Straight Connector 808">
            <a:extLst>
              <a:ext uri="{FF2B5EF4-FFF2-40B4-BE49-F238E27FC236}">
                <a16:creationId xmlns:a16="http://schemas.microsoft.com/office/drawing/2014/main" id="{AD698D6C-0EDA-2C4E-ABE2-C2EC47E17AB4}"/>
              </a:ext>
            </a:extLst>
          </p:cNvPr>
          <p:cNvCxnSpPr>
            <a:cxnSpLocks/>
          </p:cNvCxnSpPr>
          <p:nvPr/>
        </p:nvCxnSpPr>
        <p:spPr>
          <a:xfrm flipH="1">
            <a:off x="4019017" y="11832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0" name="Straight Connector 809">
            <a:extLst>
              <a:ext uri="{FF2B5EF4-FFF2-40B4-BE49-F238E27FC236}">
                <a16:creationId xmlns:a16="http://schemas.microsoft.com/office/drawing/2014/main" id="{E185E3C4-4225-6D40-B9E8-8D5D113ACFBC}"/>
              </a:ext>
            </a:extLst>
          </p:cNvPr>
          <p:cNvCxnSpPr>
            <a:cxnSpLocks/>
          </p:cNvCxnSpPr>
          <p:nvPr/>
        </p:nvCxnSpPr>
        <p:spPr>
          <a:xfrm flipH="1">
            <a:off x="4055376" y="11685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1" name="Straight Connector 810">
            <a:extLst>
              <a:ext uri="{FF2B5EF4-FFF2-40B4-BE49-F238E27FC236}">
                <a16:creationId xmlns:a16="http://schemas.microsoft.com/office/drawing/2014/main" id="{70332156-1729-AC4B-9660-5A7E0C1475BF}"/>
              </a:ext>
            </a:extLst>
          </p:cNvPr>
          <p:cNvCxnSpPr>
            <a:cxnSpLocks/>
          </p:cNvCxnSpPr>
          <p:nvPr/>
        </p:nvCxnSpPr>
        <p:spPr>
          <a:xfrm flipH="1">
            <a:off x="3971053" y="111667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2" name="Straight Connector 811">
            <a:extLst>
              <a:ext uri="{FF2B5EF4-FFF2-40B4-BE49-F238E27FC236}">
                <a16:creationId xmlns:a16="http://schemas.microsoft.com/office/drawing/2014/main" id="{00254791-0918-2947-ACB7-023359A770E5}"/>
              </a:ext>
            </a:extLst>
          </p:cNvPr>
          <p:cNvCxnSpPr>
            <a:cxnSpLocks/>
          </p:cNvCxnSpPr>
          <p:nvPr/>
        </p:nvCxnSpPr>
        <p:spPr>
          <a:xfrm flipH="1">
            <a:off x="4090961" y="11855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3" name="Straight Connector 812">
            <a:extLst>
              <a:ext uri="{FF2B5EF4-FFF2-40B4-BE49-F238E27FC236}">
                <a16:creationId xmlns:a16="http://schemas.microsoft.com/office/drawing/2014/main" id="{1DB604A7-640B-3D46-AFCE-CFDFF05FD15C}"/>
              </a:ext>
            </a:extLst>
          </p:cNvPr>
          <p:cNvCxnSpPr>
            <a:cxnSpLocks/>
          </p:cNvCxnSpPr>
          <p:nvPr/>
        </p:nvCxnSpPr>
        <p:spPr>
          <a:xfrm flipH="1">
            <a:off x="4191531" y="120331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4" name="Straight Connector 813">
            <a:extLst>
              <a:ext uri="{FF2B5EF4-FFF2-40B4-BE49-F238E27FC236}">
                <a16:creationId xmlns:a16="http://schemas.microsoft.com/office/drawing/2014/main" id="{9BF538C6-CD87-3140-A670-9D18CFD2CFEC}"/>
              </a:ext>
            </a:extLst>
          </p:cNvPr>
          <p:cNvCxnSpPr>
            <a:cxnSpLocks/>
          </p:cNvCxnSpPr>
          <p:nvPr/>
        </p:nvCxnSpPr>
        <p:spPr>
          <a:xfrm flipH="1">
            <a:off x="4024432" y="105400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6" name="Straight Connector 815">
            <a:extLst>
              <a:ext uri="{FF2B5EF4-FFF2-40B4-BE49-F238E27FC236}">
                <a16:creationId xmlns:a16="http://schemas.microsoft.com/office/drawing/2014/main" id="{ED1399A3-D07D-A14C-BB35-0788762C5531}"/>
              </a:ext>
            </a:extLst>
          </p:cNvPr>
          <p:cNvCxnSpPr>
            <a:cxnSpLocks/>
          </p:cNvCxnSpPr>
          <p:nvPr/>
        </p:nvCxnSpPr>
        <p:spPr>
          <a:xfrm flipH="1">
            <a:off x="4334647" y="117855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7" name="Straight Connector 816">
            <a:extLst>
              <a:ext uri="{FF2B5EF4-FFF2-40B4-BE49-F238E27FC236}">
                <a16:creationId xmlns:a16="http://schemas.microsoft.com/office/drawing/2014/main" id="{798471EF-A751-344A-AE91-5AA976A06807}"/>
              </a:ext>
            </a:extLst>
          </p:cNvPr>
          <p:cNvCxnSpPr>
            <a:cxnSpLocks/>
          </p:cNvCxnSpPr>
          <p:nvPr/>
        </p:nvCxnSpPr>
        <p:spPr>
          <a:xfrm flipH="1">
            <a:off x="3936241" y="107566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8" name="Straight Connector 817">
            <a:extLst>
              <a:ext uri="{FF2B5EF4-FFF2-40B4-BE49-F238E27FC236}">
                <a16:creationId xmlns:a16="http://schemas.microsoft.com/office/drawing/2014/main" id="{360C52AC-F7CE-5C41-9D11-7ED53B1AD1BF}"/>
              </a:ext>
            </a:extLst>
          </p:cNvPr>
          <p:cNvCxnSpPr>
            <a:cxnSpLocks/>
          </p:cNvCxnSpPr>
          <p:nvPr/>
        </p:nvCxnSpPr>
        <p:spPr>
          <a:xfrm flipH="1">
            <a:off x="4537331" y="120486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9" name="Straight Connector 818">
            <a:extLst>
              <a:ext uri="{FF2B5EF4-FFF2-40B4-BE49-F238E27FC236}">
                <a16:creationId xmlns:a16="http://schemas.microsoft.com/office/drawing/2014/main" id="{FD96DA47-0F1F-3241-824C-FF73D88B1AC3}"/>
              </a:ext>
            </a:extLst>
          </p:cNvPr>
          <p:cNvCxnSpPr>
            <a:cxnSpLocks/>
          </p:cNvCxnSpPr>
          <p:nvPr/>
        </p:nvCxnSpPr>
        <p:spPr>
          <a:xfrm flipH="1">
            <a:off x="4439084" y="118088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0" name="Straight Connector 819">
            <a:extLst>
              <a:ext uri="{FF2B5EF4-FFF2-40B4-BE49-F238E27FC236}">
                <a16:creationId xmlns:a16="http://schemas.microsoft.com/office/drawing/2014/main" id="{9D72A63C-752E-B046-8792-B6BCE37827B6}"/>
              </a:ext>
            </a:extLst>
          </p:cNvPr>
          <p:cNvCxnSpPr>
            <a:cxnSpLocks/>
          </p:cNvCxnSpPr>
          <p:nvPr/>
        </p:nvCxnSpPr>
        <p:spPr>
          <a:xfrm flipH="1">
            <a:off x="4391894" y="114297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1" name="Straight Connector 820">
            <a:extLst>
              <a:ext uri="{FF2B5EF4-FFF2-40B4-BE49-F238E27FC236}">
                <a16:creationId xmlns:a16="http://schemas.microsoft.com/office/drawing/2014/main" id="{88EA01D2-1132-0246-90E5-1B19758893BF}"/>
              </a:ext>
            </a:extLst>
          </p:cNvPr>
          <p:cNvCxnSpPr>
            <a:cxnSpLocks/>
          </p:cNvCxnSpPr>
          <p:nvPr/>
        </p:nvCxnSpPr>
        <p:spPr>
          <a:xfrm flipH="1">
            <a:off x="4251872" y="121105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2" name="Straight Connector 821">
            <a:extLst>
              <a:ext uri="{FF2B5EF4-FFF2-40B4-BE49-F238E27FC236}">
                <a16:creationId xmlns:a16="http://schemas.microsoft.com/office/drawing/2014/main" id="{22A0651B-79E8-AC4D-848A-9950317BCFC6}"/>
              </a:ext>
            </a:extLst>
          </p:cNvPr>
          <p:cNvCxnSpPr>
            <a:cxnSpLocks/>
          </p:cNvCxnSpPr>
          <p:nvPr/>
        </p:nvCxnSpPr>
        <p:spPr>
          <a:xfrm flipH="1">
            <a:off x="4278174" y="11685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3" name="Straight Connector 822">
            <a:extLst>
              <a:ext uri="{FF2B5EF4-FFF2-40B4-BE49-F238E27FC236}">
                <a16:creationId xmlns:a16="http://schemas.microsoft.com/office/drawing/2014/main" id="{A4613667-0514-5C44-9FA8-936CC6F744D6}"/>
              </a:ext>
            </a:extLst>
          </p:cNvPr>
          <p:cNvCxnSpPr>
            <a:cxnSpLocks/>
          </p:cNvCxnSpPr>
          <p:nvPr/>
        </p:nvCxnSpPr>
        <p:spPr>
          <a:xfrm flipH="1">
            <a:off x="4213965" y="120099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4">
            <p14:nvContentPartPr>
              <p14:cNvPr id="825" name="Ink 824">
                <a:extLst>
                  <a:ext uri="{FF2B5EF4-FFF2-40B4-BE49-F238E27FC236}">
                    <a16:creationId xmlns:a16="http://schemas.microsoft.com/office/drawing/2014/main" id="{95E040AA-CA82-9743-8DAF-A7E139F0060F}"/>
                  </a:ext>
                </a:extLst>
              </p14:cNvPr>
              <p14:cNvContentPartPr/>
              <p14:nvPr/>
            </p14:nvContentPartPr>
            <p14:xfrm>
              <a:off x="4140547" y="1592704"/>
              <a:ext cx="360" cy="360"/>
            </p14:xfrm>
          </p:contentPart>
        </mc:Choice>
        <mc:Fallback xmlns="">
          <p:pic>
            <p:nvPicPr>
              <p:cNvPr id="825" name="Ink 824">
                <a:extLst>
                  <a:ext uri="{FF2B5EF4-FFF2-40B4-BE49-F238E27FC236}">
                    <a16:creationId xmlns:a16="http://schemas.microsoft.com/office/drawing/2014/main" id="{95E040AA-CA82-9743-8DAF-A7E139F0060F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4122547" y="14847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5">
            <p14:nvContentPartPr>
              <p14:cNvPr id="829" name="Ink 828">
                <a:extLst>
                  <a:ext uri="{FF2B5EF4-FFF2-40B4-BE49-F238E27FC236}">
                    <a16:creationId xmlns:a16="http://schemas.microsoft.com/office/drawing/2014/main" id="{1157FA2C-9029-1B49-9D92-D8A603757133}"/>
                  </a:ext>
                </a:extLst>
              </p14:cNvPr>
              <p14:cNvContentPartPr/>
              <p14:nvPr/>
            </p14:nvContentPartPr>
            <p14:xfrm>
              <a:off x="4432147" y="1592704"/>
              <a:ext cx="360" cy="360"/>
            </p14:xfrm>
          </p:contentPart>
        </mc:Choice>
        <mc:Fallback xmlns="">
          <p:pic>
            <p:nvPicPr>
              <p:cNvPr id="829" name="Ink 828">
                <a:extLst>
                  <a:ext uri="{FF2B5EF4-FFF2-40B4-BE49-F238E27FC236}">
                    <a16:creationId xmlns:a16="http://schemas.microsoft.com/office/drawing/2014/main" id="{1157FA2C-9029-1B49-9D92-D8A603757133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4414147" y="148470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830" name="Straight Connector 829">
            <a:extLst>
              <a:ext uri="{FF2B5EF4-FFF2-40B4-BE49-F238E27FC236}">
                <a16:creationId xmlns:a16="http://schemas.microsoft.com/office/drawing/2014/main" id="{6FD80E97-E7E5-3847-94C4-1C460148AAF3}"/>
              </a:ext>
            </a:extLst>
          </p:cNvPr>
          <p:cNvCxnSpPr>
            <a:cxnSpLocks/>
          </p:cNvCxnSpPr>
          <p:nvPr/>
        </p:nvCxnSpPr>
        <p:spPr>
          <a:xfrm flipH="1">
            <a:off x="4148982" y="115564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1" name="Straight Connector 830">
            <a:extLst>
              <a:ext uri="{FF2B5EF4-FFF2-40B4-BE49-F238E27FC236}">
                <a16:creationId xmlns:a16="http://schemas.microsoft.com/office/drawing/2014/main" id="{EA159357-BC9A-1845-8E77-421EBDF6FE3D}"/>
              </a:ext>
            </a:extLst>
          </p:cNvPr>
          <p:cNvCxnSpPr>
            <a:cxnSpLocks/>
          </p:cNvCxnSpPr>
          <p:nvPr/>
        </p:nvCxnSpPr>
        <p:spPr>
          <a:xfrm flipH="1">
            <a:off x="4171417" y="11641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3" name="Straight Connector 832">
            <a:extLst>
              <a:ext uri="{FF2B5EF4-FFF2-40B4-BE49-F238E27FC236}">
                <a16:creationId xmlns:a16="http://schemas.microsoft.com/office/drawing/2014/main" id="{5B60B222-BF75-554C-80DC-6A58AC68D04A}"/>
              </a:ext>
            </a:extLst>
          </p:cNvPr>
          <p:cNvCxnSpPr>
            <a:cxnSpLocks/>
          </p:cNvCxnSpPr>
          <p:nvPr/>
        </p:nvCxnSpPr>
        <p:spPr>
          <a:xfrm flipH="1">
            <a:off x="4207776" y="11494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4" name="Straight Connector 833">
            <a:extLst>
              <a:ext uri="{FF2B5EF4-FFF2-40B4-BE49-F238E27FC236}">
                <a16:creationId xmlns:a16="http://schemas.microsoft.com/office/drawing/2014/main" id="{8041E9D9-7499-1F41-9029-127EE09F0BF4}"/>
              </a:ext>
            </a:extLst>
          </p:cNvPr>
          <p:cNvCxnSpPr>
            <a:cxnSpLocks/>
          </p:cNvCxnSpPr>
          <p:nvPr/>
        </p:nvCxnSpPr>
        <p:spPr>
          <a:xfrm flipH="1">
            <a:off x="4123453" y="109762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5" name="Straight Connector 834">
            <a:extLst>
              <a:ext uri="{FF2B5EF4-FFF2-40B4-BE49-F238E27FC236}">
                <a16:creationId xmlns:a16="http://schemas.microsoft.com/office/drawing/2014/main" id="{6D240F82-C8AD-2A42-921C-0015DE197F83}"/>
              </a:ext>
            </a:extLst>
          </p:cNvPr>
          <p:cNvCxnSpPr>
            <a:cxnSpLocks/>
          </p:cNvCxnSpPr>
          <p:nvPr/>
        </p:nvCxnSpPr>
        <p:spPr>
          <a:xfrm flipH="1">
            <a:off x="4243361" y="11664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6" name="Straight Connector 835">
            <a:extLst>
              <a:ext uri="{FF2B5EF4-FFF2-40B4-BE49-F238E27FC236}">
                <a16:creationId xmlns:a16="http://schemas.microsoft.com/office/drawing/2014/main" id="{6CB90804-143E-2B47-A809-FA1D3B5B7A54}"/>
              </a:ext>
            </a:extLst>
          </p:cNvPr>
          <p:cNvCxnSpPr>
            <a:cxnSpLocks/>
          </p:cNvCxnSpPr>
          <p:nvPr/>
        </p:nvCxnSpPr>
        <p:spPr>
          <a:xfrm flipH="1">
            <a:off x="4343931" y="118426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7" name="Straight Connector 836">
            <a:extLst>
              <a:ext uri="{FF2B5EF4-FFF2-40B4-BE49-F238E27FC236}">
                <a16:creationId xmlns:a16="http://schemas.microsoft.com/office/drawing/2014/main" id="{719C26B9-4F82-904C-B4D8-BE8B437C963D}"/>
              </a:ext>
            </a:extLst>
          </p:cNvPr>
          <p:cNvCxnSpPr>
            <a:cxnSpLocks/>
          </p:cNvCxnSpPr>
          <p:nvPr/>
        </p:nvCxnSpPr>
        <p:spPr>
          <a:xfrm flipH="1">
            <a:off x="4487047" y="115950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8" name="Straight Connector 837">
            <a:extLst>
              <a:ext uri="{FF2B5EF4-FFF2-40B4-BE49-F238E27FC236}">
                <a16:creationId xmlns:a16="http://schemas.microsoft.com/office/drawing/2014/main" id="{FFADD118-B8DE-4740-A2CF-C8F27704CB6C}"/>
              </a:ext>
            </a:extLst>
          </p:cNvPr>
          <p:cNvCxnSpPr>
            <a:cxnSpLocks/>
          </p:cNvCxnSpPr>
          <p:nvPr/>
        </p:nvCxnSpPr>
        <p:spPr>
          <a:xfrm flipH="1">
            <a:off x="4591484" y="116183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9" name="Straight Connector 838">
            <a:extLst>
              <a:ext uri="{FF2B5EF4-FFF2-40B4-BE49-F238E27FC236}">
                <a16:creationId xmlns:a16="http://schemas.microsoft.com/office/drawing/2014/main" id="{5389FD27-B68A-644E-92EA-22D4F33D9D8D}"/>
              </a:ext>
            </a:extLst>
          </p:cNvPr>
          <p:cNvCxnSpPr>
            <a:cxnSpLocks/>
          </p:cNvCxnSpPr>
          <p:nvPr/>
        </p:nvCxnSpPr>
        <p:spPr>
          <a:xfrm flipH="1">
            <a:off x="4544294" y="112392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0" name="Straight Connector 839">
            <a:extLst>
              <a:ext uri="{FF2B5EF4-FFF2-40B4-BE49-F238E27FC236}">
                <a16:creationId xmlns:a16="http://schemas.microsoft.com/office/drawing/2014/main" id="{54E22720-5E6B-F740-A7EC-0498BAAC31C8}"/>
              </a:ext>
            </a:extLst>
          </p:cNvPr>
          <p:cNvCxnSpPr>
            <a:cxnSpLocks/>
          </p:cNvCxnSpPr>
          <p:nvPr/>
        </p:nvCxnSpPr>
        <p:spPr>
          <a:xfrm flipH="1">
            <a:off x="4404272" y="119200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1" name="Straight Connector 840">
            <a:extLst>
              <a:ext uri="{FF2B5EF4-FFF2-40B4-BE49-F238E27FC236}">
                <a16:creationId xmlns:a16="http://schemas.microsoft.com/office/drawing/2014/main" id="{F7A8DFE7-27D6-2347-BA8D-CE933E27AD2E}"/>
              </a:ext>
            </a:extLst>
          </p:cNvPr>
          <p:cNvCxnSpPr>
            <a:cxnSpLocks/>
          </p:cNvCxnSpPr>
          <p:nvPr/>
        </p:nvCxnSpPr>
        <p:spPr>
          <a:xfrm flipH="1">
            <a:off x="4430574" y="11494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2" name="Straight Connector 841">
            <a:extLst>
              <a:ext uri="{FF2B5EF4-FFF2-40B4-BE49-F238E27FC236}">
                <a16:creationId xmlns:a16="http://schemas.microsoft.com/office/drawing/2014/main" id="{E0C7D6EB-DC44-444B-B678-49456EF26C5E}"/>
              </a:ext>
            </a:extLst>
          </p:cNvPr>
          <p:cNvCxnSpPr>
            <a:cxnSpLocks/>
          </p:cNvCxnSpPr>
          <p:nvPr/>
        </p:nvCxnSpPr>
        <p:spPr>
          <a:xfrm flipH="1">
            <a:off x="4366365" y="118194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6">
            <p14:nvContentPartPr>
              <p14:cNvPr id="843" name="Ink 842">
                <a:extLst>
                  <a:ext uri="{FF2B5EF4-FFF2-40B4-BE49-F238E27FC236}">
                    <a16:creationId xmlns:a16="http://schemas.microsoft.com/office/drawing/2014/main" id="{0235CFA2-D233-124D-AFA2-6E4C197BCF39}"/>
                  </a:ext>
                </a:extLst>
              </p14:cNvPr>
              <p14:cNvContentPartPr/>
              <p14:nvPr/>
            </p14:nvContentPartPr>
            <p14:xfrm>
              <a:off x="8737947" y="1551753"/>
              <a:ext cx="360" cy="360"/>
            </p14:xfrm>
          </p:contentPart>
        </mc:Choice>
        <mc:Fallback xmlns="">
          <p:pic>
            <p:nvPicPr>
              <p:cNvPr id="843" name="Ink 842">
                <a:extLst>
                  <a:ext uri="{FF2B5EF4-FFF2-40B4-BE49-F238E27FC236}">
                    <a16:creationId xmlns:a16="http://schemas.microsoft.com/office/drawing/2014/main" id="{0235CFA2-D233-124D-AFA2-6E4C197BCF39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8719947" y="144375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7">
            <p14:nvContentPartPr>
              <p14:cNvPr id="844" name="Ink 843">
                <a:extLst>
                  <a:ext uri="{FF2B5EF4-FFF2-40B4-BE49-F238E27FC236}">
                    <a16:creationId xmlns:a16="http://schemas.microsoft.com/office/drawing/2014/main" id="{FE0A390D-BF11-D440-B386-86F0716D1792}"/>
                  </a:ext>
                </a:extLst>
              </p14:cNvPr>
              <p14:cNvContentPartPr/>
              <p14:nvPr/>
            </p14:nvContentPartPr>
            <p14:xfrm>
              <a:off x="9029547" y="1551753"/>
              <a:ext cx="360" cy="360"/>
            </p14:xfrm>
          </p:contentPart>
        </mc:Choice>
        <mc:Fallback xmlns="">
          <p:pic>
            <p:nvPicPr>
              <p:cNvPr id="844" name="Ink 843">
                <a:extLst>
                  <a:ext uri="{FF2B5EF4-FFF2-40B4-BE49-F238E27FC236}">
                    <a16:creationId xmlns:a16="http://schemas.microsoft.com/office/drawing/2014/main" id="{FE0A390D-BF11-D440-B386-86F0716D1792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9011547" y="144375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845" name="Straight Connector 844">
            <a:extLst>
              <a:ext uri="{FF2B5EF4-FFF2-40B4-BE49-F238E27FC236}">
                <a16:creationId xmlns:a16="http://schemas.microsoft.com/office/drawing/2014/main" id="{0D94774F-4926-EE46-AC6E-E7612C7D1BD6}"/>
              </a:ext>
            </a:extLst>
          </p:cNvPr>
          <p:cNvCxnSpPr>
            <a:cxnSpLocks/>
          </p:cNvCxnSpPr>
          <p:nvPr/>
        </p:nvCxnSpPr>
        <p:spPr>
          <a:xfrm flipH="1">
            <a:off x="8746382" y="111469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7" name="Straight Connector 846">
            <a:extLst>
              <a:ext uri="{FF2B5EF4-FFF2-40B4-BE49-F238E27FC236}">
                <a16:creationId xmlns:a16="http://schemas.microsoft.com/office/drawing/2014/main" id="{60E0EAF1-14E2-1443-BBE6-F049FA2B055A}"/>
              </a:ext>
            </a:extLst>
          </p:cNvPr>
          <p:cNvCxnSpPr>
            <a:cxnSpLocks/>
          </p:cNvCxnSpPr>
          <p:nvPr/>
        </p:nvCxnSpPr>
        <p:spPr>
          <a:xfrm flipH="1">
            <a:off x="8768817" y="112320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8" name="Straight Connector 847">
            <a:extLst>
              <a:ext uri="{FF2B5EF4-FFF2-40B4-BE49-F238E27FC236}">
                <a16:creationId xmlns:a16="http://schemas.microsoft.com/office/drawing/2014/main" id="{246AC585-6BE6-9C4B-9B5D-06ED7A9FB6F0}"/>
              </a:ext>
            </a:extLst>
          </p:cNvPr>
          <p:cNvCxnSpPr>
            <a:cxnSpLocks/>
          </p:cNvCxnSpPr>
          <p:nvPr/>
        </p:nvCxnSpPr>
        <p:spPr>
          <a:xfrm flipH="1">
            <a:off x="8805176" y="11085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9" name="Straight Connector 848">
            <a:extLst>
              <a:ext uri="{FF2B5EF4-FFF2-40B4-BE49-F238E27FC236}">
                <a16:creationId xmlns:a16="http://schemas.microsoft.com/office/drawing/2014/main" id="{00825FD4-3BFC-494E-AE01-81F63F4E0EA5}"/>
              </a:ext>
            </a:extLst>
          </p:cNvPr>
          <p:cNvCxnSpPr>
            <a:cxnSpLocks/>
          </p:cNvCxnSpPr>
          <p:nvPr/>
        </p:nvCxnSpPr>
        <p:spPr>
          <a:xfrm flipH="1">
            <a:off x="8720853" y="110111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0" name="Straight Connector 849">
            <a:extLst>
              <a:ext uri="{FF2B5EF4-FFF2-40B4-BE49-F238E27FC236}">
                <a16:creationId xmlns:a16="http://schemas.microsoft.com/office/drawing/2014/main" id="{321C2FC0-3BC5-9C4F-8130-0A069E86D31E}"/>
              </a:ext>
            </a:extLst>
          </p:cNvPr>
          <p:cNvCxnSpPr>
            <a:cxnSpLocks/>
          </p:cNvCxnSpPr>
          <p:nvPr/>
        </p:nvCxnSpPr>
        <p:spPr>
          <a:xfrm flipH="1">
            <a:off x="8840761" y="112552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1" name="Straight Connector 850">
            <a:extLst>
              <a:ext uri="{FF2B5EF4-FFF2-40B4-BE49-F238E27FC236}">
                <a16:creationId xmlns:a16="http://schemas.microsoft.com/office/drawing/2014/main" id="{B086BC4F-E3A1-6640-B7AA-480B48E0B9D6}"/>
              </a:ext>
            </a:extLst>
          </p:cNvPr>
          <p:cNvCxnSpPr>
            <a:cxnSpLocks/>
          </p:cNvCxnSpPr>
          <p:nvPr/>
        </p:nvCxnSpPr>
        <p:spPr>
          <a:xfrm flipH="1">
            <a:off x="8941331" y="1143314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2" name="Straight Connector 851">
            <a:extLst>
              <a:ext uri="{FF2B5EF4-FFF2-40B4-BE49-F238E27FC236}">
                <a16:creationId xmlns:a16="http://schemas.microsoft.com/office/drawing/2014/main" id="{1F31FDBE-C41B-0945-8FB9-64EB6DF13579}"/>
              </a:ext>
            </a:extLst>
          </p:cNvPr>
          <p:cNvCxnSpPr>
            <a:cxnSpLocks/>
          </p:cNvCxnSpPr>
          <p:nvPr/>
        </p:nvCxnSpPr>
        <p:spPr>
          <a:xfrm flipH="1">
            <a:off x="8774232" y="103845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3" name="Straight Connector 852">
            <a:extLst>
              <a:ext uri="{FF2B5EF4-FFF2-40B4-BE49-F238E27FC236}">
                <a16:creationId xmlns:a16="http://schemas.microsoft.com/office/drawing/2014/main" id="{F99FF303-152C-584A-A6B1-1FC99C0E6B0D}"/>
              </a:ext>
            </a:extLst>
          </p:cNvPr>
          <p:cNvCxnSpPr>
            <a:cxnSpLocks/>
          </p:cNvCxnSpPr>
          <p:nvPr/>
        </p:nvCxnSpPr>
        <p:spPr>
          <a:xfrm flipH="1">
            <a:off x="9084447" y="111855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5" name="Straight Connector 854">
            <a:extLst>
              <a:ext uri="{FF2B5EF4-FFF2-40B4-BE49-F238E27FC236}">
                <a16:creationId xmlns:a16="http://schemas.microsoft.com/office/drawing/2014/main" id="{C419A98E-2BC4-3046-AEFA-4D41A6D68FE5}"/>
              </a:ext>
            </a:extLst>
          </p:cNvPr>
          <p:cNvCxnSpPr>
            <a:cxnSpLocks/>
          </p:cNvCxnSpPr>
          <p:nvPr/>
        </p:nvCxnSpPr>
        <p:spPr>
          <a:xfrm flipH="1">
            <a:off x="8686041" y="106011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6" name="Straight Connector 855">
            <a:extLst>
              <a:ext uri="{FF2B5EF4-FFF2-40B4-BE49-F238E27FC236}">
                <a16:creationId xmlns:a16="http://schemas.microsoft.com/office/drawing/2014/main" id="{EE81FC75-CDB0-FB4D-AAA6-E323CEE0A771}"/>
              </a:ext>
            </a:extLst>
          </p:cNvPr>
          <p:cNvCxnSpPr>
            <a:cxnSpLocks/>
          </p:cNvCxnSpPr>
          <p:nvPr/>
        </p:nvCxnSpPr>
        <p:spPr>
          <a:xfrm flipH="1">
            <a:off x="9287131" y="114486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7" name="Straight Connector 856">
            <a:extLst>
              <a:ext uri="{FF2B5EF4-FFF2-40B4-BE49-F238E27FC236}">
                <a16:creationId xmlns:a16="http://schemas.microsoft.com/office/drawing/2014/main" id="{D1E40927-44C6-DF46-B8CC-1B6F1A626140}"/>
              </a:ext>
            </a:extLst>
          </p:cNvPr>
          <p:cNvCxnSpPr>
            <a:cxnSpLocks/>
          </p:cNvCxnSpPr>
          <p:nvPr/>
        </p:nvCxnSpPr>
        <p:spPr>
          <a:xfrm flipH="1">
            <a:off x="9188884" y="112087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8" name="Straight Connector 857">
            <a:extLst>
              <a:ext uri="{FF2B5EF4-FFF2-40B4-BE49-F238E27FC236}">
                <a16:creationId xmlns:a16="http://schemas.microsoft.com/office/drawing/2014/main" id="{C12839E5-1362-0042-A91C-E5BBDACBAC70}"/>
              </a:ext>
            </a:extLst>
          </p:cNvPr>
          <p:cNvCxnSpPr>
            <a:cxnSpLocks/>
          </p:cNvCxnSpPr>
          <p:nvPr/>
        </p:nvCxnSpPr>
        <p:spPr>
          <a:xfrm flipH="1">
            <a:off x="9141694" y="11274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9" name="Straight Connector 858">
            <a:extLst>
              <a:ext uri="{FF2B5EF4-FFF2-40B4-BE49-F238E27FC236}">
                <a16:creationId xmlns:a16="http://schemas.microsoft.com/office/drawing/2014/main" id="{23500198-6DE1-0C4F-B7A0-C50858096376}"/>
              </a:ext>
            </a:extLst>
          </p:cNvPr>
          <p:cNvCxnSpPr>
            <a:cxnSpLocks/>
          </p:cNvCxnSpPr>
          <p:nvPr/>
        </p:nvCxnSpPr>
        <p:spPr>
          <a:xfrm flipH="1">
            <a:off x="9001672" y="1151050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0" name="Straight Connector 859">
            <a:extLst>
              <a:ext uri="{FF2B5EF4-FFF2-40B4-BE49-F238E27FC236}">
                <a16:creationId xmlns:a16="http://schemas.microsoft.com/office/drawing/2014/main" id="{72259C03-E0EA-C44C-A854-201988FA9399}"/>
              </a:ext>
            </a:extLst>
          </p:cNvPr>
          <p:cNvCxnSpPr>
            <a:cxnSpLocks/>
          </p:cNvCxnSpPr>
          <p:nvPr/>
        </p:nvCxnSpPr>
        <p:spPr>
          <a:xfrm flipH="1">
            <a:off x="9027974" y="11085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3" name="Straight Connector 862">
            <a:extLst>
              <a:ext uri="{FF2B5EF4-FFF2-40B4-BE49-F238E27FC236}">
                <a16:creationId xmlns:a16="http://schemas.microsoft.com/office/drawing/2014/main" id="{FE66B8AF-2E48-BD49-8B33-3289DE9AFBC3}"/>
              </a:ext>
            </a:extLst>
          </p:cNvPr>
          <p:cNvCxnSpPr>
            <a:cxnSpLocks/>
          </p:cNvCxnSpPr>
          <p:nvPr/>
        </p:nvCxnSpPr>
        <p:spPr>
          <a:xfrm flipH="1">
            <a:off x="9718803" y="107939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4" name="Straight Connector 863">
            <a:extLst>
              <a:ext uri="{FF2B5EF4-FFF2-40B4-BE49-F238E27FC236}">
                <a16:creationId xmlns:a16="http://schemas.microsoft.com/office/drawing/2014/main" id="{808D5844-BE53-474D-BC13-E0FEFA7C1127}"/>
              </a:ext>
            </a:extLst>
          </p:cNvPr>
          <p:cNvCxnSpPr>
            <a:cxnSpLocks/>
          </p:cNvCxnSpPr>
          <p:nvPr/>
        </p:nvCxnSpPr>
        <p:spPr>
          <a:xfrm flipH="1">
            <a:off x="9750520" y="10434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7" name="Straight Connector 866">
            <a:extLst>
              <a:ext uri="{FF2B5EF4-FFF2-40B4-BE49-F238E27FC236}">
                <a16:creationId xmlns:a16="http://schemas.microsoft.com/office/drawing/2014/main" id="{29FB6C3E-D832-7D49-9423-34ECA49C0398}"/>
              </a:ext>
            </a:extLst>
          </p:cNvPr>
          <p:cNvCxnSpPr>
            <a:cxnSpLocks/>
          </p:cNvCxnSpPr>
          <p:nvPr/>
        </p:nvCxnSpPr>
        <p:spPr>
          <a:xfrm flipH="1">
            <a:off x="8963765" y="1140993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8">
            <p14:nvContentPartPr>
              <p14:cNvPr id="869" name="Ink 868">
                <a:extLst>
                  <a:ext uri="{FF2B5EF4-FFF2-40B4-BE49-F238E27FC236}">
                    <a16:creationId xmlns:a16="http://schemas.microsoft.com/office/drawing/2014/main" id="{9CA92D1B-DC32-3A46-8224-05AEFDD3C7C9}"/>
                  </a:ext>
                </a:extLst>
              </p14:cNvPr>
              <p14:cNvContentPartPr/>
              <p14:nvPr/>
            </p14:nvContentPartPr>
            <p14:xfrm>
              <a:off x="8890347" y="1532703"/>
              <a:ext cx="360" cy="360"/>
            </p14:xfrm>
          </p:contentPart>
        </mc:Choice>
        <mc:Fallback xmlns="">
          <p:pic>
            <p:nvPicPr>
              <p:cNvPr id="869" name="Ink 868">
                <a:extLst>
                  <a:ext uri="{FF2B5EF4-FFF2-40B4-BE49-F238E27FC236}">
                    <a16:creationId xmlns:a16="http://schemas.microsoft.com/office/drawing/2014/main" id="{9CA92D1B-DC32-3A46-8224-05AEFDD3C7C9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8872347" y="142470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0">
            <p14:nvContentPartPr>
              <p14:cNvPr id="870" name="Ink 869">
                <a:extLst>
                  <a:ext uri="{FF2B5EF4-FFF2-40B4-BE49-F238E27FC236}">
                    <a16:creationId xmlns:a16="http://schemas.microsoft.com/office/drawing/2014/main" id="{15CAD72A-EA03-9149-B93E-DCF1C31E5400}"/>
                  </a:ext>
                </a:extLst>
              </p14:cNvPr>
              <p14:cNvContentPartPr/>
              <p14:nvPr/>
            </p14:nvContentPartPr>
            <p14:xfrm>
              <a:off x="9181947" y="1532703"/>
              <a:ext cx="360" cy="360"/>
            </p14:xfrm>
          </p:contentPart>
        </mc:Choice>
        <mc:Fallback xmlns="">
          <p:pic>
            <p:nvPicPr>
              <p:cNvPr id="870" name="Ink 869">
                <a:extLst>
                  <a:ext uri="{FF2B5EF4-FFF2-40B4-BE49-F238E27FC236}">
                    <a16:creationId xmlns:a16="http://schemas.microsoft.com/office/drawing/2014/main" id="{15CAD72A-EA03-9149-B93E-DCF1C31E5400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9163947" y="142470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871" name="Straight Connector 870">
            <a:extLst>
              <a:ext uri="{FF2B5EF4-FFF2-40B4-BE49-F238E27FC236}">
                <a16:creationId xmlns:a16="http://schemas.microsoft.com/office/drawing/2014/main" id="{710E2D72-1F08-4C40-B6E4-3B01EE779ACB}"/>
              </a:ext>
            </a:extLst>
          </p:cNvPr>
          <p:cNvCxnSpPr>
            <a:cxnSpLocks/>
          </p:cNvCxnSpPr>
          <p:nvPr/>
        </p:nvCxnSpPr>
        <p:spPr>
          <a:xfrm flipH="1">
            <a:off x="8898782" y="114009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2" name="Straight Connector 871">
            <a:extLst>
              <a:ext uri="{FF2B5EF4-FFF2-40B4-BE49-F238E27FC236}">
                <a16:creationId xmlns:a16="http://schemas.microsoft.com/office/drawing/2014/main" id="{9A7FDBE3-5520-8643-9F51-E9CB9AA2F0F8}"/>
              </a:ext>
            </a:extLst>
          </p:cNvPr>
          <p:cNvCxnSpPr>
            <a:cxnSpLocks/>
          </p:cNvCxnSpPr>
          <p:nvPr/>
        </p:nvCxnSpPr>
        <p:spPr>
          <a:xfrm flipH="1">
            <a:off x="8921217" y="110415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3" name="Straight Connector 872">
            <a:extLst>
              <a:ext uri="{FF2B5EF4-FFF2-40B4-BE49-F238E27FC236}">
                <a16:creationId xmlns:a16="http://schemas.microsoft.com/office/drawing/2014/main" id="{0F4B0053-0A3F-1340-ACE5-0E7FB1158B4B}"/>
              </a:ext>
            </a:extLst>
          </p:cNvPr>
          <p:cNvCxnSpPr>
            <a:cxnSpLocks/>
          </p:cNvCxnSpPr>
          <p:nvPr/>
        </p:nvCxnSpPr>
        <p:spPr>
          <a:xfrm flipH="1">
            <a:off x="8957576" y="11339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4" name="Straight Connector 873">
            <a:extLst>
              <a:ext uri="{FF2B5EF4-FFF2-40B4-BE49-F238E27FC236}">
                <a16:creationId xmlns:a16="http://schemas.microsoft.com/office/drawing/2014/main" id="{80CB1199-6883-0044-886B-70420946E00F}"/>
              </a:ext>
            </a:extLst>
          </p:cNvPr>
          <p:cNvCxnSpPr>
            <a:cxnSpLocks/>
          </p:cNvCxnSpPr>
          <p:nvPr/>
        </p:nvCxnSpPr>
        <p:spPr>
          <a:xfrm flipH="1">
            <a:off x="8873253" y="108206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5" name="Straight Connector 874">
            <a:extLst>
              <a:ext uri="{FF2B5EF4-FFF2-40B4-BE49-F238E27FC236}">
                <a16:creationId xmlns:a16="http://schemas.microsoft.com/office/drawing/2014/main" id="{FE54F63A-3A45-2543-982D-B4D94C1C9139}"/>
              </a:ext>
            </a:extLst>
          </p:cNvPr>
          <p:cNvCxnSpPr>
            <a:cxnSpLocks/>
          </p:cNvCxnSpPr>
          <p:nvPr/>
        </p:nvCxnSpPr>
        <p:spPr>
          <a:xfrm flipH="1">
            <a:off x="8993161" y="110647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6" name="Straight Connector 875">
            <a:extLst>
              <a:ext uri="{FF2B5EF4-FFF2-40B4-BE49-F238E27FC236}">
                <a16:creationId xmlns:a16="http://schemas.microsoft.com/office/drawing/2014/main" id="{CAF489E5-B2F0-FC4A-A09A-420FB6D65951}"/>
              </a:ext>
            </a:extLst>
          </p:cNvPr>
          <p:cNvCxnSpPr>
            <a:cxnSpLocks/>
          </p:cNvCxnSpPr>
          <p:nvPr/>
        </p:nvCxnSpPr>
        <p:spPr>
          <a:xfrm flipH="1">
            <a:off x="9093731" y="1124264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7" name="Straight Connector 876">
            <a:extLst>
              <a:ext uri="{FF2B5EF4-FFF2-40B4-BE49-F238E27FC236}">
                <a16:creationId xmlns:a16="http://schemas.microsoft.com/office/drawing/2014/main" id="{167953E9-D755-714E-9501-B6990923E564}"/>
              </a:ext>
            </a:extLst>
          </p:cNvPr>
          <p:cNvCxnSpPr>
            <a:cxnSpLocks/>
          </p:cNvCxnSpPr>
          <p:nvPr/>
        </p:nvCxnSpPr>
        <p:spPr>
          <a:xfrm flipH="1">
            <a:off x="9236847" y="114395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8" name="Straight Connector 877">
            <a:extLst>
              <a:ext uri="{FF2B5EF4-FFF2-40B4-BE49-F238E27FC236}">
                <a16:creationId xmlns:a16="http://schemas.microsoft.com/office/drawing/2014/main" id="{A2BCBAB8-48C9-A64F-B000-A18EF5F8DD06}"/>
              </a:ext>
            </a:extLst>
          </p:cNvPr>
          <p:cNvCxnSpPr>
            <a:cxnSpLocks/>
          </p:cNvCxnSpPr>
          <p:nvPr/>
        </p:nvCxnSpPr>
        <p:spPr>
          <a:xfrm flipH="1">
            <a:off x="9439531" y="106231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9" name="Straight Connector 878">
            <a:extLst>
              <a:ext uri="{FF2B5EF4-FFF2-40B4-BE49-F238E27FC236}">
                <a16:creationId xmlns:a16="http://schemas.microsoft.com/office/drawing/2014/main" id="{64D45A13-3F4B-904E-A071-96D1D669718D}"/>
              </a:ext>
            </a:extLst>
          </p:cNvPr>
          <p:cNvCxnSpPr>
            <a:cxnSpLocks/>
          </p:cNvCxnSpPr>
          <p:nvPr/>
        </p:nvCxnSpPr>
        <p:spPr>
          <a:xfrm flipH="1">
            <a:off x="9341284" y="103832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0" name="Straight Connector 879">
            <a:extLst>
              <a:ext uri="{FF2B5EF4-FFF2-40B4-BE49-F238E27FC236}">
                <a16:creationId xmlns:a16="http://schemas.microsoft.com/office/drawing/2014/main" id="{5B54D3DB-B997-814A-BABD-3A143E84215E}"/>
              </a:ext>
            </a:extLst>
          </p:cNvPr>
          <p:cNvCxnSpPr>
            <a:cxnSpLocks/>
          </p:cNvCxnSpPr>
          <p:nvPr/>
        </p:nvCxnSpPr>
        <p:spPr>
          <a:xfrm flipH="1">
            <a:off x="9294094" y="10448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1" name="Straight Connector 880">
            <a:extLst>
              <a:ext uri="{FF2B5EF4-FFF2-40B4-BE49-F238E27FC236}">
                <a16:creationId xmlns:a16="http://schemas.microsoft.com/office/drawing/2014/main" id="{7B9B9649-474F-AC49-ACA4-DB2659CF861D}"/>
              </a:ext>
            </a:extLst>
          </p:cNvPr>
          <p:cNvCxnSpPr>
            <a:cxnSpLocks/>
          </p:cNvCxnSpPr>
          <p:nvPr/>
        </p:nvCxnSpPr>
        <p:spPr>
          <a:xfrm flipH="1">
            <a:off x="9154072" y="1132000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2" name="Straight Connector 881">
            <a:extLst>
              <a:ext uri="{FF2B5EF4-FFF2-40B4-BE49-F238E27FC236}">
                <a16:creationId xmlns:a16="http://schemas.microsoft.com/office/drawing/2014/main" id="{A9476B5E-8A39-3C4D-9C1B-733EDB0A3897}"/>
              </a:ext>
            </a:extLst>
          </p:cNvPr>
          <p:cNvCxnSpPr>
            <a:cxnSpLocks/>
          </p:cNvCxnSpPr>
          <p:nvPr/>
        </p:nvCxnSpPr>
        <p:spPr>
          <a:xfrm flipH="1">
            <a:off x="9180374" y="11339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3" name="Straight Connector 882">
            <a:extLst>
              <a:ext uri="{FF2B5EF4-FFF2-40B4-BE49-F238E27FC236}">
                <a16:creationId xmlns:a16="http://schemas.microsoft.com/office/drawing/2014/main" id="{444161A2-4F52-8F43-B456-DC59CD624B93}"/>
              </a:ext>
            </a:extLst>
          </p:cNvPr>
          <p:cNvCxnSpPr>
            <a:cxnSpLocks/>
          </p:cNvCxnSpPr>
          <p:nvPr/>
        </p:nvCxnSpPr>
        <p:spPr>
          <a:xfrm flipH="1">
            <a:off x="9871203" y="112384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4" name="Straight Connector 883">
            <a:extLst>
              <a:ext uri="{FF2B5EF4-FFF2-40B4-BE49-F238E27FC236}">
                <a16:creationId xmlns:a16="http://schemas.microsoft.com/office/drawing/2014/main" id="{9E28F093-C704-4941-8F27-663E4B882B6B}"/>
              </a:ext>
            </a:extLst>
          </p:cNvPr>
          <p:cNvCxnSpPr>
            <a:cxnSpLocks/>
          </p:cNvCxnSpPr>
          <p:nvPr/>
        </p:nvCxnSpPr>
        <p:spPr>
          <a:xfrm flipH="1">
            <a:off x="9902920" y="11323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5" name="Straight Connector 884">
            <a:extLst>
              <a:ext uri="{FF2B5EF4-FFF2-40B4-BE49-F238E27FC236}">
                <a16:creationId xmlns:a16="http://schemas.microsoft.com/office/drawing/2014/main" id="{5878CB12-B615-8343-BEB5-E2C36B0E49B9}"/>
              </a:ext>
            </a:extLst>
          </p:cNvPr>
          <p:cNvCxnSpPr>
            <a:cxnSpLocks/>
          </p:cNvCxnSpPr>
          <p:nvPr/>
        </p:nvCxnSpPr>
        <p:spPr>
          <a:xfrm flipH="1">
            <a:off x="9116165" y="1121943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2">
            <p14:nvContentPartPr>
              <p14:cNvPr id="886" name="Ink 885">
                <a:extLst>
                  <a:ext uri="{FF2B5EF4-FFF2-40B4-BE49-F238E27FC236}">
                    <a16:creationId xmlns:a16="http://schemas.microsoft.com/office/drawing/2014/main" id="{ABB4DB45-039B-724A-B8DC-AC558A37117C}"/>
                  </a:ext>
                </a:extLst>
              </p14:cNvPr>
              <p14:cNvContentPartPr/>
              <p14:nvPr/>
            </p14:nvContentPartPr>
            <p14:xfrm>
              <a:off x="8890347" y="1532703"/>
              <a:ext cx="360" cy="360"/>
            </p14:xfrm>
          </p:contentPart>
        </mc:Choice>
        <mc:Fallback xmlns="">
          <p:pic>
            <p:nvPicPr>
              <p:cNvPr id="886" name="Ink 885">
                <a:extLst>
                  <a:ext uri="{FF2B5EF4-FFF2-40B4-BE49-F238E27FC236}">
                    <a16:creationId xmlns:a16="http://schemas.microsoft.com/office/drawing/2014/main" id="{ABB4DB45-039B-724A-B8DC-AC558A37117C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8872347" y="142470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3">
            <p14:nvContentPartPr>
              <p14:cNvPr id="887" name="Ink 886">
                <a:extLst>
                  <a:ext uri="{FF2B5EF4-FFF2-40B4-BE49-F238E27FC236}">
                    <a16:creationId xmlns:a16="http://schemas.microsoft.com/office/drawing/2014/main" id="{3446CF64-2134-3B43-BD7B-BFF2BFE0225B}"/>
                  </a:ext>
                </a:extLst>
              </p14:cNvPr>
              <p14:cNvContentPartPr/>
              <p14:nvPr/>
            </p14:nvContentPartPr>
            <p14:xfrm>
              <a:off x="9181947" y="1532703"/>
              <a:ext cx="360" cy="360"/>
            </p14:xfrm>
          </p:contentPart>
        </mc:Choice>
        <mc:Fallback xmlns="">
          <p:pic>
            <p:nvPicPr>
              <p:cNvPr id="887" name="Ink 886">
                <a:extLst>
                  <a:ext uri="{FF2B5EF4-FFF2-40B4-BE49-F238E27FC236}">
                    <a16:creationId xmlns:a16="http://schemas.microsoft.com/office/drawing/2014/main" id="{3446CF64-2134-3B43-BD7B-BFF2BFE0225B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9163947" y="142470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888" name="Straight Connector 887">
            <a:extLst>
              <a:ext uri="{FF2B5EF4-FFF2-40B4-BE49-F238E27FC236}">
                <a16:creationId xmlns:a16="http://schemas.microsoft.com/office/drawing/2014/main" id="{08B17BF6-CF41-B242-9885-2E2CEE3C7B83}"/>
              </a:ext>
            </a:extLst>
          </p:cNvPr>
          <p:cNvCxnSpPr>
            <a:cxnSpLocks/>
          </p:cNvCxnSpPr>
          <p:nvPr/>
        </p:nvCxnSpPr>
        <p:spPr>
          <a:xfrm flipH="1">
            <a:off x="8898782" y="114009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9" name="Straight Connector 888">
            <a:extLst>
              <a:ext uri="{FF2B5EF4-FFF2-40B4-BE49-F238E27FC236}">
                <a16:creationId xmlns:a16="http://schemas.microsoft.com/office/drawing/2014/main" id="{D75431FC-FC43-F445-87CC-9CDF1F352E52}"/>
              </a:ext>
            </a:extLst>
          </p:cNvPr>
          <p:cNvCxnSpPr>
            <a:cxnSpLocks/>
          </p:cNvCxnSpPr>
          <p:nvPr/>
        </p:nvCxnSpPr>
        <p:spPr>
          <a:xfrm flipH="1">
            <a:off x="8921217" y="110415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0" name="Straight Connector 889">
            <a:extLst>
              <a:ext uri="{FF2B5EF4-FFF2-40B4-BE49-F238E27FC236}">
                <a16:creationId xmlns:a16="http://schemas.microsoft.com/office/drawing/2014/main" id="{45C79111-CAB3-964D-8854-3C034A73FD44}"/>
              </a:ext>
            </a:extLst>
          </p:cNvPr>
          <p:cNvCxnSpPr>
            <a:cxnSpLocks/>
          </p:cNvCxnSpPr>
          <p:nvPr/>
        </p:nvCxnSpPr>
        <p:spPr>
          <a:xfrm flipH="1">
            <a:off x="8957576" y="11339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1" name="Straight Connector 890">
            <a:extLst>
              <a:ext uri="{FF2B5EF4-FFF2-40B4-BE49-F238E27FC236}">
                <a16:creationId xmlns:a16="http://schemas.microsoft.com/office/drawing/2014/main" id="{662AB9DA-D84F-774A-9577-EDF9D7B22A6D}"/>
              </a:ext>
            </a:extLst>
          </p:cNvPr>
          <p:cNvCxnSpPr>
            <a:cxnSpLocks/>
          </p:cNvCxnSpPr>
          <p:nvPr/>
        </p:nvCxnSpPr>
        <p:spPr>
          <a:xfrm flipH="1">
            <a:off x="8873253" y="108206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2" name="Straight Connector 891">
            <a:extLst>
              <a:ext uri="{FF2B5EF4-FFF2-40B4-BE49-F238E27FC236}">
                <a16:creationId xmlns:a16="http://schemas.microsoft.com/office/drawing/2014/main" id="{D2B9A5CF-7A78-CA4A-A00A-21E8BD3B0C18}"/>
              </a:ext>
            </a:extLst>
          </p:cNvPr>
          <p:cNvCxnSpPr>
            <a:cxnSpLocks/>
          </p:cNvCxnSpPr>
          <p:nvPr/>
        </p:nvCxnSpPr>
        <p:spPr>
          <a:xfrm flipH="1">
            <a:off x="8993161" y="110647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3" name="Straight Connector 892">
            <a:extLst>
              <a:ext uri="{FF2B5EF4-FFF2-40B4-BE49-F238E27FC236}">
                <a16:creationId xmlns:a16="http://schemas.microsoft.com/office/drawing/2014/main" id="{745B40D7-6D2A-154B-B206-84EDC57AC95E}"/>
              </a:ext>
            </a:extLst>
          </p:cNvPr>
          <p:cNvCxnSpPr>
            <a:cxnSpLocks/>
          </p:cNvCxnSpPr>
          <p:nvPr/>
        </p:nvCxnSpPr>
        <p:spPr>
          <a:xfrm flipH="1">
            <a:off x="9093731" y="1124264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4" name="Straight Connector 893">
            <a:extLst>
              <a:ext uri="{FF2B5EF4-FFF2-40B4-BE49-F238E27FC236}">
                <a16:creationId xmlns:a16="http://schemas.microsoft.com/office/drawing/2014/main" id="{56042904-EFE4-9745-9C2F-F7ADB1E7798E}"/>
              </a:ext>
            </a:extLst>
          </p:cNvPr>
          <p:cNvCxnSpPr>
            <a:cxnSpLocks/>
          </p:cNvCxnSpPr>
          <p:nvPr/>
        </p:nvCxnSpPr>
        <p:spPr>
          <a:xfrm flipH="1">
            <a:off x="8926632" y="101940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5" name="Straight Connector 894">
            <a:extLst>
              <a:ext uri="{FF2B5EF4-FFF2-40B4-BE49-F238E27FC236}">
                <a16:creationId xmlns:a16="http://schemas.microsoft.com/office/drawing/2014/main" id="{BA7875B2-A35C-B443-A13B-6AD724596084}"/>
              </a:ext>
            </a:extLst>
          </p:cNvPr>
          <p:cNvCxnSpPr>
            <a:cxnSpLocks/>
          </p:cNvCxnSpPr>
          <p:nvPr/>
        </p:nvCxnSpPr>
        <p:spPr>
          <a:xfrm flipH="1">
            <a:off x="9236847" y="114395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6" name="Straight Connector 895">
            <a:extLst>
              <a:ext uri="{FF2B5EF4-FFF2-40B4-BE49-F238E27FC236}">
                <a16:creationId xmlns:a16="http://schemas.microsoft.com/office/drawing/2014/main" id="{28AFBCB2-E9D9-284A-8945-B7F0C078831C}"/>
              </a:ext>
            </a:extLst>
          </p:cNvPr>
          <p:cNvCxnSpPr>
            <a:cxnSpLocks/>
          </p:cNvCxnSpPr>
          <p:nvPr/>
        </p:nvCxnSpPr>
        <p:spPr>
          <a:xfrm flipH="1">
            <a:off x="8838441" y="104106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7" name="Straight Connector 896">
            <a:extLst>
              <a:ext uri="{FF2B5EF4-FFF2-40B4-BE49-F238E27FC236}">
                <a16:creationId xmlns:a16="http://schemas.microsoft.com/office/drawing/2014/main" id="{18E38A8F-3474-1D44-8545-4BAAC591BFD7}"/>
              </a:ext>
            </a:extLst>
          </p:cNvPr>
          <p:cNvCxnSpPr>
            <a:cxnSpLocks/>
          </p:cNvCxnSpPr>
          <p:nvPr/>
        </p:nvCxnSpPr>
        <p:spPr>
          <a:xfrm flipH="1">
            <a:off x="9439531" y="106231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8" name="Straight Connector 897">
            <a:extLst>
              <a:ext uri="{FF2B5EF4-FFF2-40B4-BE49-F238E27FC236}">
                <a16:creationId xmlns:a16="http://schemas.microsoft.com/office/drawing/2014/main" id="{62176630-FCC9-1442-80EC-684BC93269E7}"/>
              </a:ext>
            </a:extLst>
          </p:cNvPr>
          <p:cNvCxnSpPr>
            <a:cxnSpLocks/>
          </p:cNvCxnSpPr>
          <p:nvPr/>
        </p:nvCxnSpPr>
        <p:spPr>
          <a:xfrm flipH="1">
            <a:off x="9341284" y="103832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9" name="Straight Connector 898">
            <a:extLst>
              <a:ext uri="{FF2B5EF4-FFF2-40B4-BE49-F238E27FC236}">
                <a16:creationId xmlns:a16="http://schemas.microsoft.com/office/drawing/2014/main" id="{E0C6456C-8388-3E48-9C83-7D5B8FBE7191}"/>
              </a:ext>
            </a:extLst>
          </p:cNvPr>
          <p:cNvCxnSpPr>
            <a:cxnSpLocks/>
          </p:cNvCxnSpPr>
          <p:nvPr/>
        </p:nvCxnSpPr>
        <p:spPr>
          <a:xfrm flipH="1">
            <a:off x="9294094" y="10448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0" name="Straight Connector 899">
            <a:extLst>
              <a:ext uri="{FF2B5EF4-FFF2-40B4-BE49-F238E27FC236}">
                <a16:creationId xmlns:a16="http://schemas.microsoft.com/office/drawing/2014/main" id="{161518EA-9FA7-0344-9A7F-823F4F5A54A8}"/>
              </a:ext>
            </a:extLst>
          </p:cNvPr>
          <p:cNvCxnSpPr>
            <a:cxnSpLocks/>
          </p:cNvCxnSpPr>
          <p:nvPr/>
        </p:nvCxnSpPr>
        <p:spPr>
          <a:xfrm flipH="1">
            <a:off x="9154072" y="1132000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1" name="Straight Connector 900">
            <a:extLst>
              <a:ext uri="{FF2B5EF4-FFF2-40B4-BE49-F238E27FC236}">
                <a16:creationId xmlns:a16="http://schemas.microsoft.com/office/drawing/2014/main" id="{A1F64256-A5FC-E448-94A9-3A5BDC0DDA11}"/>
              </a:ext>
            </a:extLst>
          </p:cNvPr>
          <p:cNvCxnSpPr>
            <a:cxnSpLocks/>
          </p:cNvCxnSpPr>
          <p:nvPr/>
        </p:nvCxnSpPr>
        <p:spPr>
          <a:xfrm flipH="1">
            <a:off x="9180374" y="11339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2" name="Straight Connector 901">
            <a:extLst>
              <a:ext uri="{FF2B5EF4-FFF2-40B4-BE49-F238E27FC236}">
                <a16:creationId xmlns:a16="http://schemas.microsoft.com/office/drawing/2014/main" id="{E46F2E26-9C6B-4243-9CE4-FC16257107D3}"/>
              </a:ext>
            </a:extLst>
          </p:cNvPr>
          <p:cNvCxnSpPr>
            <a:cxnSpLocks/>
          </p:cNvCxnSpPr>
          <p:nvPr/>
        </p:nvCxnSpPr>
        <p:spPr>
          <a:xfrm flipH="1">
            <a:off x="9871203" y="112384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3" name="Straight Connector 902">
            <a:extLst>
              <a:ext uri="{FF2B5EF4-FFF2-40B4-BE49-F238E27FC236}">
                <a16:creationId xmlns:a16="http://schemas.microsoft.com/office/drawing/2014/main" id="{224B8C1E-27CB-8D40-8E7C-BE351A9BF079}"/>
              </a:ext>
            </a:extLst>
          </p:cNvPr>
          <p:cNvCxnSpPr>
            <a:cxnSpLocks/>
          </p:cNvCxnSpPr>
          <p:nvPr/>
        </p:nvCxnSpPr>
        <p:spPr>
          <a:xfrm flipH="1">
            <a:off x="9902920" y="11323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4" name="Straight Connector 903">
            <a:extLst>
              <a:ext uri="{FF2B5EF4-FFF2-40B4-BE49-F238E27FC236}">
                <a16:creationId xmlns:a16="http://schemas.microsoft.com/office/drawing/2014/main" id="{4BA47BA6-503E-F74E-8DCC-7C335DC48E0A}"/>
              </a:ext>
            </a:extLst>
          </p:cNvPr>
          <p:cNvCxnSpPr>
            <a:cxnSpLocks/>
          </p:cNvCxnSpPr>
          <p:nvPr/>
        </p:nvCxnSpPr>
        <p:spPr>
          <a:xfrm flipH="1">
            <a:off x="9116165" y="1121943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4">
            <p14:nvContentPartPr>
              <p14:cNvPr id="905" name="Ink 904">
                <a:extLst>
                  <a:ext uri="{FF2B5EF4-FFF2-40B4-BE49-F238E27FC236}">
                    <a16:creationId xmlns:a16="http://schemas.microsoft.com/office/drawing/2014/main" id="{F6F4E0BD-1A63-5248-A219-F3D124BFB873}"/>
                  </a:ext>
                </a:extLst>
              </p14:cNvPr>
              <p14:cNvContentPartPr/>
              <p14:nvPr/>
            </p14:nvContentPartPr>
            <p14:xfrm>
              <a:off x="9042747" y="1513653"/>
              <a:ext cx="360" cy="360"/>
            </p14:xfrm>
          </p:contentPart>
        </mc:Choice>
        <mc:Fallback xmlns="">
          <p:pic>
            <p:nvPicPr>
              <p:cNvPr id="905" name="Ink 904">
                <a:extLst>
                  <a:ext uri="{FF2B5EF4-FFF2-40B4-BE49-F238E27FC236}">
                    <a16:creationId xmlns:a16="http://schemas.microsoft.com/office/drawing/2014/main" id="{F6F4E0BD-1A63-5248-A219-F3D124BFB873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9024747" y="140565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5">
            <p14:nvContentPartPr>
              <p14:cNvPr id="906" name="Ink 905">
                <a:extLst>
                  <a:ext uri="{FF2B5EF4-FFF2-40B4-BE49-F238E27FC236}">
                    <a16:creationId xmlns:a16="http://schemas.microsoft.com/office/drawing/2014/main" id="{ADD3B801-C675-1C48-8CC6-D26F4CDDF477}"/>
                  </a:ext>
                </a:extLst>
              </p14:cNvPr>
              <p14:cNvContentPartPr/>
              <p14:nvPr/>
            </p14:nvContentPartPr>
            <p14:xfrm>
              <a:off x="9334347" y="1450153"/>
              <a:ext cx="360" cy="360"/>
            </p14:xfrm>
          </p:contentPart>
        </mc:Choice>
        <mc:Fallback xmlns="">
          <p:pic>
            <p:nvPicPr>
              <p:cNvPr id="906" name="Ink 905">
                <a:extLst>
                  <a:ext uri="{FF2B5EF4-FFF2-40B4-BE49-F238E27FC236}">
                    <a16:creationId xmlns:a16="http://schemas.microsoft.com/office/drawing/2014/main" id="{ADD3B801-C675-1C48-8CC6-D26F4CDDF477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9316347" y="134215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907" name="Straight Connector 906">
            <a:extLst>
              <a:ext uri="{FF2B5EF4-FFF2-40B4-BE49-F238E27FC236}">
                <a16:creationId xmlns:a16="http://schemas.microsoft.com/office/drawing/2014/main" id="{471B51F2-58B0-E749-AB7A-4518AADC143B}"/>
              </a:ext>
            </a:extLst>
          </p:cNvPr>
          <p:cNvCxnSpPr>
            <a:cxnSpLocks/>
          </p:cNvCxnSpPr>
          <p:nvPr/>
        </p:nvCxnSpPr>
        <p:spPr>
          <a:xfrm flipH="1">
            <a:off x="9051182" y="112104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8" name="Straight Connector 907">
            <a:extLst>
              <a:ext uri="{FF2B5EF4-FFF2-40B4-BE49-F238E27FC236}">
                <a16:creationId xmlns:a16="http://schemas.microsoft.com/office/drawing/2014/main" id="{1482C8B1-B139-0447-AA1F-007EFF640DAF}"/>
              </a:ext>
            </a:extLst>
          </p:cNvPr>
          <p:cNvCxnSpPr>
            <a:cxnSpLocks/>
          </p:cNvCxnSpPr>
          <p:nvPr/>
        </p:nvCxnSpPr>
        <p:spPr>
          <a:xfrm flipH="1">
            <a:off x="9073617" y="112955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9" name="Straight Connector 908">
            <a:extLst>
              <a:ext uri="{FF2B5EF4-FFF2-40B4-BE49-F238E27FC236}">
                <a16:creationId xmlns:a16="http://schemas.microsoft.com/office/drawing/2014/main" id="{64246726-C21B-144B-A6DD-08E0E49495A4}"/>
              </a:ext>
            </a:extLst>
          </p:cNvPr>
          <p:cNvCxnSpPr>
            <a:cxnSpLocks/>
          </p:cNvCxnSpPr>
          <p:nvPr/>
        </p:nvCxnSpPr>
        <p:spPr>
          <a:xfrm flipH="1">
            <a:off x="9109976" y="11148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0" name="Straight Connector 909">
            <a:extLst>
              <a:ext uri="{FF2B5EF4-FFF2-40B4-BE49-F238E27FC236}">
                <a16:creationId xmlns:a16="http://schemas.microsoft.com/office/drawing/2014/main" id="{AAB3B564-2AC6-9841-B09B-B5866466B800}"/>
              </a:ext>
            </a:extLst>
          </p:cNvPr>
          <p:cNvCxnSpPr>
            <a:cxnSpLocks/>
          </p:cNvCxnSpPr>
          <p:nvPr/>
        </p:nvCxnSpPr>
        <p:spPr>
          <a:xfrm flipH="1">
            <a:off x="9025653" y="106301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1" name="Straight Connector 910">
            <a:extLst>
              <a:ext uri="{FF2B5EF4-FFF2-40B4-BE49-F238E27FC236}">
                <a16:creationId xmlns:a16="http://schemas.microsoft.com/office/drawing/2014/main" id="{BC05C7F8-F60A-C749-B66F-FCA6EC31100B}"/>
              </a:ext>
            </a:extLst>
          </p:cNvPr>
          <p:cNvCxnSpPr>
            <a:cxnSpLocks/>
          </p:cNvCxnSpPr>
          <p:nvPr/>
        </p:nvCxnSpPr>
        <p:spPr>
          <a:xfrm flipH="1">
            <a:off x="9145561" y="113187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2" name="Straight Connector 911">
            <a:extLst>
              <a:ext uri="{FF2B5EF4-FFF2-40B4-BE49-F238E27FC236}">
                <a16:creationId xmlns:a16="http://schemas.microsoft.com/office/drawing/2014/main" id="{717C329D-3078-DD48-ACD6-F7D30BC294BB}"/>
              </a:ext>
            </a:extLst>
          </p:cNvPr>
          <p:cNvCxnSpPr>
            <a:cxnSpLocks/>
          </p:cNvCxnSpPr>
          <p:nvPr/>
        </p:nvCxnSpPr>
        <p:spPr>
          <a:xfrm flipH="1">
            <a:off x="9246131" y="1105214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3" name="Straight Connector 912">
            <a:extLst>
              <a:ext uri="{FF2B5EF4-FFF2-40B4-BE49-F238E27FC236}">
                <a16:creationId xmlns:a16="http://schemas.microsoft.com/office/drawing/2014/main" id="{3B23CE30-9A8C-FF4D-886D-A58A115D2DAF}"/>
              </a:ext>
            </a:extLst>
          </p:cNvPr>
          <p:cNvCxnSpPr>
            <a:cxnSpLocks/>
          </p:cNvCxnSpPr>
          <p:nvPr/>
        </p:nvCxnSpPr>
        <p:spPr>
          <a:xfrm flipH="1">
            <a:off x="9389247" y="106140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4" name="Straight Connector 913">
            <a:extLst>
              <a:ext uri="{FF2B5EF4-FFF2-40B4-BE49-F238E27FC236}">
                <a16:creationId xmlns:a16="http://schemas.microsoft.com/office/drawing/2014/main" id="{F0F1AA82-25C3-C44E-9770-AED434FD6B36}"/>
              </a:ext>
            </a:extLst>
          </p:cNvPr>
          <p:cNvCxnSpPr>
            <a:cxnSpLocks/>
          </p:cNvCxnSpPr>
          <p:nvPr/>
        </p:nvCxnSpPr>
        <p:spPr>
          <a:xfrm flipH="1">
            <a:off x="9591931" y="104326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5" name="Straight Connector 914">
            <a:extLst>
              <a:ext uri="{FF2B5EF4-FFF2-40B4-BE49-F238E27FC236}">
                <a16:creationId xmlns:a16="http://schemas.microsoft.com/office/drawing/2014/main" id="{0AC35400-4BFA-EC45-8F3D-2E32AB8D11F8}"/>
              </a:ext>
            </a:extLst>
          </p:cNvPr>
          <p:cNvCxnSpPr>
            <a:cxnSpLocks/>
          </p:cNvCxnSpPr>
          <p:nvPr/>
        </p:nvCxnSpPr>
        <p:spPr>
          <a:xfrm flipH="1">
            <a:off x="9493684" y="106372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6" name="Straight Connector 915">
            <a:extLst>
              <a:ext uri="{FF2B5EF4-FFF2-40B4-BE49-F238E27FC236}">
                <a16:creationId xmlns:a16="http://schemas.microsoft.com/office/drawing/2014/main" id="{C2D74DDC-30F7-6E4F-89ED-3E7FCD97AB37}"/>
              </a:ext>
            </a:extLst>
          </p:cNvPr>
          <p:cNvCxnSpPr>
            <a:cxnSpLocks/>
          </p:cNvCxnSpPr>
          <p:nvPr/>
        </p:nvCxnSpPr>
        <p:spPr>
          <a:xfrm flipH="1">
            <a:off x="9446494" y="10258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7" name="Straight Connector 916">
            <a:extLst>
              <a:ext uri="{FF2B5EF4-FFF2-40B4-BE49-F238E27FC236}">
                <a16:creationId xmlns:a16="http://schemas.microsoft.com/office/drawing/2014/main" id="{48F47EC2-48E4-5E44-B313-333629FB6FC4}"/>
              </a:ext>
            </a:extLst>
          </p:cNvPr>
          <p:cNvCxnSpPr>
            <a:cxnSpLocks/>
          </p:cNvCxnSpPr>
          <p:nvPr/>
        </p:nvCxnSpPr>
        <p:spPr>
          <a:xfrm flipH="1">
            <a:off x="9306472" y="1049450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8" name="Straight Connector 917">
            <a:extLst>
              <a:ext uri="{FF2B5EF4-FFF2-40B4-BE49-F238E27FC236}">
                <a16:creationId xmlns:a16="http://schemas.microsoft.com/office/drawing/2014/main" id="{42D05D48-E9F0-B942-B233-7D3BE52BC298}"/>
              </a:ext>
            </a:extLst>
          </p:cNvPr>
          <p:cNvCxnSpPr>
            <a:cxnSpLocks/>
          </p:cNvCxnSpPr>
          <p:nvPr/>
        </p:nvCxnSpPr>
        <p:spPr>
          <a:xfrm flipH="1">
            <a:off x="9332774" y="10513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9" name="Straight Connector 918">
            <a:extLst>
              <a:ext uri="{FF2B5EF4-FFF2-40B4-BE49-F238E27FC236}">
                <a16:creationId xmlns:a16="http://schemas.microsoft.com/office/drawing/2014/main" id="{0F3D2059-FEE4-2B46-BF7E-D8CDCA197A7D}"/>
              </a:ext>
            </a:extLst>
          </p:cNvPr>
          <p:cNvCxnSpPr>
            <a:cxnSpLocks/>
          </p:cNvCxnSpPr>
          <p:nvPr/>
        </p:nvCxnSpPr>
        <p:spPr>
          <a:xfrm flipH="1">
            <a:off x="10023603" y="110479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72D0BB97-F52D-2945-A5AE-EE5442081A61}"/>
              </a:ext>
            </a:extLst>
          </p:cNvPr>
          <p:cNvCxnSpPr>
            <a:cxnSpLocks/>
          </p:cNvCxnSpPr>
          <p:nvPr/>
        </p:nvCxnSpPr>
        <p:spPr>
          <a:xfrm flipH="1">
            <a:off x="10055320" y="11133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591CB1B2-95B0-994E-8670-D2A958941416}"/>
              </a:ext>
            </a:extLst>
          </p:cNvPr>
          <p:cNvCxnSpPr>
            <a:cxnSpLocks/>
          </p:cNvCxnSpPr>
          <p:nvPr/>
        </p:nvCxnSpPr>
        <p:spPr>
          <a:xfrm flipH="1">
            <a:off x="9268565" y="1102893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2" name="Straight Connector 921">
            <a:extLst>
              <a:ext uri="{FF2B5EF4-FFF2-40B4-BE49-F238E27FC236}">
                <a16:creationId xmlns:a16="http://schemas.microsoft.com/office/drawing/2014/main" id="{E1D6DAF3-2FC3-3847-B4B4-A6702047DC25}"/>
              </a:ext>
            </a:extLst>
          </p:cNvPr>
          <p:cNvCxnSpPr>
            <a:cxnSpLocks/>
          </p:cNvCxnSpPr>
          <p:nvPr/>
        </p:nvCxnSpPr>
        <p:spPr>
          <a:xfrm flipH="1">
            <a:off x="9884031" y="112581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6">
            <p14:nvContentPartPr>
              <p14:cNvPr id="923" name="Ink 922">
                <a:extLst>
                  <a:ext uri="{FF2B5EF4-FFF2-40B4-BE49-F238E27FC236}">
                    <a16:creationId xmlns:a16="http://schemas.microsoft.com/office/drawing/2014/main" id="{0B5527A4-D4DE-0748-91CA-0DDFFC26A455}"/>
                  </a:ext>
                </a:extLst>
              </p14:cNvPr>
              <p14:cNvContentPartPr/>
              <p14:nvPr/>
            </p14:nvContentPartPr>
            <p14:xfrm>
              <a:off x="1643857" y="1585323"/>
              <a:ext cx="9112285" cy="126087"/>
            </p14:xfrm>
          </p:contentPart>
        </mc:Choice>
        <mc:Fallback xmlns="">
          <p:pic>
            <p:nvPicPr>
              <p:cNvPr id="923" name="Ink 922">
                <a:extLst>
                  <a:ext uri="{FF2B5EF4-FFF2-40B4-BE49-F238E27FC236}">
                    <a16:creationId xmlns:a16="http://schemas.microsoft.com/office/drawing/2014/main" id="{0B5527A4-D4DE-0748-91CA-0DDFFC26A455}"/>
                  </a:ext>
                </a:extLst>
              </p:cNvPr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1605697" y="1547245"/>
                <a:ext cx="9188245" cy="2018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8">
            <p14:nvContentPartPr>
              <p14:cNvPr id="924" name="Ink 923">
                <a:extLst>
                  <a:ext uri="{FF2B5EF4-FFF2-40B4-BE49-F238E27FC236}">
                    <a16:creationId xmlns:a16="http://schemas.microsoft.com/office/drawing/2014/main" id="{C608694B-3282-8F4E-A027-A1DCE33F0B45}"/>
                  </a:ext>
                </a:extLst>
              </p14:cNvPr>
              <p14:cNvContentPartPr/>
              <p14:nvPr/>
            </p14:nvContentPartPr>
            <p14:xfrm>
              <a:off x="1625947" y="1643504"/>
              <a:ext cx="360" cy="360"/>
            </p14:xfrm>
          </p:contentPart>
        </mc:Choice>
        <mc:Fallback xmlns="">
          <p:pic>
            <p:nvPicPr>
              <p:cNvPr id="924" name="Ink 923">
                <a:extLst>
                  <a:ext uri="{FF2B5EF4-FFF2-40B4-BE49-F238E27FC236}">
                    <a16:creationId xmlns:a16="http://schemas.microsoft.com/office/drawing/2014/main" id="{C608694B-3282-8F4E-A027-A1DCE33F0B45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1607947" y="15355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9">
            <p14:nvContentPartPr>
              <p14:cNvPr id="925" name="Ink 924">
                <a:extLst>
                  <a:ext uri="{FF2B5EF4-FFF2-40B4-BE49-F238E27FC236}">
                    <a16:creationId xmlns:a16="http://schemas.microsoft.com/office/drawing/2014/main" id="{6EBC7588-6668-1C46-9C2B-99B2F7C8D782}"/>
                  </a:ext>
                </a:extLst>
              </p14:cNvPr>
              <p14:cNvContentPartPr/>
              <p14:nvPr/>
            </p14:nvContentPartPr>
            <p14:xfrm>
              <a:off x="1917547" y="1643504"/>
              <a:ext cx="360" cy="360"/>
            </p14:xfrm>
          </p:contentPart>
        </mc:Choice>
        <mc:Fallback xmlns="">
          <p:pic>
            <p:nvPicPr>
              <p:cNvPr id="925" name="Ink 924">
                <a:extLst>
                  <a:ext uri="{FF2B5EF4-FFF2-40B4-BE49-F238E27FC236}">
                    <a16:creationId xmlns:a16="http://schemas.microsoft.com/office/drawing/2014/main" id="{6EBC7588-6668-1C46-9C2B-99B2F7C8D782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1899547" y="15355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0">
            <p14:nvContentPartPr>
              <p14:cNvPr id="926" name="Ink 925">
                <a:extLst>
                  <a:ext uri="{FF2B5EF4-FFF2-40B4-BE49-F238E27FC236}">
                    <a16:creationId xmlns:a16="http://schemas.microsoft.com/office/drawing/2014/main" id="{853EB2C8-2AF4-8E40-9830-96CA15DB0169}"/>
                  </a:ext>
                </a:extLst>
              </p14:cNvPr>
              <p14:cNvContentPartPr/>
              <p14:nvPr/>
            </p14:nvContentPartPr>
            <p14:xfrm>
              <a:off x="1615815" y="1558724"/>
              <a:ext cx="9292726" cy="128583"/>
            </p14:xfrm>
          </p:contentPart>
        </mc:Choice>
        <mc:Fallback xmlns="">
          <p:pic>
            <p:nvPicPr>
              <p:cNvPr id="926" name="Ink 925">
                <a:extLst>
                  <a:ext uri="{FF2B5EF4-FFF2-40B4-BE49-F238E27FC236}">
                    <a16:creationId xmlns:a16="http://schemas.microsoft.com/office/drawing/2014/main" id="{853EB2C8-2AF4-8E40-9830-96CA15DB0169}"/>
                  </a:ext>
                </a:extLst>
              </p:cNvPr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1577656" y="1520652"/>
                <a:ext cx="9368683" cy="2043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2">
            <p14:nvContentPartPr>
              <p14:cNvPr id="927" name="Ink 926">
                <a:extLst>
                  <a:ext uri="{FF2B5EF4-FFF2-40B4-BE49-F238E27FC236}">
                    <a16:creationId xmlns:a16="http://schemas.microsoft.com/office/drawing/2014/main" id="{BA30D921-5C48-A94D-A4DC-49AEBA1FD2C1}"/>
                  </a:ext>
                </a:extLst>
              </p14:cNvPr>
              <p14:cNvContentPartPr/>
              <p14:nvPr/>
            </p14:nvContentPartPr>
            <p14:xfrm>
              <a:off x="1605757" y="1598023"/>
              <a:ext cx="9112285" cy="126087"/>
            </p14:xfrm>
          </p:contentPart>
        </mc:Choice>
        <mc:Fallback xmlns="">
          <p:pic>
            <p:nvPicPr>
              <p:cNvPr id="927" name="Ink 926">
                <a:extLst>
                  <a:ext uri="{FF2B5EF4-FFF2-40B4-BE49-F238E27FC236}">
                    <a16:creationId xmlns:a16="http://schemas.microsoft.com/office/drawing/2014/main" id="{BA30D921-5C48-A94D-A4DC-49AEBA1FD2C1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1567597" y="1559945"/>
                <a:ext cx="9188245" cy="2018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4">
            <p14:nvContentPartPr>
              <p14:cNvPr id="928" name="Ink 927">
                <a:extLst>
                  <a:ext uri="{FF2B5EF4-FFF2-40B4-BE49-F238E27FC236}">
                    <a16:creationId xmlns:a16="http://schemas.microsoft.com/office/drawing/2014/main" id="{00CCF27A-F686-5A40-AEE3-8BEB0E7E5651}"/>
                  </a:ext>
                </a:extLst>
              </p14:cNvPr>
              <p14:cNvContentPartPr/>
              <p14:nvPr/>
            </p14:nvContentPartPr>
            <p14:xfrm>
              <a:off x="1605757" y="1566273"/>
              <a:ext cx="9112285" cy="126087"/>
            </p14:xfrm>
          </p:contentPart>
        </mc:Choice>
        <mc:Fallback xmlns="">
          <p:pic>
            <p:nvPicPr>
              <p:cNvPr id="928" name="Ink 927">
                <a:extLst>
                  <a:ext uri="{FF2B5EF4-FFF2-40B4-BE49-F238E27FC236}">
                    <a16:creationId xmlns:a16="http://schemas.microsoft.com/office/drawing/2014/main" id="{00CCF27A-F686-5A40-AEE3-8BEB0E7E5651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1567597" y="1528195"/>
                <a:ext cx="9188245" cy="2018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6">
            <p14:nvContentPartPr>
              <p14:cNvPr id="929" name="Ink 928">
                <a:extLst>
                  <a:ext uri="{FF2B5EF4-FFF2-40B4-BE49-F238E27FC236}">
                    <a16:creationId xmlns:a16="http://schemas.microsoft.com/office/drawing/2014/main" id="{7FC6165C-6D89-654E-8172-241E888F2A4A}"/>
                  </a:ext>
                </a:extLst>
              </p14:cNvPr>
              <p14:cNvContentPartPr/>
              <p14:nvPr/>
            </p14:nvContentPartPr>
            <p14:xfrm>
              <a:off x="1778347" y="1624454"/>
              <a:ext cx="360" cy="360"/>
            </p14:xfrm>
          </p:contentPart>
        </mc:Choice>
        <mc:Fallback xmlns="">
          <p:pic>
            <p:nvPicPr>
              <p:cNvPr id="929" name="Ink 928">
                <a:extLst>
                  <a:ext uri="{FF2B5EF4-FFF2-40B4-BE49-F238E27FC236}">
                    <a16:creationId xmlns:a16="http://schemas.microsoft.com/office/drawing/2014/main" id="{7FC6165C-6D89-654E-8172-241E888F2A4A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1760347" y="15164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7">
            <p14:nvContentPartPr>
              <p14:cNvPr id="930" name="Ink 929">
                <a:extLst>
                  <a:ext uri="{FF2B5EF4-FFF2-40B4-BE49-F238E27FC236}">
                    <a16:creationId xmlns:a16="http://schemas.microsoft.com/office/drawing/2014/main" id="{4B7770C7-C3B9-604D-BBBA-9BE1789A0BF3}"/>
                  </a:ext>
                </a:extLst>
              </p14:cNvPr>
              <p14:cNvContentPartPr/>
              <p14:nvPr/>
            </p14:nvContentPartPr>
            <p14:xfrm>
              <a:off x="2069947" y="1624454"/>
              <a:ext cx="360" cy="360"/>
            </p14:xfrm>
          </p:contentPart>
        </mc:Choice>
        <mc:Fallback xmlns="">
          <p:pic>
            <p:nvPicPr>
              <p:cNvPr id="930" name="Ink 929">
                <a:extLst>
                  <a:ext uri="{FF2B5EF4-FFF2-40B4-BE49-F238E27FC236}">
                    <a16:creationId xmlns:a16="http://schemas.microsoft.com/office/drawing/2014/main" id="{4B7770C7-C3B9-604D-BBBA-9BE1789A0BF3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2051947" y="15164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8">
            <p14:nvContentPartPr>
              <p14:cNvPr id="931" name="Ink 930">
                <a:extLst>
                  <a:ext uri="{FF2B5EF4-FFF2-40B4-BE49-F238E27FC236}">
                    <a16:creationId xmlns:a16="http://schemas.microsoft.com/office/drawing/2014/main" id="{B5541E66-6045-9B46-ADCA-6B7D48A1E46B}"/>
                  </a:ext>
                </a:extLst>
              </p14:cNvPr>
              <p14:cNvContentPartPr/>
              <p14:nvPr/>
            </p14:nvContentPartPr>
            <p14:xfrm>
              <a:off x="6026497" y="1630804"/>
              <a:ext cx="360" cy="360"/>
            </p14:xfrm>
          </p:contentPart>
        </mc:Choice>
        <mc:Fallback xmlns="">
          <p:pic>
            <p:nvPicPr>
              <p:cNvPr id="931" name="Ink 930">
                <a:extLst>
                  <a:ext uri="{FF2B5EF4-FFF2-40B4-BE49-F238E27FC236}">
                    <a16:creationId xmlns:a16="http://schemas.microsoft.com/office/drawing/2014/main" id="{B5541E66-6045-9B46-ADCA-6B7D48A1E46B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6008497" y="15228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9">
            <p14:nvContentPartPr>
              <p14:cNvPr id="932" name="Ink 931">
                <a:extLst>
                  <a:ext uri="{FF2B5EF4-FFF2-40B4-BE49-F238E27FC236}">
                    <a16:creationId xmlns:a16="http://schemas.microsoft.com/office/drawing/2014/main" id="{BB7138B7-9D02-2047-A67D-4E00409CCFE5}"/>
                  </a:ext>
                </a:extLst>
              </p14:cNvPr>
              <p14:cNvContentPartPr/>
              <p14:nvPr/>
            </p14:nvContentPartPr>
            <p14:xfrm>
              <a:off x="3950047" y="1649854"/>
              <a:ext cx="360" cy="360"/>
            </p14:xfrm>
          </p:contentPart>
        </mc:Choice>
        <mc:Fallback xmlns="">
          <p:pic>
            <p:nvPicPr>
              <p:cNvPr id="932" name="Ink 931">
                <a:extLst>
                  <a:ext uri="{FF2B5EF4-FFF2-40B4-BE49-F238E27FC236}">
                    <a16:creationId xmlns:a16="http://schemas.microsoft.com/office/drawing/2014/main" id="{BB7138B7-9D02-2047-A67D-4E00409CCFE5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932047" y="15418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0">
            <p14:nvContentPartPr>
              <p14:cNvPr id="933" name="Ink 932">
                <a:extLst>
                  <a:ext uri="{FF2B5EF4-FFF2-40B4-BE49-F238E27FC236}">
                    <a16:creationId xmlns:a16="http://schemas.microsoft.com/office/drawing/2014/main" id="{F6A7F34B-5CC5-9E46-BA69-1F1860896A8C}"/>
                  </a:ext>
                </a:extLst>
              </p14:cNvPr>
              <p14:cNvContentPartPr/>
              <p14:nvPr/>
            </p14:nvContentPartPr>
            <p14:xfrm>
              <a:off x="4241647" y="1649854"/>
              <a:ext cx="360" cy="360"/>
            </p14:xfrm>
          </p:contentPart>
        </mc:Choice>
        <mc:Fallback xmlns="">
          <p:pic>
            <p:nvPicPr>
              <p:cNvPr id="933" name="Ink 932">
                <a:extLst>
                  <a:ext uri="{FF2B5EF4-FFF2-40B4-BE49-F238E27FC236}">
                    <a16:creationId xmlns:a16="http://schemas.microsoft.com/office/drawing/2014/main" id="{F6A7F34B-5CC5-9E46-BA69-1F1860896A8C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4223647" y="15418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1">
            <p14:nvContentPartPr>
              <p14:cNvPr id="934" name="Ink 933">
                <a:extLst>
                  <a:ext uri="{FF2B5EF4-FFF2-40B4-BE49-F238E27FC236}">
                    <a16:creationId xmlns:a16="http://schemas.microsoft.com/office/drawing/2014/main" id="{69145E2F-5EB4-0A43-A236-2B3589F77BEE}"/>
                  </a:ext>
                </a:extLst>
              </p14:cNvPr>
              <p14:cNvContentPartPr/>
              <p14:nvPr/>
            </p14:nvContentPartPr>
            <p14:xfrm>
              <a:off x="4102447" y="1630804"/>
              <a:ext cx="360" cy="360"/>
            </p14:xfrm>
          </p:contentPart>
        </mc:Choice>
        <mc:Fallback xmlns="">
          <p:pic>
            <p:nvPicPr>
              <p:cNvPr id="934" name="Ink 933">
                <a:extLst>
                  <a:ext uri="{FF2B5EF4-FFF2-40B4-BE49-F238E27FC236}">
                    <a16:creationId xmlns:a16="http://schemas.microsoft.com/office/drawing/2014/main" id="{69145E2F-5EB4-0A43-A236-2B3589F77BEE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4084447" y="15228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2">
            <p14:nvContentPartPr>
              <p14:cNvPr id="935" name="Ink 934">
                <a:extLst>
                  <a:ext uri="{FF2B5EF4-FFF2-40B4-BE49-F238E27FC236}">
                    <a16:creationId xmlns:a16="http://schemas.microsoft.com/office/drawing/2014/main" id="{69CAD737-4C5A-DC46-924F-A86D35B84CD0}"/>
                  </a:ext>
                </a:extLst>
              </p14:cNvPr>
              <p14:cNvContentPartPr/>
              <p14:nvPr/>
            </p14:nvContentPartPr>
            <p14:xfrm>
              <a:off x="4394047" y="1630804"/>
              <a:ext cx="360" cy="360"/>
            </p14:xfrm>
          </p:contentPart>
        </mc:Choice>
        <mc:Fallback xmlns="">
          <p:pic>
            <p:nvPicPr>
              <p:cNvPr id="935" name="Ink 934">
                <a:extLst>
                  <a:ext uri="{FF2B5EF4-FFF2-40B4-BE49-F238E27FC236}">
                    <a16:creationId xmlns:a16="http://schemas.microsoft.com/office/drawing/2014/main" id="{69CAD737-4C5A-DC46-924F-A86D35B84CD0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4376047" y="15228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3">
            <p14:nvContentPartPr>
              <p14:cNvPr id="936" name="Ink 935">
                <a:extLst>
                  <a:ext uri="{FF2B5EF4-FFF2-40B4-BE49-F238E27FC236}">
                    <a16:creationId xmlns:a16="http://schemas.microsoft.com/office/drawing/2014/main" id="{08349D49-A8C0-F244-A4CB-B3A9A215FA97}"/>
                  </a:ext>
                </a:extLst>
              </p14:cNvPr>
              <p14:cNvContentPartPr/>
              <p14:nvPr/>
            </p14:nvContentPartPr>
            <p14:xfrm>
              <a:off x="8699847" y="1589853"/>
              <a:ext cx="360" cy="360"/>
            </p14:xfrm>
          </p:contentPart>
        </mc:Choice>
        <mc:Fallback xmlns="">
          <p:pic>
            <p:nvPicPr>
              <p:cNvPr id="936" name="Ink 935">
                <a:extLst>
                  <a:ext uri="{FF2B5EF4-FFF2-40B4-BE49-F238E27FC236}">
                    <a16:creationId xmlns:a16="http://schemas.microsoft.com/office/drawing/2014/main" id="{08349D49-A8C0-F244-A4CB-B3A9A215FA97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8681847" y="148185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4">
            <p14:nvContentPartPr>
              <p14:cNvPr id="937" name="Ink 936">
                <a:extLst>
                  <a:ext uri="{FF2B5EF4-FFF2-40B4-BE49-F238E27FC236}">
                    <a16:creationId xmlns:a16="http://schemas.microsoft.com/office/drawing/2014/main" id="{78C629F0-37C3-5448-ADBE-3D371E9D23CC}"/>
                  </a:ext>
                </a:extLst>
              </p14:cNvPr>
              <p14:cNvContentPartPr/>
              <p14:nvPr/>
            </p14:nvContentPartPr>
            <p14:xfrm>
              <a:off x="8991447" y="1589853"/>
              <a:ext cx="360" cy="360"/>
            </p14:xfrm>
          </p:contentPart>
        </mc:Choice>
        <mc:Fallback xmlns="">
          <p:pic>
            <p:nvPicPr>
              <p:cNvPr id="937" name="Ink 936">
                <a:extLst>
                  <a:ext uri="{FF2B5EF4-FFF2-40B4-BE49-F238E27FC236}">
                    <a16:creationId xmlns:a16="http://schemas.microsoft.com/office/drawing/2014/main" id="{78C629F0-37C3-5448-ADBE-3D371E9D23CC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8973447" y="148185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5">
            <p14:nvContentPartPr>
              <p14:cNvPr id="938" name="Ink 937">
                <a:extLst>
                  <a:ext uri="{FF2B5EF4-FFF2-40B4-BE49-F238E27FC236}">
                    <a16:creationId xmlns:a16="http://schemas.microsoft.com/office/drawing/2014/main" id="{7AD8E416-1408-664D-9597-370F0EF06EC6}"/>
                  </a:ext>
                </a:extLst>
              </p14:cNvPr>
              <p14:cNvContentPartPr/>
              <p14:nvPr/>
            </p14:nvContentPartPr>
            <p14:xfrm>
              <a:off x="8852247" y="1570803"/>
              <a:ext cx="360" cy="360"/>
            </p14:xfrm>
          </p:contentPart>
        </mc:Choice>
        <mc:Fallback xmlns="">
          <p:pic>
            <p:nvPicPr>
              <p:cNvPr id="938" name="Ink 937">
                <a:extLst>
                  <a:ext uri="{FF2B5EF4-FFF2-40B4-BE49-F238E27FC236}">
                    <a16:creationId xmlns:a16="http://schemas.microsoft.com/office/drawing/2014/main" id="{7AD8E416-1408-664D-9597-370F0EF06EC6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8834247" y="146280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6">
            <p14:nvContentPartPr>
              <p14:cNvPr id="939" name="Ink 938">
                <a:extLst>
                  <a:ext uri="{FF2B5EF4-FFF2-40B4-BE49-F238E27FC236}">
                    <a16:creationId xmlns:a16="http://schemas.microsoft.com/office/drawing/2014/main" id="{37FDCCF8-DFC5-2E40-84A8-840D8F3E0218}"/>
                  </a:ext>
                </a:extLst>
              </p14:cNvPr>
              <p14:cNvContentPartPr/>
              <p14:nvPr/>
            </p14:nvContentPartPr>
            <p14:xfrm>
              <a:off x="9143847" y="1570803"/>
              <a:ext cx="360" cy="360"/>
            </p14:xfrm>
          </p:contentPart>
        </mc:Choice>
        <mc:Fallback xmlns="">
          <p:pic>
            <p:nvPicPr>
              <p:cNvPr id="939" name="Ink 938">
                <a:extLst>
                  <a:ext uri="{FF2B5EF4-FFF2-40B4-BE49-F238E27FC236}">
                    <a16:creationId xmlns:a16="http://schemas.microsoft.com/office/drawing/2014/main" id="{37FDCCF8-DFC5-2E40-84A8-840D8F3E0218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9125847" y="146280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7">
            <p14:nvContentPartPr>
              <p14:cNvPr id="940" name="Ink 939">
                <a:extLst>
                  <a:ext uri="{FF2B5EF4-FFF2-40B4-BE49-F238E27FC236}">
                    <a16:creationId xmlns:a16="http://schemas.microsoft.com/office/drawing/2014/main" id="{A27442AC-385B-D543-A07B-ADB4253B0D11}"/>
                  </a:ext>
                </a:extLst>
              </p14:cNvPr>
              <p14:cNvContentPartPr/>
              <p14:nvPr/>
            </p14:nvContentPartPr>
            <p14:xfrm>
              <a:off x="8852247" y="1570803"/>
              <a:ext cx="360" cy="360"/>
            </p14:xfrm>
          </p:contentPart>
        </mc:Choice>
        <mc:Fallback xmlns="">
          <p:pic>
            <p:nvPicPr>
              <p:cNvPr id="940" name="Ink 939">
                <a:extLst>
                  <a:ext uri="{FF2B5EF4-FFF2-40B4-BE49-F238E27FC236}">
                    <a16:creationId xmlns:a16="http://schemas.microsoft.com/office/drawing/2014/main" id="{A27442AC-385B-D543-A07B-ADB4253B0D11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8834247" y="146280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8">
            <p14:nvContentPartPr>
              <p14:cNvPr id="941" name="Ink 940">
                <a:extLst>
                  <a:ext uri="{FF2B5EF4-FFF2-40B4-BE49-F238E27FC236}">
                    <a16:creationId xmlns:a16="http://schemas.microsoft.com/office/drawing/2014/main" id="{63A24F76-6334-C64A-816E-3CC77F05C118}"/>
                  </a:ext>
                </a:extLst>
              </p14:cNvPr>
              <p14:cNvContentPartPr/>
              <p14:nvPr/>
            </p14:nvContentPartPr>
            <p14:xfrm>
              <a:off x="9143847" y="1570803"/>
              <a:ext cx="360" cy="360"/>
            </p14:xfrm>
          </p:contentPart>
        </mc:Choice>
        <mc:Fallback xmlns="">
          <p:pic>
            <p:nvPicPr>
              <p:cNvPr id="941" name="Ink 940">
                <a:extLst>
                  <a:ext uri="{FF2B5EF4-FFF2-40B4-BE49-F238E27FC236}">
                    <a16:creationId xmlns:a16="http://schemas.microsoft.com/office/drawing/2014/main" id="{63A24F76-6334-C64A-816E-3CC77F05C118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9125847" y="146280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9">
            <p14:nvContentPartPr>
              <p14:cNvPr id="942" name="Ink 941">
                <a:extLst>
                  <a:ext uri="{FF2B5EF4-FFF2-40B4-BE49-F238E27FC236}">
                    <a16:creationId xmlns:a16="http://schemas.microsoft.com/office/drawing/2014/main" id="{AEDE86FC-DB76-8B47-9E4F-29D4B9DB0A16}"/>
                  </a:ext>
                </a:extLst>
              </p14:cNvPr>
              <p14:cNvContentPartPr/>
              <p14:nvPr/>
            </p14:nvContentPartPr>
            <p14:xfrm>
              <a:off x="9004647" y="1551753"/>
              <a:ext cx="360" cy="360"/>
            </p14:xfrm>
          </p:contentPart>
        </mc:Choice>
        <mc:Fallback xmlns="">
          <p:pic>
            <p:nvPicPr>
              <p:cNvPr id="942" name="Ink 941">
                <a:extLst>
                  <a:ext uri="{FF2B5EF4-FFF2-40B4-BE49-F238E27FC236}">
                    <a16:creationId xmlns:a16="http://schemas.microsoft.com/office/drawing/2014/main" id="{AEDE86FC-DB76-8B47-9E4F-29D4B9DB0A16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8986647" y="144375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0">
            <p14:nvContentPartPr>
              <p14:cNvPr id="943" name="Ink 942">
                <a:extLst>
                  <a:ext uri="{FF2B5EF4-FFF2-40B4-BE49-F238E27FC236}">
                    <a16:creationId xmlns:a16="http://schemas.microsoft.com/office/drawing/2014/main" id="{9E8CA2FB-FEFE-354C-8BF1-B4456D9BA74A}"/>
                  </a:ext>
                </a:extLst>
              </p14:cNvPr>
              <p14:cNvContentPartPr/>
              <p14:nvPr/>
            </p14:nvContentPartPr>
            <p14:xfrm>
              <a:off x="9296247" y="1488253"/>
              <a:ext cx="360" cy="360"/>
            </p14:xfrm>
          </p:contentPart>
        </mc:Choice>
        <mc:Fallback xmlns="">
          <p:pic>
            <p:nvPicPr>
              <p:cNvPr id="943" name="Ink 942">
                <a:extLst>
                  <a:ext uri="{FF2B5EF4-FFF2-40B4-BE49-F238E27FC236}">
                    <a16:creationId xmlns:a16="http://schemas.microsoft.com/office/drawing/2014/main" id="{9E8CA2FB-FEFE-354C-8BF1-B4456D9BA74A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9278247" y="138025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1">
            <p14:nvContentPartPr>
              <p14:cNvPr id="944" name="Ink 943">
                <a:extLst>
                  <a:ext uri="{FF2B5EF4-FFF2-40B4-BE49-F238E27FC236}">
                    <a16:creationId xmlns:a16="http://schemas.microsoft.com/office/drawing/2014/main" id="{E6067401-8490-2043-AD8A-B41B2F06631C}"/>
                  </a:ext>
                </a:extLst>
              </p14:cNvPr>
              <p14:cNvContentPartPr/>
              <p14:nvPr/>
            </p14:nvContentPartPr>
            <p14:xfrm>
              <a:off x="1605757" y="1623423"/>
              <a:ext cx="9112285" cy="126087"/>
            </p14:xfrm>
          </p:contentPart>
        </mc:Choice>
        <mc:Fallback xmlns="">
          <p:pic>
            <p:nvPicPr>
              <p:cNvPr id="944" name="Ink 943">
                <a:extLst>
                  <a:ext uri="{FF2B5EF4-FFF2-40B4-BE49-F238E27FC236}">
                    <a16:creationId xmlns:a16="http://schemas.microsoft.com/office/drawing/2014/main" id="{E6067401-8490-2043-AD8A-B41B2F06631C}"/>
                  </a:ext>
                </a:extLst>
              </p:cNvPr>
              <p:cNvPicPr/>
              <p:nvPr/>
            </p:nvPicPr>
            <p:blipFill>
              <a:blip r:embed="rId282"/>
              <a:stretch>
                <a:fillRect/>
              </a:stretch>
            </p:blipFill>
            <p:spPr>
              <a:xfrm>
                <a:off x="1567597" y="1585345"/>
                <a:ext cx="9188245" cy="2018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3">
            <p14:nvContentPartPr>
              <p14:cNvPr id="945" name="Ink 944">
                <a:extLst>
                  <a:ext uri="{FF2B5EF4-FFF2-40B4-BE49-F238E27FC236}">
                    <a16:creationId xmlns:a16="http://schemas.microsoft.com/office/drawing/2014/main" id="{D41C98DE-DC6B-874C-AE8E-0CAF7D9BCD77}"/>
                  </a:ext>
                </a:extLst>
              </p14:cNvPr>
              <p14:cNvContentPartPr/>
              <p14:nvPr/>
            </p14:nvContentPartPr>
            <p14:xfrm>
              <a:off x="4966047" y="1433954"/>
              <a:ext cx="360" cy="360"/>
            </p14:xfrm>
          </p:contentPart>
        </mc:Choice>
        <mc:Fallback xmlns="">
          <p:pic>
            <p:nvPicPr>
              <p:cNvPr id="945" name="Ink 944">
                <a:extLst>
                  <a:ext uri="{FF2B5EF4-FFF2-40B4-BE49-F238E27FC236}">
                    <a16:creationId xmlns:a16="http://schemas.microsoft.com/office/drawing/2014/main" id="{D41C98DE-DC6B-874C-AE8E-0CAF7D9BCD7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48047" y="13259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4">
            <p14:nvContentPartPr>
              <p14:cNvPr id="946" name="Ink 945">
                <a:extLst>
                  <a:ext uri="{FF2B5EF4-FFF2-40B4-BE49-F238E27FC236}">
                    <a16:creationId xmlns:a16="http://schemas.microsoft.com/office/drawing/2014/main" id="{02D8BB2E-34BD-9A48-A8C0-A5BB01F41BD7}"/>
                  </a:ext>
                </a:extLst>
              </p14:cNvPr>
              <p14:cNvContentPartPr/>
              <p14:nvPr/>
            </p14:nvContentPartPr>
            <p14:xfrm>
              <a:off x="5257647" y="1433954"/>
              <a:ext cx="360" cy="360"/>
            </p14:xfrm>
          </p:contentPart>
        </mc:Choice>
        <mc:Fallback xmlns="">
          <p:pic>
            <p:nvPicPr>
              <p:cNvPr id="946" name="Ink 945">
                <a:extLst>
                  <a:ext uri="{FF2B5EF4-FFF2-40B4-BE49-F238E27FC236}">
                    <a16:creationId xmlns:a16="http://schemas.microsoft.com/office/drawing/2014/main" id="{02D8BB2E-34BD-9A48-A8C0-A5BB01F41BD7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5239647" y="13259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5">
            <p14:nvContentPartPr>
              <p14:cNvPr id="947" name="Ink 946">
                <a:extLst>
                  <a:ext uri="{FF2B5EF4-FFF2-40B4-BE49-F238E27FC236}">
                    <a16:creationId xmlns:a16="http://schemas.microsoft.com/office/drawing/2014/main" id="{1F2ED639-5B18-6D4E-A8A8-17298BEA44FB}"/>
                  </a:ext>
                </a:extLst>
              </p14:cNvPr>
              <p14:cNvContentPartPr/>
              <p14:nvPr/>
            </p14:nvContentPartPr>
            <p14:xfrm>
              <a:off x="5118447" y="1414904"/>
              <a:ext cx="360" cy="360"/>
            </p14:xfrm>
          </p:contentPart>
        </mc:Choice>
        <mc:Fallback xmlns="">
          <p:pic>
            <p:nvPicPr>
              <p:cNvPr id="947" name="Ink 946">
                <a:extLst>
                  <a:ext uri="{FF2B5EF4-FFF2-40B4-BE49-F238E27FC236}">
                    <a16:creationId xmlns:a16="http://schemas.microsoft.com/office/drawing/2014/main" id="{1F2ED639-5B18-6D4E-A8A8-17298BEA44FB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5100447" y="13069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6">
            <p14:nvContentPartPr>
              <p14:cNvPr id="948" name="Ink 947">
                <a:extLst>
                  <a:ext uri="{FF2B5EF4-FFF2-40B4-BE49-F238E27FC236}">
                    <a16:creationId xmlns:a16="http://schemas.microsoft.com/office/drawing/2014/main" id="{21AE9620-E900-5942-8CA7-9B4CE48B468C}"/>
                  </a:ext>
                </a:extLst>
              </p14:cNvPr>
              <p14:cNvContentPartPr/>
              <p14:nvPr/>
            </p14:nvContentPartPr>
            <p14:xfrm>
              <a:off x="5410047" y="1414904"/>
              <a:ext cx="360" cy="360"/>
            </p14:xfrm>
          </p:contentPart>
        </mc:Choice>
        <mc:Fallback xmlns="">
          <p:pic>
            <p:nvPicPr>
              <p:cNvPr id="948" name="Ink 947">
                <a:extLst>
                  <a:ext uri="{FF2B5EF4-FFF2-40B4-BE49-F238E27FC236}">
                    <a16:creationId xmlns:a16="http://schemas.microsoft.com/office/drawing/2014/main" id="{21AE9620-E900-5942-8CA7-9B4CE48B468C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5392047" y="130690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949" name="Straight Connector 948">
            <a:extLst>
              <a:ext uri="{FF2B5EF4-FFF2-40B4-BE49-F238E27FC236}">
                <a16:creationId xmlns:a16="http://schemas.microsoft.com/office/drawing/2014/main" id="{B0546034-12D1-DF48-9FD7-DFD106FEEA81}"/>
              </a:ext>
            </a:extLst>
          </p:cNvPr>
          <p:cNvCxnSpPr>
            <a:cxnSpLocks/>
          </p:cNvCxnSpPr>
          <p:nvPr/>
        </p:nvCxnSpPr>
        <p:spPr>
          <a:xfrm flipH="1">
            <a:off x="5667631" y="113501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0" name="Straight Connector 949">
            <a:extLst>
              <a:ext uri="{FF2B5EF4-FFF2-40B4-BE49-F238E27FC236}">
                <a16:creationId xmlns:a16="http://schemas.microsoft.com/office/drawing/2014/main" id="{2D1AC6FA-0188-554E-94DE-2C80CD4ECFB9}"/>
              </a:ext>
            </a:extLst>
          </p:cNvPr>
          <p:cNvCxnSpPr>
            <a:cxnSpLocks/>
          </p:cNvCxnSpPr>
          <p:nvPr/>
        </p:nvCxnSpPr>
        <p:spPr>
          <a:xfrm flipH="1">
            <a:off x="5408474" y="11050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7">
            <p14:nvContentPartPr>
              <p14:cNvPr id="951" name="Ink 950">
                <a:extLst>
                  <a:ext uri="{FF2B5EF4-FFF2-40B4-BE49-F238E27FC236}">
                    <a16:creationId xmlns:a16="http://schemas.microsoft.com/office/drawing/2014/main" id="{5562CCA4-6F47-9848-871D-102AF2286586}"/>
                  </a:ext>
                </a:extLst>
              </p14:cNvPr>
              <p14:cNvContentPartPr/>
              <p14:nvPr/>
            </p14:nvContentPartPr>
            <p14:xfrm>
              <a:off x="4927947" y="1472054"/>
              <a:ext cx="360" cy="360"/>
            </p14:xfrm>
          </p:contentPart>
        </mc:Choice>
        <mc:Fallback xmlns="">
          <p:pic>
            <p:nvPicPr>
              <p:cNvPr id="951" name="Ink 950">
                <a:extLst>
                  <a:ext uri="{FF2B5EF4-FFF2-40B4-BE49-F238E27FC236}">
                    <a16:creationId xmlns:a16="http://schemas.microsoft.com/office/drawing/2014/main" id="{5562CCA4-6F47-9848-871D-102AF2286586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4909947" y="13640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8">
            <p14:nvContentPartPr>
              <p14:cNvPr id="952" name="Ink 951">
                <a:extLst>
                  <a:ext uri="{FF2B5EF4-FFF2-40B4-BE49-F238E27FC236}">
                    <a16:creationId xmlns:a16="http://schemas.microsoft.com/office/drawing/2014/main" id="{06D1D99C-5407-4B47-9335-DF5895564F42}"/>
                  </a:ext>
                </a:extLst>
              </p14:cNvPr>
              <p14:cNvContentPartPr/>
              <p14:nvPr/>
            </p14:nvContentPartPr>
            <p14:xfrm>
              <a:off x="5219547" y="1472054"/>
              <a:ext cx="360" cy="360"/>
            </p14:xfrm>
          </p:contentPart>
        </mc:Choice>
        <mc:Fallback xmlns="">
          <p:pic>
            <p:nvPicPr>
              <p:cNvPr id="952" name="Ink 951">
                <a:extLst>
                  <a:ext uri="{FF2B5EF4-FFF2-40B4-BE49-F238E27FC236}">
                    <a16:creationId xmlns:a16="http://schemas.microsoft.com/office/drawing/2014/main" id="{06D1D99C-5407-4B47-9335-DF5895564F42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5201547" y="13640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9">
            <p14:nvContentPartPr>
              <p14:cNvPr id="953" name="Ink 952">
                <a:extLst>
                  <a:ext uri="{FF2B5EF4-FFF2-40B4-BE49-F238E27FC236}">
                    <a16:creationId xmlns:a16="http://schemas.microsoft.com/office/drawing/2014/main" id="{6E56FC28-7CE9-BF4E-80C7-A91B10FBEB9A}"/>
                  </a:ext>
                </a:extLst>
              </p14:cNvPr>
              <p14:cNvContentPartPr/>
              <p14:nvPr/>
            </p14:nvContentPartPr>
            <p14:xfrm>
              <a:off x="5023197" y="1675254"/>
              <a:ext cx="360" cy="360"/>
            </p14:xfrm>
          </p:contentPart>
        </mc:Choice>
        <mc:Fallback xmlns="">
          <p:pic>
            <p:nvPicPr>
              <p:cNvPr id="953" name="Ink 952">
                <a:extLst>
                  <a:ext uri="{FF2B5EF4-FFF2-40B4-BE49-F238E27FC236}">
                    <a16:creationId xmlns:a16="http://schemas.microsoft.com/office/drawing/2014/main" id="{6E56FC28-7CE9-BF4E-80C7-A91B10FBEB9A}"/>
                  </a:ext>
                </a:extLst>
              </p:cNvPr>
              <p:cNvPicPr/>
              <p:nvPr/>
            </p:nvPicPr>
            <p:blipFill>
              <a:blip r:embed="rId290"/>
              <a:stretch>
                <a:fillRect/>
              </a:stretch>
            </p:blipFill>
            <p:spPr>
              <a:xfrm>
                <a:off x="5005197" y="15672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1">
            <p14:nvContentPartPr>
              <p14:cNvPr id="954" name="Ink 953">
                <a:extLst>
                  <a:ext uri="{FF2B5EF4-FFF2-40B4-BE49-F238E27FC236}">
                    <a16:creationId xmlns:a16="http://schemas.microsoft.com/office/drawing/2014/main" id="{13B1DFD2-3BD2-EB4A-951E-5298807A2BC7}"/>
                  </a:ext>
                </a:extLst>
              </p14:cNvPr>
              <p14:cNvContentPartPr/>
              <p14:nvPr/>
            </p14:nvContentPartPr>
            <p14:xfrm>
              <a:off x="5371947" y="1453004"/>
              <a:ext cx="360" cy="360"/>
            </p14:xfrm>
          </p:contentPart>
        </mc:Choice>
        <mc:Fallback xmlns="">
          <p:pic>
            <p:nvPicPr>
              <p:cNvPr id="954" name="Ink 953">
                <a:extLst>
                  <a:ext uri="{FF2B5EF4-FFF2-40B4-BE49-F238E27FC236}">
                    <a16:creationId xmlns:a16="http://schemas.microsoft.com/office/drawing/2014/main" id="{13B1DFD2-3BD2-EB4A-951E-5298807A2BC7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5353947" y="13450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2">
            <p14:nvContentPartPr>
              <p14:cNvPr id="955" name="Ink 954">
                <a:extLst>
                  <a:ext uri="{FF2B5EF4-FFF2-40B4-BE49-F238E27FC236}">
                    <a16:creationId xmlns:a16="http://schemas.microsoft.com/office/drawing/2014/main" id="{70097060-79B7-5541-923C-6942B1FDCE33}"/>
                  </a:ext>
                </a:extLst>
              </p14:cNvPr>
              <p14:cNvContentPartPr/>
              <p14:nvPr/>
            </p14:nvContentPartPr>
            <p14:xfrm>
              <a:off x="6356197" y="1592704"/>
              <a:ext cx="360" cy="360"/>
            </p14:xfrm>
          </p:contentPart>
        </mc:Choice>
        <mc:Fallback xmlns="">
          <p:pic>
            <p:nvPicPr>
              <p:cNvPr id="955" name="Ink 954">
                <a:extLst>
                  <a:ext uri="{FF2B5EF4-FFF2-40B4-BE49-F238E27FC236}">
                    <a16:creationId xmlns:a16="http://schemas.microsoft.com/office/drawing/2014/main" id="{70097060-79B7-5541-923C-6942B1FDCE33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6338197" y="148470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956" name="Straight Connector 955">
            <a:extLst>
              <a:ext uri="{FF2B5EF4-FFF2-40B4-BE49-F238E27FC236}">
                <a16:creationId xmlns:a16="http://schemas.microsoft.com/office/drawing/2014/main" id="{E3A57AAC-FD3A-044A-B10B-C6C7DECAF647}"/>
              </a:ext>
            </a:extLst>
          </p:cNvPr>
          <p:cNvCxnSpPr>
            <a:cxnSpLocks/>
          </p:cNvCxnSpPr>
          <p:nvPr/>
        </p:nvCxnSpPr>
        <p:spPr>
          <a:xfrm flipH="1">
            <a:off x="6131826" y="11494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7" name="Straight Connector 956">
            <a:extLst>
              <a:ext uri="{FF2B5EF4-FFF2-40B4-BE49-F238E27FC236}">
                <a16:creationId xmlns:a16="http://schemas.microsoft.com/office/drawing/2014/main" id="{9588F4C9-F54C-604A-834B-ADA563F30F5E}"/>
              </a:ext>
            </a:extLst>
          </p:cNvPr>
          <p:cNvCxnSpPr>
            <a:cxnSpLocks/>
          </p:cNvCxnSpPr>
          <p:nvPr/>
        </p:nvCxnSpPr>
        <p:spPr>
          <a:xfrm flipH="1">
            <a:off x="6167411" y="11664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8" name="Straight Connector 957">
            <a:extLst>
              <a:ext uri="{FF2B5EF4-FFF2-40B4-BE49-F238E27FC236}">
                <a16:creationId xmlns:a16="http://schemas.microsoft.com/office/drawing/2014/main" id="{CD81F1F8-0B29-EB47-BC19-BDA68C64D00E}"/>
              </a:ext>
            </a:extLst>
          </p:cNvPr>
          <p:cNvCxnSpPr>
            <a:cxnSpLocks/>
          </p:cNvCxnSpPr>
          <p:nvPr/>
        </p:nvCxnSpPr>
        <p:spPr>
          <a:xfrm flipH="1">
            <a:off x="6267981" y="118426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9" name="Straight Connector 958">
            <a:extLst>
              <a:ext uri="{FF2B5EF4-FFF2-40B4-BE49-F238E27FC236}">
                <a16:creationId xmlns:a16="http://schemas.microsoft.com/office/drawing/2014/main" id="{1F2432DD-3866-8141-9912-A4EDF01D6CE9}"/>
              </a:ext>
            </a:extLst>
          </p:cNvPr>
          <p:cNvCxnSpPr>
            <a:cxnSpLocks/>
          </p:cNvCxnSpPr>
          <p:nvPr/>
        </p:nvCxnSpPr>
        <p:spPr>
          <a:xfrm flipH="1">
            <a:off x="6411097" y="115950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0" name="Straight Connector 959">
            <a:extLst>
              <a:ext uri="{FF2B5EF4-FFF2-40B4-BE49-F238E27FC236}">
                <a16:creationId xmlns:a16="http://schemas.microsoft.com/office/drawing/2014/main" id="{FEDF754D-9C54-154F-92E5-ACD851CCBA27}"/>
              </a:ext>
            </a:extLst>
          </p:cNvPr>
          <p:cNvCxnSpPr>
            <a:cxnSpLocks/>
          </p:cNvCxnSpPr>
          <p:nvPr/>
        </p:nvCxnSpPr>
        <p:spPr>
          <a:xfrm flipH="1">
            <a:off x="6613781" y="118581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1" name="Straight Connector 960">
            <a:extLst>
              <a:ext uri="{FF2B5EF4-FFF2-40B4-BE49-F238E27FC236}">
                <a16:creationId xmlns:a16="http://schemas.microsoft.com/office/drawing/2014/main" id="{ED625203-2F36-E049-929D-60F984D6BEF7}"/>
              </a:ext>
            </a:extLst>
          </p:cNvPr>
          <p:cNvCxnSpPr>
            <a:cxnSpLocks/>
          </p:cNvCxnSpPr>
          <p:nvPr/>
        </p:nvCxnSpPr>
        <p:spPr>
          <a:xfrm flipH="1">
            <a:off x="6515534" y="116183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2" name="Straight Connector 961">
            <a:extLst>
              <a:ext uri="{FF2B5EF4-FFF2-40B4-BE49-F238E27FC236}">
                <a16:creationId xmlns:a16="http://schemas.microsoft.com/office/drawing/2014/main" id="{21B0EEEB-DBD1-6C4C-A32F-1DF47AB6772F}"/>
              </a:ext>
            </a:extLst>
          </p:cNvPr>
          <p:cNvCxnSpPr>
            <a:cxnSpLocks/>
          </p:cNvCxnSpPr>
          <p:nvPr/>
        </p:nvCxnSpPr>
        <p:spPr>
          <a:xfrm flipH="1">
            <a:off x="6468344" y="112392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3" name="Straight Connector 962">
            <a:extLst>
              <a:ext uri="{FF2B5EF4-FFF2-40B4-BE49-F238E27FC236}">
                <a16:creationId xmlns:a16="http://schemas.microsoft.com/office/drawing/2014/main" id="{345DD2AA-3618-9143-93FA-52DBF554578B}"/>
              </a:ext>
            </a:extLst>
          </p:cNvPr>
          <p:cNvCxnSpPr>
            <a:cxnSpLocks/>
          </p:cNvCxnSpPr>
          <p:nvPr/>
        </p:nvCxnSpPr>
        <p:spPr>
          <a:xfrm flipH="1">
            <a:off x="6328322" y="119200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4" name="Straight Connector 963">
            <a:extLst>
              <a:ext uri="{FF2B5EF4-FFF2-40B4-BE49-F238E27FC236}">
                <a16:creationId xmlns:a16="http://schemas.microsoft.com/office/drawing/2014/main" id="{330A360E-1C4D-784C-A461-44905B70A94C}"/>
              </a:ext>
            </a:extLst>
          </p:cNvPr>
          <p:cNvCxnSpPr>
            <a:cxnSpLocks/>
          </p:cNvCxnSpPr>
          <p:nvPr/>
        </p:nvCxnSpPr>
        <p:spPr>
          <a:xfrm flipH="1">
            <a:off x="6354624" y="11494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5" name="Straight Connector 964">
            <a:extLst>
              <a:ext uri="{FF2B5EF4-FFF2-40B4-BE49-F238E27FC236}">
                <a16:creationId xmlns:a16="http://schemas.microsoft.com/office/drawing/2014/main" id="{A594828D-B3A4-DE45-96CF-198F2180C00A}"/>
              </a:ext>
            </a:extLst>
          </p:cNvPr>
          <p:cNvCxnSpPr>
            <a:cxnSpLocks/>
          </p:cNvCxnSpPr>
          <p:nvPr/>
        </p:nvCxnSpPr>
        <p:spPr>
          <a:xfrm flipH="1">
            <a:off x="7045453" y="113939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6" name="Straight Connector 965">
            <a:extLst>
              <a:ext uri="{FF2B5EF4-FFF2-40B4-BE49-F238E27FC236}">
                <a16:creationId xmlns:a16="http://schemas.microsoft.com/office/drawing/2014/main" id="{47D5DAAE-B9B0-044A-97EC-4E4475744D48}"/>
              </a:ext>
            </a:extLst>
          </p:cNvPr>
          <p:cNvCxnSpPr>
            <a:cxnSpLocks/>
          </p:cNvCxnSpPr>
          <p:nvPr/>
        </p:nvCxnSpPr>
        <p:spPr>
          <a:xfrm flipH="1">
            <a:off x="7077170" y="114790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7" name="Straight Connector 966">
            <a:extLst>
              <a:ext uri="{FF2B5EF4-FFF2-40B4-BE49-F238E27FC236}">
                <a16:creationId xmlns:a16="http://schemas.microsoft.com/office/drawing/2014/main" id="{D9FAD128-3081-9E4A-A44E-D246B1CF5D8F}"/>
              </a:ext>
            </a:extLst>
          </p:cNvPr>
          <p:cNvCxnSpPr>
            <a:cxnSpLocks/>
          </p:cNvCxnSpPr>
          <p:nvPr/>
        </p:nvCxnSpPr>
        <p:spPr>
          <a:xfrm flipH="1">
            <a:off x="6290415" y="118194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4">
            <p14:nvContentPartPr>
              <p14:cNvPr id="968" name="Ink 967">
                <a:extLst>
                  <a:ext uri="{FF2B5EF4-FFF2-40B4-BE49-F238E27FC236}">
                    <a16:creationId xmlns:a16="http://schemas.microsoft.com/office/drawing/2014/main" id="{78778778-296F-C944-82A2-955D9A34FE93}"/>
                  </a:ext>
                </a:extLst>
              </p14:cNvPr>
              <p14:cNvContentPartPr/>
              <p14:nvPr/>
            </p14:nvContentPartPr>
            <p14:xfrm>
              <a:off x="6216997" y="1573654"/>
              <a:ext cx="360" cy="360"/>
            </p14:xfrm>
          </p:contentPart>
        </mc:Choice>
        <mc:Fallback xmlns="">
          <p:pic>
            <p:nvPicPr>
              <p:cNvPr id="968" name="Ink 967">
                <a:extLst>
                  <a:ext uri="{FF2B5EF4-FFF2-40B4-BE49-F238E27FC236}">
                    <a16:creationId xmlns:a16="http://schemas.microsoft.com/office/drawing/2014/main" id="{78778778-296F-C944-82A2-955D9A34FE93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6198997" y="14656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5">
            <p14:nvContentPartPr>
              <p14:cNvPr id="969" name="Ink 968">
                <a:extLst>
                  <a:ext uri="{FF2B5EF4-FFF2-40B4-BE49-F238E27FC236}">
                    <a16:creationId xmlns:a16="http://schemas.microsoft.com/office/drawing/2014/main" id="{4628CAC3-E344-B649-B21A-5A58D146CB6E}"/>
                  </a:ext>
                </a:extLst>
              </p14:cNvPr>
              <p14:cNvContentPartPr/>
              <p14:nvPr/>
            </p14:nvContentPartPr>
            <p14:xfrm>
              <a:off x="6508597" y="1573654"/>
              <a:ext cx="360" cy="360"/>
            </p14:xfrm>
          </p:contentPart>
        </mc:Choice>
        <mc:Fallback xmlns="">
          <p:pic>
            <p:nvPicPr>
              <p:cNvPr id="969" name="Ink 968">
                <a:extLst>
                  <a:ext uri="{FF2B5EF4-FFF2-40B4-BE49-F238E27FC236}">
                    <a16:creationId xmlns:a16="http://schemas.microsoft.com/office/drawing/2014/main" id="{4628CAC3-E344-B649-B21A-5A58D146CB6E}"/>
                  </a:ext>
                </a:extLst>
              </p:cNvPr>
              <p:cNvPicPr/>
              <p:nvPr/>
            </p:nvPicPr>
            <p:blipFill>
              <a:blip r:embed="rId296"/>
              <a:stretch>
                <a:fillRect/>
              </a:stretch>
            </p:blipFill>
            <p:spPr>
              <a:xfrm>
                <a:off x="6490597" y="146565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970" name="Straight Connector 969">
            <a:extLst>
              <a:ext uri="{FF2B5EF4-FFF2-40B4-BE49-F238E27FC236}">
                <a16:creationId xmlns:a16="http://schemas.microsoft.com/office/drawing/2014/main" id="{9A55D33F-C32F-E249-9742-47DA40442762}"/>
              </a:ext>
            </a:extLst>
          </p:cNvPr>
          <p:cNvCxnSpPr>
            <a:cxnSpLocks/>
          </p:cNvCxnSpPr>
          <p:nvPr/>
        </p:nvCxnSpPr>
        <p:spPr>
          <a:xfrm flipH="1">
            <a:off x="6225432" y="113659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1" name="Straight Connector 970">
            <a:extLst>
              <a:ext uri="{FF2B5EF4-FFF2-40B4-BE49-F238E27FC236}">
                <a16:creationId xmlns:a16="http://schemas.microsoft.com/office/drawing/2014/main" id="{CE14BF2D-16F0-124A-BA00-F153799CB1F0}"/>
              </a:ext>
            </a:extLst>
          </p:cNvPr>
          <p:cNvCxnSpPr>
            <a:cxnSpLocks/>
          </p:cNvCxnSpPr>
          <p:nvPr/>
        </p:nvCxnSpPr>
        <p:spPr>
          <a:xfrm flipH="1">
            <a:off x="6247867" y="11451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2" name="Straight Connector 971">
            <a:extLst>
              <a:ext uri="{FF2B5EF4-FFF2-40B4-BE49-F238E27FC236}">
                <a16:creationId xmlns:a16="http://schemas.microsoft.com/office/drawing/2014/main" id="{3FC3BBB8-11E9-BB4C-84B3-990EB6B29AEC}"/>
              </a:ext>
            </a:extLst>
          </p:cNvPr>
          <p:cNvCxnSpPr>
            <a:cxnSpLocks/>
          </p:cNvCxnSpPr>
          <p:nvPr/>
        </p:nvCxnSpPr>
        <p:spPr>
          <a:xfrm flipH="1">
            <a:off x="6284226" y="11304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3" name="Straight Connector 972">
            <a:extLst>
              <a:ext uri="{FF2B5EF4-FFF2-40B4-BE49-F238E27FC236}">
                <a16:creationId xmlns:a16="http://schemas.microsoft.com/office/drawing/2014/main" id="{D2A7D218-925A-894F-937C-CFA8CC7CDA86}"/>
              </a:ext>
            </a:extLst>
          </p:cNvPr>
          <p:cNvCxnSpPr>
            <a:cxnSpLocks/>
          </p:cNvCxnSpPr>
          <p:nvPr/>
        </p:nvCxnSpPr>
        <p:spPr>
          <a:xfrm flipH="1">
            <a:off x="6199903" y="107857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4" name="Straight Connector 973">
            <a:extLst>
              <a:ext uri="{FF2B5EF4-FFF2-40B4-BE49-F238E27FC236}">
                <a16:creationId xmlns:a16="http://schemas.microsoft.com/office/drawing/2014/main" id="{F06ECCBC-EB40-7947-83D4-85657FA8429D}"/>
              </a:ext>
            </a:extLst>
          </p:cNvPr>
          <p:cNvCxnSpPr>
            <a:cxnSpLocks/>
          </p:cNvCxnSpPr>
          <p:nvPr/>
        </p:nvCxnSpPr>
        <p:spPr>
          <a:xfrm flipH="1">
            <a:off x="6319811" y="11474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5" name="Straight Connector 974">
            <a:extLst>
              <a:ext uri="{FF2B5EF4-FFF2-40B4-BE49-F238E27FC236}">
                <a16:creationId xmlns:a16="http://schemas.microsoft.com/office/drawing/2014/main" id="{B3978A48-48C6-8542-9904-3863BC308F9C}"/>
              </a:ext>
            </a:extLst>
          </p:cNvPr>
          <p:cNvCxnSpPr>
            <a:cxnSpLocks/>
          </p:cNvCxnSpPr>
          <p:nvPr/>
        </p:nvCxnSpPr>
        <p:spPr>
          <a:xfrm flipH="1">
            <a:off x="6420381" y="116521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6" name="Straight Connector 975">
            <a:extLst>
              <a:ext uri="{FF2B5EF4-FFF2-40B4-BE49-F238E27FC236}">
                <a16:creationId xmlns:a16="http://schemas.microsoft.com/office/drawing/2014/main" id="{4850AA96-4DEC-1142-A482-176E444C1F6E}"/>
              </a:ext>
            </a:extLst>
          </p:cNvPr>
          <p:cNvCxnSpPr>
            <a:cxnSpLocks/>
          </p:cNvCxnSpPr>
          <p:nvPr/>
        </p:nvCxnSpPr>
        <p:spPr>
          <a:xfrm flipH="1">
            <a:off x="6563497" y="114045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7" name="Straight Connector 976">
            <a:extLst>
              <a:ext uri="{FF2B5EF4-FFF2-40B4-BE49-F238E27FC236}">
                <a16:creationId xmlns:a16="http://schemas.microsoft.com/office/drawing/2014/main" id="{ADCF6C20-57A0-9C46-9E9F-F07580E89621}"/>
              </a:ext>
            </a:extLst>
          </p:cNvPr>
          <p:cNvCxnSpPr>
            <a:cxnSpLocks/>
          </p:cNvCxnSpPr>
          <p:nvPr/>
        </p:nvCxnSpPr>
        <p:spPr>
          <a:xfrm flipH="1">
            <a:off x="6766181" y="116676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8" name="Straight Connector 977">
            <a:extLst>
              <a:ext uri="{FF2B5EF4-FFF2-40B4-BE49-F238E27FC236}">
                <a16:creationId xmlns:a16="http://schemas.microsoft.com/office/drawing/2014/main" id="{8F7473E8-719C-4140-BF6F-638D43A0F312}"/>
              </a:ext>
            </a:extLst>
          </p:cNvPr>
          <p:cNvCxnSpPr>
            <a:cxnSpLocks/>
          </p:cNvCxnSpPr>
          <p:nvPr/>
        </p:nvCxnSpPr>
        <p:spPr>
          <a:xfrm flipH="1">
            <a:off x="6667934" y="114278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9" name="Straight Connector 978">
            <a:extLst>
              <a:ext uri="{FF2B5EF4-FFF2-40B4-BE49-F238E27FC236}">
                <a16:creationId xmlns:a16="http://schemas.microsoft.com/office/drawing/2014/main" id="{7ED77E58-C03F-2A42-B353-3AC28A8CC173}"/>
              </a:ext>
            </a:extLst>
          </p:cNvPr>
          <p:cNvCxnSpPr>
            <a:cxnSpLocks/>
          </p:cNvCxnSpPr>
          <p:nvPr/>
        </p:nvCxnSpPr>
        <p:spPr>
          <a:xfrm flipH="1">
            <a:off x="6620744" y="110487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0" name="Straight Connector 979">
            <a:extLst>
              <a:ext uri="{FF2B5EF4-FFF2-40B4-BE49-F238E27FC236}">
                <a16:creationId xmlns:a16="http://schemas.microsoft.com/office/drawing/2014/main" id="{836B04A9-E67D-9648-97FE-E4D9B17979DF}"/>
              </a:ext>
            </a:extLst>
          </p:cNvPr>
          <p:cNvCxnSpPr>
            <a:cxnSpLocks/>
          </p:cNvCxnSpPr>
          <p:nvPr/>
        </p:nvCxnSpPr>
        <p:spPr>
          <a:xfrm flipH="1">
            <a:off x="6480722" y="117295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1" name="Straight Connector 980">
            <a:extLst>
              <a:ext uri="{FF2B5EF4-FFF2-40B4-BE49-F238E27FC236}">
                <a16:creationId xmlns:a16="http://schemas.microsoft.com/office/drawing/2014/main" id="{E8F107E6-F2BE-6A4A-BB48-9DDE2330920E}"/>
              </a:ext>
            </a:extLst>
          </p:cNvPr>
          <p:cNvCxnSpPr>
            <a:cxnSpLocks/>
          </p:cNvCxnSpPr>
          <p:nvPr/>
        </p:nvCxnSpPr>
        <p:spPr>
          <a:xfrm flipH="1">
            <a:off x="6507024" y="11304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2" name="Straight Connector 981">
            <a:extLst>
              <a:ext uri="{FF2B5EF4-FFF2-40B4-BE49-F238E27FC236}">
                <a16:creationId xmlns:a16="http://schemas.microsoft.com/office/drawing/2014/main" id="{AE8FD5B5-2922-3C47-AB81-B7DA0A34FFAE}"/>
              </a:ext>
            </a:extLst>
          </p:cNvPr>
          <p:cNvCxnSpPr>
            <a:cxnSpLocks/>
          </p:cNvCxnSpPr>
          <p:nvPr/>
        </p:nvCxnSpPr>
        <p:spPr>
          <a:xfrm flipH="1">
            <a:off x="7197853" y="112034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3" name="Straight Connector 982">
            <a:extLst>
              <a:ext uri="{FF2B5EF4-FFF2-40B4-BE49-F238E27FC236}">
                <a16:creationId xmlns:a16="http://schemas.microsoft.com/office/drawing/2014/main" id="{B5D06013-9147-9145-9254-A36EDEA0EED2}"/>
              </a:ext>
            </a:extLst>
          </p:cNvPr>
          <p:cNvCxnSpPr>
            <a:cxnSpLocks/>
          </p:cNvCxnSpPr>
          <p:nvPr/>
        </p:nvCxnSpPr>
        <p:spPr>
          <a:xfrm flipH="1">
            <a:off x="7229570" y="112885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4" name="Straight Connector 983">
            <a:extLst>
              <a:ext uri="{FF2B5EF4-FFF2-40B4-BE49-F238E27FC236}">
                <a16:creationId xmlns:a16="http://schemas.microsoft.com/office/drawing/2014/main" id="{51B17657-CE02-1F47-8659-33B5D91BE69E}"/>
              </a:ext>
            </a:extLst>
          </p:cNvPr>
          <p:cNvCxnSpPr>
            <a:cxnSpLocks/>
          </p:cNvCxnSpPr>
          <p:nvPr/>
        </p:nvCxnSpPr>
        <p:spPr>
          <a:xfrm flipH="1">
            <a:off x="6442815" y="116289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7">
            <p14:nvContentPartPr>
              <p14:cNvPr id="985" name="Ink 984">
                <a:extLst>
                  <a:ext uri="{FF2B5EF4-FFF2-40B4-BE49-F238E27FC236}">
                    <a16:creationId xmlns:a16="http://schemas.microsoft.com/office/drawing/2014/main" id="{E047AE22-7EB9-234F-880F-A300612CFE88}"/>
                  </a:ext>
                </a:extLst>
              </p14:cNvPr>
              <p14:cNvContentPartPr/>
              <p14:nvPr/>
            </p14:nvContentPartPr>
            <p14:xfrm>
              <a:off x="6216997" y="1573654"/>
              <a:ext cx="360" cy="360"/>
            </p14:xfrm>
          </p:contentPart>
        </mc:Choice>
        <mc:Fallback xmlns="">
          <p:pic>
            <p:nvPicPr>
              <p:cNvPr id="985" name="Ink 984">
                <a:extLst>
                  <a:ext uri="{FF2B5EF4-FFF2-40B4-BE49-F238E27FC236}">
                    <a16:creationId xmlns:a16="http://schemas.microsoft.com/office/drawing/2014/main" id="{E047AE22-7EB9-234F-880F-A300612CFE88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6198997" y="14656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8">
            <p14:nvContentPartPr>
              <p14:cNvPr id="986" name="Ink 985">
                <a:extLst>
                  <a:ext uri="{FF2B5EF4-FFF2-40B4-BE49-F238E27FC236}">
                    <a16:creationId xmlns:a16="http://schemas.microsoft.com/office/drawing/2014/main" id="{BA619C16-A41D-2D48-AE1F-FC77185B1D53}"/>
                  </a:ext>
                </a:extLst>
              </p14:cNvPr>
              <p14:cNvContentPartPr/>
              <p14:nvPr/>
            </p14:nvContentPartPr>
            <p14:xfrm>
              <a:off x="6508597" y="1573654"/>
              <a:ext cx="360" cy="360"/>
            </p14:xfrm>
          </p:contentPart>
        </mc:Choice>
        <mc:Fallback xmlns="">
          <p:pic>
            <p:nvPicPr>
              <p:cNvPr id="986" name="Ink 985">
                <a:extLst>
                  <a:ext uri="{FF2B5EF4-FFF2-40B4-BE49-F238E27FC236}">
                    <a16:creationId xmlns:a16="http://schemas.microsoft.com/office/drawing/2014/main" id="{BA619C16-A41D-2D48-AE1F-FC77185B1D53}"/>
                  </a:ext>
                </a:extLst>
              </p:cNvPr>
              <p:cNvPicPr/>
              <p:nvPr/>
            </p:nvPicPr>
            <p:blipFill>
              <a:blip r:embed="rId296"/>
              <a:stretch>
                <a:fillRect/>
              </a:stretch>
            </p:blipFill>
            <p:spPr>
              <a:xfrm>
                <a:off x="6490597" y="146565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987" name="Straight Connector 986">
            <a:extLst>
              <a:ext uri="{FF2B5EF4-FFF2-40B4-BE49-F238E27FC236}">
                <a16:creationId xmlns:a16="http://schemas.microsoft.com/office/drawing/2014/main" id="{A7F8160A-F9C3-F54E-98FC-61C942C1359E}"/>
              </a:ext>
            </a:extLst>
          </p:cNvPr>
          <p:cNvCxnSpPr>
            <a:cxnSpLocks/>
          </p:cNvCxnSpPr>
          <p:nvPr/>
        </p:nvCxnSpPr>
        <p:spPr>
          <a:xfrm flipH="1">
            <a:off x="6225432" y="113659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8" name="Straight Connector 987">
            <a:extLst>
              <a:ext uri="{FF2B5EF4-FFF2-40B4-BE49-F238E27FC236}">
                <a16:creationId xmlns:a16="http://schemas.microsoft.com/office/drawing/2014/main" id="{326419F2-D53B-D94C-8F5C-7BD836CF914D}"/>
              </a:ext>
            </a:extLst>
          </p:cNvPr>
          <p:cNvCxnSpPr>
            <a:cxnSpLocks/>
          </p:cNvCxnSpPr>
          <p:nvPr/>
        </p:nvCxnSpPr>
        <p:spPr>
          <a:xfrm flipH="1">
            <a:off x="6247867" y="11451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9" name="Straight Connector 988">
            <a:extLst>
              <a:ext uri="{FF2B5EF4-FFF2-40B4-BE49-F238E27FC236}">
                <a16:creationId xmlns:a16="http://schemas.microsoft.com/office/drawing/2014/main" id="{13985436-7298-854B-A6B6-7269D2621711}"/>
              </a:ext>
            </a:extLst>
          </p:cNvPr>
          <p:cNvCxnSpPr>
            <a:cxnSpLocks/>
          </p:cNvCxnSpPr>
          <p:nvPr/>
        </p:nvCxnSpPr>
        <p:spPr>
          <a:xfrm flipH="1">
            <a:off x="6284226" y="11304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0" name="Straight Connector 989">
            <a:extLst>
              <a:ext uri="{FF2B5EF4-FFF2-40B4-BE49-F238E27FC236}">
                <a16:creationId xmlns:a16="http://schemas.microsoft.com/office/drawing/2014/main" id="{C85A9561-6214-4B4B-BB6F-7C81BC80CB2D}"/>
              </a:ext>
            </a:extLst>
          </p:cNvPr>
          <p:cNvCxnSpPr>
            <a:cxnSpLocks/>
          </p:cNvCxnSpPr>
          <p:nvPr/>
        </p:nvCxnSpPr>
        <p:spPr>
          <a:xfrm flipH="1">
            <a:off x="6199903" y="107857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1" name="Straight Connector 990">
            <a:extLst>
              <a:ext uri="{FF2B5EF4-FFF2-40B4-BE49-F238E27FC236}">
                <a16:creationId xmlns:a16="http://schemas.microsoft.com/office/drawing/2014/main" id="{CED26481-04CA-5A42-8752-6BEA654D05E6}"/>
              </a:ext>
            </a:extLst>
          </p:cNvPr>
          <p:cNvCxnSpPr>
            <a:cxnSpLocks/>
          </p:cNvCxnSpPr>
          <p:nvPr/>
        </p:nvCxnSpPr>
        <p:spPr>
          <a:xfrm flipH="1">
            <a:off x="6319811" y="11474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2" name="Straight Connector 991">
            <a:extLst>
              <a:ext uri="{FF2B5EF4-FFF2-40B4-BE49-F238E27FC236}">
                <a16:creationId xmlns:a16="http://schemas.microsoft.com/office/drawing/2014/main" id="{FEEB1F52-0387-FD43-8128-59763B1FE02F}"/>
              </a:ext>
            </a:extLst>
          </p:cNvPr>
          <p:cNvCxnSpPr>
            <a:cxnSpLocks/>
          </p:cNvCxnSpPr>
          <p:nvPr/>
        </p:nvCxnSpPr>
        <p:spPr>
          <a:xfrm flipH="1">
            <a:off x="6420381" y="116521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3" name="Straight Connector 992">
            <a:extLst>
              <a:ext uri="{FF2B5EF4-FFF2-40B4-BE49-F238E27FC236}">
                <a16:creationId xmlns:a16="http://schemas.microsoft.com/office/drawing/2014/main" id="{B5C0BC70-3353-BC48-9000-B6FC198A359B}"/>
              </a:ext>
            </a:extLst>
          </p:cNvPr>
          <p:cNvCxnSpPr>
            <a:cxnSpLocks/>
          </p:cNvCxnSpPr>
          <p:nvPr/>
        </p:nvCxnSpPr>
        <p:spPr>
          <a:xfrm flipH="1">
            <a:off x="6563497" y="114045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4" name="Straight Connector 993">
            <a:extLst>
              <a:ext uri="{FF2B5EF4-FFF2-40B4-BE49-F238E27FC236}">
                <a16:creationId xmlns:a16="http://schemas.microsoft.com/office/drawing/2014/main" id="{C3A21D4C-A818-A748-9173-B5102B87A6C1}"/>
              </a:ext>
            </a:extLst>
          </p:cNvPr>
          <p:cNvCxnSpPr>
            <a:cxnSpLocks/>
          </p:cNvCxnSpPr>
          <p:nvPr/>
        </p:nvCxnSpPr>
        <p:spPr>
          <a:xfrm flipH="1">
            <a:off x="6766181" y="116676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5" name="Straight Connector 994">
            <a:extLst>
              <a:ext uri="{FF2B5EF4-FFF2-40B4-BE49-F238E27FC236}">
                <a16:creationId xmlns:a16="http://schemas.microsoft.com/office/drawing/2014/main" id="{13835959-0287-2F4D-9C49-EA76A23A19CC}"/>
              </a:ext>
            </a:extLst>
          </p:cNvPr>
          <p:cNvCxnSpPr>
            <a:cxnSpLocks/>
          </p:cNvCxnSpPr>
          <p:nvPr/>
        </p:nvCxnSpPr>
        <p:spPr>
          <a:xfrm flipH="1">
            <a:off x="6667934" y="114278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6" name="Straight Connector 995">
            <a:extLst>
              <a:ext uri="{FF2B5EF4-FFF2-40B4-BE49-F238E27FC236}">
                <a16:creationId xmlns:a16="http://schemas.microsoft.com/office/drawing/2014/main" id="{D303310D-0032-F848-8586-A0368AB62052}"/>
              </a:ext>
            </a:extLst>
          </p:cNvPr>
          <p:cNvCxnSpPr>
            <a:cxnSpLocks/>
          </p:cNvCxnSpPr>
          <p:nvPr/>
        </p:nvCxnSpPr>
        <p:spPr>
          <a:xfrm flipH="1">
            <a:off x="6620744" y="110487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7" name="Straight Connector 996">
            <a:extLst>
              <a:ext uri="{FF2B5EF4-FFF2-40B4-BE49-F238E27FC236}">
                <a16:creationId xmlns:a16="http://schemas.microsoft.com/office/drawing/2014/main" id="{64C9E338-9B19-0F45-A069-5DBAAB239AC3}"/>
              </a:ext>
            </a:extLst>
          </p:cNvPr>
          <p:cNvCxnSpPr>
            <a:cxnSpLocks/>
          </p:cNvCxnSpPr>
          <p:nvPr/>
        </p:nvCxnSpPr>
        <p:spPr>
          <a:xfrm flipH="1">
            <a:off x="6480722" y="117295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8" name="Straight Connector 997">
            <a:extLst>
              <a:ext uri="{FF2B5EF4-FFF2-40B4-BE49-F238E27FC236}">
                <a16:creationId xmlns:a16="http://schemas.microsoft.com/office/drawing/2014/main" id="{1E964192-B4DD-A544-BC06-288B56BB4AE8}"/>
              </a:ext>
            </a:extLst>
          </p:cNvPr>
          <p:cNvCxnSpPr>
            <a:cxnSpLocks/>
          </p:cNvCxnSpPr>
          <p:nvPr/>
        </p:nvCxnSpPr>
        <p:spPr>
          <a:xfrm flipH="1">
            <a:off x="6507024" y="11304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9" name="Straight Connector 998">
            <a:extLst>
              <a:ext uri="{FF2B5EF4-FFF2-40B4-BE49-F238E27FC236}">
                <a16:creationId xmlns:a16="http://schemas.microsoft.com/office/drawing/2014/main" id="{022468A9-A746-4F4A-B9D6-C2FC91715975}"/>
              </a:ext>
            </a:extLst>
          </p:cNvPr>
          <p:cNvCxnSpPr>
            <a:cxnSpLocks/>
          </p:cNvCxnSpPr>
          <p:nvPr/>
        </p:nvCxnSpPr>
        <p:spPr>
          <a:xfrm flipH="1">
            <a:off x="7197853" y="112034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0" name="Straight Connector 999">
            <a:extLst>
              <a:ext uri="{FF2B5EF4-FFF2-40B4-BE49-F238E27FC236}">
                <a16:creationId xmlns:a16="http://schemas.microsoft.com/office/drawing/2014/main" id="{B1EF4DCE-EDAC-C042-87EC-A505DAFD82D6}"/>
              </a:ext>
            </a:extLst>
          </p:cNvPr>
          <p:cNvCxnSpPr>
            <a:cxnSpLocks/>
          </p:cNvCxnSpPr>
          <p:nvPr/>
        </p:nvCxnSpPr>
        <p:spPr>
          <a:xfrm flipH="1">
            <a:off x="7229570" y="112885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1" name="Straight Connector 1000">
            <a:extLst>
              <a:ext uri="{FF2B5EF4-FFF2-40B4-BE49-F238E27FC236}">
                <a16:creationId xmlns:a16="http://schemas.microsoft.com/office/drawing/2014/main" id="{82BA73EF-9B63-7649-914D-80FD2737E453}"/>
              </a:ext>
            </a:extLst>
          </p:cNvPr>
          <p:cNvCxnSpPr>
            <a:cxnSpLocks/>
          </p:cNvCxnSpPr>
          <p:nvPr/>
        </p:nvCxnSpPr>
        <p:spPr>
          <a:xfrm flipH="1">
            <a:off x="6442815" y="116289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9">
            <p14:nvContentPartPr>
              <p14:cNvPr id="1002" name="Ink 1001">
                <a:extLst>
                  <a:ext uri="{FF2B5EF4-FFF2-40B4-BE49-F238E27FC236}">
                    <a16:creationId xmlns:a16="http://schemas.microsoft.com/office/drawing/2014/main" id="{ECD7A1BD-9ABA-8E4C-B411-555F5F1DBCBC}"/>
                  </a:ext>
                </a:extLst>
              </p14:cNvPr>
              <p14:cNvContentPartPr/>
              <p14:nvPr/>
            </p14:nvContentPartPr>
            <p14:xfrm>
              <a:off x="6369397" y="1554604"/>
              <a:ext cx="360" cy="360"/>
            </p14:xfrm>
          </p:contentPart>
        </mc:Choice>
        <mc:Fallback xmlns="">
          <p:pic>
            <p:nvPicPr>
              <p:cNvPr id="1002" name="Ink 1001">
                <a:extLst>
                  <a:ext uri="{FF2B5EF4-FFF2-40B4-BE49-F238E27FC236}">
                    <a16:creationId xmlns:a16="http://schemas.microsoft.com/office/drawing/2014/main" id="{ECD7A1BD-9ABA-8E4C-B411-555F5F1DBCBC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6351397" y="14466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0">
            <p14:nvContentPartPr>
              <p14:cNvPr id="1003" name="Ink 1002">
                <a:extLst>
                  <a:ext uri="{FF2B5EF4-FFF2-40B4-BE49-F238E27FC236}">
                    <a16:creationId xmlns:a16="http://schemas.microsoft.com/office/drawing/2014/main" id="{B826927B-A4B3-3F42-8274-E1BE434D5FF5}"/>
                  </a:ext>
                </a:extLst>
              </p14:cNvPr>
              <p14:cNvContentPartPr/>
              <p14:nvPr/>
            </p14:nvContentPartPr>
            <p14:xfrm>
              <a:off x="6660997" y="1554604"/>
              <a:ext cx="360" cy="360"/>
            </p14:xfrm>
          </p:contentPart>
        </mc:Choice>
        <mc:Fallback xmlns="">
          <p:pic>
            <p:nvPicPr>
              <p:cNvPr id="1003" name="Ink 1002">
                <a:extLst>
                  <a:ext uri="{FF2B5EF4-FFF2-40B4-BE49-F238E27FC236}">
                    <a16:creationId xmlns:a16="http://schemas.microsoft.com/office/drawing/2014/main" id="{B826927B-A4B3-3F42-8274-E1BE434D5FF5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6642997" y="144660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004" name="Straight Connector 1003">
            <a:extLst>
              <a:ext uri="{FF2B5EF4-FFF2-40B4-BE49-F238E27FC236}">
                <a16:creationId xmlns:a16="http://schemas.microsoft.com/office/drawing/2014/main" id="{AB661C1B-0971-6447-B00D-498C2E674145}"/>
              </a:ext>
            </a:extLst>
          </p:cNvPr>
          <p:cNvCxnSpPr>
            <a:cxnSpLocks/>
          </p:cNvCxnSpPr>
          <p:nvPr/>
        </p:nvCxnSpPr>
        <p:spPr>
          <a:xfrm flipH="1">
            <a:off x="6377832" y="111754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5" name="Straight Connector 1004">
            <a:extLst>
              <a:ext uri="{FF2B5EF4-FFF2-40B4-BE49-F238E27FC236}">
                <a16:creationId xmlns:a16="http://schemas.microsoft.com/office/drawing/2014/main" id="{96054DB3-395A-1C49-8BCE-2FCB72F4CB48}"/>
              </a:ext>
            </a:extLst>
          </p:cNvPr>
          <p:cNvCxnSpPr>
            <a:cxnSpLocks/>
          </p:cNvCxnSpPr>
          <p:nvPr/>
        </p:nvCxnSpPr>
        <p:spPr>
          <a:xfrm flipH="1">
            <a:off x="6400267" y="11260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6" name="Straight Connector 1005">
            <a:extLst>
              <a:ext uri="{FF2B5EF4-FFF2-40B4-BE49-F238E27FC236}">
                <a16:creationId xmlns:a16="http://schemas.microsoft.com/office/drawing/2014/main" id="{C74E76CE-2CE7-224D-8AF8-12B9ECF3A65C}"/>
              </a:ext>
            </a:extLst>
          </p:cNvPr>
          <p:cNvCxnSpPr>
            <a:cxnSpLocks/>
          </p:cNvCxnSpPr>
          <p:nvPr/>
        </p:nvCxnSpPr>
        <p:spPr>
          <a:xfrm flipH="1">
            <a:off x="6436626" y="11113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7" name="Straight Connector 1006">
            <a:extLst>
              <a:ext uri="{FF2B5EF4-FFF2-40B4-BE49-F238E27FC236}">
                <a16:creationId xmlns:a16="http://schemas.microsoft.com/office/drawing/2014/main" id="{BA9ED8B1-E8CC-FF4A-B184-2FACDF559860}"/>
              </a:ext>
            </a:extLst>
          </p:cNvPr>
          <p:cNvCxnSpPr>
            <a:cxnSpLocks/>
          </p:cNvCxnSpPr>
          <p:nvPr/>
        </p:nvCxnSpPr>
        <p:spPr>
          <a:xfrm flipH="1">
            <a:off x="6352303" y="105952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8" name="Straight Connector 1007">
            <a:extLst>
              <a:ext uri="{FF2B5EF4-FFF2-40B4-BE49-F238E27FC236}">
                <a16:creationId xmlns:a16="http://schemas.microsoft.com/office/drawing/2014/main" id="{48E300F3-3EA3-8E4E-94CB-550AD9334D61}"/>
              </a:ext>
            </a:extLst>
          </p:cNvPr>
          <p:cNvCxnSpPr>
            <a:cxnSpLocks/>
          </p:cNvCxnSpPr>
          <p:nvPr/>
        </p:nvCxnSpPr>
        <p:spPr>
          <a:xfrm flipH="1">
            <a:off x="6472211" y="11283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9" name="Straight Connector 1008">
            <a:extLst>
              <a:ext uri="{FF2B5EF4-FFF2-40B4-BE49-F238E27FC236}">
                <a16:creationId xmlns:a16="http://schemas.microsoft.com/office/drawing/2014/main" id="{56DD0A0F-223F-BF48-89FB-9F2CADFD064B}"/>
              </a:ext>
            </a:extLst>
          </p:cNvPr>
          <p:cNvCxnSpPr>
            <a:cxnSpLocks/>
          </p:cNvCxnSpPr>
          <p:nvPr/>
        </p:nvCxnSpPr>
        <p:spPr>
          <a:xfrm flipH="1">
            <a:off x="6572781" y="114616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0" name="Straight Connector 1009">
            <a:extLst>
              <a:ext uri="{FF2B5EF4-FFF2-40B4-BE49-F238E27FC236}">
                <a16:creationId xmlns:a16="http://schemas.microsoft.com/office/drawing/2014/main" id="{A28CD950-C7DD-B946-AD5F-C487AFBE29B9}"/>
              </a:ext>
            </a:extLst>
          </p:cNvPr>
          <p:cNvCxnSpPr>
            <a:cxnSpLocks/>
          </p:cNvCxnSpPr>
          <p:nvPr/>
        </p:nvCxnSpPr>
        <p:spPr>
          <a:xfrm flipH="1">
            <a:off x="6715897" y="112140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1" name="Straight Connector 1010">
            <a:extLst>
              <a:ext uri="{FF2B5EF4-FFF2-40B4-BE49-F238E27FC236}">
                <a16:creationId xmlns:a16="http://schemas.microsoft.com/office/drawing/2014/main" id="{D36C4D86-971A-FF4C-9E5E-BDC44FA111E9}"/>
              </a:ext>
            </a:extLst>
          </p:cNvPr>
          <p:cNvCxnSpPr>
            <a:cxnSpLocks/>
          </p:cNvCxnSpPr>
          <p:nvPr/>
        </p:nvCxnSpPr>
        <p:spPr>
          <a:xfrm flipH="1">
            <a:off x="6918581" y="114771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2" name="Straight Connector 1011">
            <a:extLst>
              <a:ext uri="{FF2B5EF4-FFF2-40B4-BE49-F238E27FC236}">
                <a16:creationId xmlns:a16="http://schemas.microsoft.com/office/drawing/2014/main" id="{5A4435B1-41FE-C549-BC48-D9958AF3D6C0}"/>
              </a:ext>
            </a:extLst>
          </p:cNvPr>
          <p:cNvCxnSpPr>
            <a:cxnSpLocks/>
          </p:cNvCxnSpPr>
          <p:nvPr/>
        </p:nvCxnSpPr>
        <p:spPr>
          <a:xfrm flipH="1">
            <a:off x="6820334" y="112373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3" name="Straight Connector 1012">
            <a:extLst>
              <a:ext uri="{FF2B5EF4-FFF2-40B4-BE49-F238E27FC236}">
                <a16:creationId xmlns:a16="http://schemas.microsoft.com/office/drawing/2014/main" id="{3D9224D4-671B-1646-B4B6-DB8F7F70BEA4}"/>
              </a:ext>
            </a:extLst>
          </p:cNvPr>
          <p:cNvCxnSpPr>
            <a:cxnSpLocks/>
          </p:cNvCxnSpPr>
          <p:nvPr/>
        </p:nvCxnSpPr>
        <p:spPr>
          <a:xfrm flipH="1">
            <a:off x="6773144" y="108582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4" name="Straight Connector 1013">
            <a:extLst>
              <a:ext uri="{FF2B5EF4-FFF2-40B4-BE49-F238E27FC236}">
                <a16:creationId xmlns:a16="http://schemas.microsoft.com/office/drawing/2014/main" id="{89B357DD-2405-D04B-B0F0-2160036629FA}"/>
              </a:ext>
            </a:extLst>
          </p:cNvPr>
          <p:cNvCxnSpPr>
            <a:cxnSpLocks/>
          </p:cNvCxnSpPr>
          <p:nvPr/>
        </p:nvCxnSpPr>
        <p:spPr>
          <a:xfrm flipH="1">
            <a:off x="6633122" y="115390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5" name="Straight Connector 1014">
            <a:extLst>
              <a:ext uri="{FF2B5EF4-FFF2-40B4-BE49-F238E27FC236}">
                <a16:creationId xmlns:a16="http://schemas.microsoft.com/office/drawing/2014/main" id="{A220BA76-17C8-D244-87FD-2F7DDF576B05}"/>
              </a:ext>
            </a:extLst>
          </p:cNvPr>
          <p:cNvCxnSpPr>
            <a:cxnSpLocks/>
          </p:cNvCxnSpPr>
          <p:nvPr/>
        </p:nvCxnSpPr>
        <p:spPr>
          <a:xfrm flipH="1">
            <a:off x="6659424" y="11113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6" name="Straight Connector 1015">
            <a:extLst>
              <a:ext uri="{FF2B5EF4-FFF2-40B4-BE49-F238E27FC236}">
                <a16:creationId xmlns:a16="http://schemas.microsoft.com/office/drawing/2014/main" id="{B28B12A0-E7E5-394E-A731-3FBE4ADB1710}"/>
              </a:ext>
            </a:extLst>
          </p:cNvPr>
          <p:cNvCxnSpPr>
            <a:cxnSpLocks/>
          </p:cNvCxnSpPr>
          <p:nvPr/>
        </p:nvCxnSpPr>
        <p:spPr>
          <a:xfrm flipH="1">
            <a:off x="7350253" y="110129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7" name="Straight Connector 1016">
            <a:extLst>
              <a:ext uri="{FF2B5EF4-FFF2-40B4-BE49-F238E27FC236}">
                <a16:creationId xmlns:a16="http://schemas.microsoft.com/office/drawing/2014/main" id="{DCEAC2BD-951E-314C-8C30-F9918460CDA1}"/>
              </a:ext>
            </a:extLst>
          </p:cNvPr>
          <p:cNvCxnSpPr>
            <a:cxnSpLocks/>
          </p:cNvCxnSpPr>
          <p:nvPr/>
        </p:nvCxnSpPr>
        <p:spPr>
          <a:xfrm flipH="1">
            <a:off x="7381970" y="110980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8" name="Straight Connector 1017">
            <a:extLst>
              <a:ext uri="{FF2B5EF4-FFF2-40B4-BE49-F238E27FC236}">
                <a16:creationId xmlns:a16="http://schemas.microsoft.com/office/drawing/2014/main" id="{E164DC42-5B97-284B-B4F5-2306D733F1A6}"/>
              </a:ext>
            </a:extLst>
          </p:cNvPr>
          <p:cNvCxnSpPr>
            <a:cxnSpLocks/>
          </p:cNvCxnSpPr>
          <p:nvPr/>
        </p:nvCxnSpPr>
        <p:spPr>
          <a:xfrm flipH="1">
            <a:off x="6595215" y="114384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9" name="Straight Connector 1018">
            <a:extLst>
              <a:ext uri="{FF2B5EF4-FFF2-40B4-BE49-F238E27FC236}">
                <a16:creationId xmlns:a16="http://schemas.microsoft.com/office/drawing/2014/main" id="{A7D0238D-8DCE-594A-BB45-E1006D61E4A8}"/>
              </a:ext>
            </a:extLst>
          </p:cNvPr>
          <p:cNvCxnSpPr>
            <a:cxnSpLocks/>
          </p:cNvCxnSpPr>
          <p:nvPr/>
        </p:nvCxnSpPr>
        <p:spPr>
          <a:xfrm flipH="1">
            <a:off x="7210681" y="112231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1">
            <p14:nvContentPartPr>
              <p14:cNvPr id="1020" name="Ink 1019">
                <a:extLst>
                  <a:ext uri="{FF2B5EF4-FFF2-40B4-BE49-F238E27FC236}">
                    <a16:creationId xmlns:a16="http://schemas.microsoft.com/office/drawing/2014/main" id="{B1A10515-6F45-7C4A-B966-37B9CDF628C6}"/>
                  </a:ext>
                </a:extLst>
              </p14:cNvPr>
              <p14:cNvContentPartPr/>
              <p14:nvPr/>
            </p14:nvContentPartPr>
            <p14:xfrm>
              <a:off x="6318097" y="1630804"/>
              <a:ext cx="360" cy="360"/>
            </p14:xfrm>
          </p:contentPart>
        </mc:Choice>
        <mc:Fallback xmlns="">
          <p:pic>
            <p:nvPicPr>
              <p:cNvPr id="1020" name="Ink 1019">
                <a:extLst>
                  <a:ext uri="{FF2B5EF4-FFF2-40B4-BE49-F238E27FC236}">
                    <a16:creationId xmlns:a16="http://schemas.microsoft.com/office/drawing/2014/main" id="{B1A10515-6F45-7C4A-B966-37B9CDF628C6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6300097" y="15228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2">
            <p14:nvContentPartPr>
              <p14:cNvPr id="1021" name="Ink 1020">
                <a:extLst>
                  <a:ext uri="{FF2B5EF4-FFF2-40B4-BE49-F238E27FC236}">
                    <a16:creationId xmlns:a16="http://schemas.microsoft.com/office/drawing/2014/main" id="{0BE5B130-E48C-C147-B18B-94B1BCCE7F56}"/>
                  </a:ext>
                </a:extLst>
              </p14:cNvPr>
              <p14:cNvContentPartPr/>
              <p14:nvPr/>
            </p14:nvContentPartPr>
            <p14:xfrm>
              <a:off x="6178897" y="1611754"/>
              <a:ext cx="360" cy="360"/>
            </p14:xfrm>
          </p:contentPart>
        </mc:Choice>
        <mc:Fallback xmlns="">
          <p:pic>
            <p:nvPicPr>
              <p:cNvPr id="1021" name="Ink 1020">
                <a:extLst>
                  <a:ext uri="{FF2B5EF4-FFF2-40B4-BE49-F238E27FC236}">
                    <a16:creationId xmlns:a16="http://schemas.microsoft.com/office/drawing/2014/main" id="{0BE5B130-E48C-C147-B18B-94B1BCCE7F56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6160897" y="15037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4">
            <p14:nvContentPartPr>
              <p14:cNvPr id="1022" name="Ink 1021">
                <a:extLst>
                  <a:ext uri="{FF2B5EF4-FFF2-40B4-BE49-F238E27FC236}">
                    <a16:creationId xmlns:a16="http://schemas.microsoft.com/office/drawing/2014/main" id="{43E6DC02-4C5E-2545-A714-3767B87E3FCE}"/>
                  </a:ext>
                </a:extLst>
              </p14:cNvPr>
              <p14:cNvContentPartPr/>
              <p14:nvPr/>
            </p14:nvContentPartPr>
            <p14:xfrm>
              <a:off x="6470497" y="1611754"/>
              <a:ext cx="360" cy="360"/>
            </p14:xfrm>
          </p:contentPart>
        </mc:Choice>
        <mc:Fallback xmlns="">
          <p:pic>
            <p:nvPicPr>
              <p:cNvPr id="1022" name="Ink 1021">
                <a:extLst>
                  <a:ext uri="{FF2B5EF4-FFF2-40B4-BE49-F238E27FC236}">
                    <a16:creationId xmlns:a16="http://schemas.microsoft.com/office/drawing/2014/main" id="{43E6DC02-4C5E-2545-A714-3767B87E3FCE}"/>
                  </a:ext>
                </a:extLst>
              </p:cNvPr>
              <p:cNvPicPr/>
              <p:nvPr/>
            </p:nvPicPr>
            <p:blipFill>
              <a:blip r:embed="rId296"/>
              <a:stretch>
                <a:fillRect/>
              </a:stretch>
            </p:blipFill>
            <p:spPr>
              <a:xfrm>
                <a:off x="6452497" y="15037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5">
            <p14:nvContentPartPr>
              <p14:cNvPr id="1023" name="Ink 1022">
                <a:extLst>
                  <a:ext uri="{FF2B5EF4-FFF2-40B4-BE49-F238E27FC236}">
                    <a16:creationId xmlns:a16="http://schemas.microsoft.com/office/drawing/2014/main" id="{F4A55457-E26D-3641-8F9B-F08F33CBE62B}"/>
                  </a:ext>
                </a:extLst>
              </p14:cNvPr>
              <p14:cNvContentPartPr/>
              <p14:nvPr/>
            </p14:nvContentPartPr>
            <p14:xfrm>
              <a:off x="6178897" y="1611754"/>
              <a:ext cx="360" cy="360"/>
            </p14:xfrm>
          </p:contentPart>
        </mc:Choice>
        <mc:Fallback xmlns="">
          <p:pic>
            <p:nvPicPr>
              <p:cNvPr id="1023" name="Ink 1022">
                <a:extLst>
                  <a:ext uri="{FF2B5EF4-FFF2-40B4-BE49-F238E27FC236}">
                    <a16:creationId xmlns:a16="http://schemas.microsoft.com/office/drawing/2014/main" id="{F4A55457-E26D-3641-8F9B-F08F33CBE62B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6160897" y="15037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6">
            <p14:nvContentPartPr>
              <p14:cNvPr id="1024" name="Ink 1023">
                <a:extLst>
                  <a:ext uri="{FF2B5EF4-FFF2-40B4-BE49-F238E27FC236}">
                    <a16:creationId xmlns:a16="http://schemas.microsoft.com/office/drawing/2014/main" id="{A599257B-4CF4-8A42-BF56-BE6EEEEC70EA}"/>
                  </a:ext>
                </a:extLst>
              </p14:cNvPr>
              <p14:cNvContentPartPr/>
              <p14:nvPr/>
            </p14:nvContentPartPr>
            <p14:xfrm>
              <a:off x="6470497" y="1611754"/>
              <a:ext cx="360" cy="360"/>
            </p14:xfrm>
          </p:contentPart>
        </mc:Choice>
        <mc:Fallback xmlns="">
          <p:pic>
            <p:nvPicPr>
              <p:cNvPr id="1024" name="Ink 1023">
                <a:extLst>
                  <a:ext uri="{FF2B5EF4-FFF2-40B4-BE49-F238E27FC236}">
                    <a16:creationId xmlns:a16="http://schemas.microsoft.com/office/drawing/2014/main" id="{A599257B-4CF4-8A42-BF56-BE6EEEEC70EA}"/>
                  </a:ext>
                </a:extLst>
              </p:cNvPr>
              <p:cNvPicPr/>
              <p:nvPr/>
            </p:nvPicPr>
            <p:blipFill>
              <a:blip r:embed="rId296"/>
              <a:stretch>
                <a:fillRect/>
              </a:stretch>
            </p:blipFill>
            <p:spPr>
              <a:xfrm>
                <a:off x="6452497" y="15037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7">
            <p14:nvContentPartPr>
              <p14:cNvPr id="1025" name="Ink 1024">
                <a:extLst>
                  <a:ext uri="{FF2B5EF4-FFF2-40B4-BE49-F238E27FC236}">
                    <a16:creationId xmlns:a16="http://schemas.microsoft.com/office/drawing/2014/main" id="{F06C9A3A-13E5-464F-B832-0FB97518A63B}"/>
                  </a:ext>
                </a:extLst>
              </p14:cNvPr>
              <p14:cNvContentPartPr/>
              <p14:nvPr/>
            </p14:nvContentPartPr>
            <p14:xfrm>
              <a:off x="6331297" y="1592704"/>
              <a:ext cx="360" cy="360"/>
            </p14:xfrm>
          </p:contentPart>
        </mc:Choice>
        <mc:Fallback xmlns="">
          <p:pic>
            <p:nvPicPr>
              <p:cNvPr id="1025" name="Ink 1024">
                <a:extLst>
                  <a:ext uri="{FF2B5EF4-FFF2-40B4-BE49-F238E27FC236}">
                    <a16:creationId xmlns:a16="http://schemas.microsoft.com/office/drawing/2014/main" id="{F06C9A3A-13E5-464F-B832-0FB97518A63B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6313297" y="14847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8">
            <p14:nvContentPartPr>
              <p14:cNvPr id="1026" name="Ink 1025">
                <a:extLst>
                  <a:ext uri="{FF2B5EF4-FFF2-40B4-BE49-F238E27FC236}">
                    <a16:creationId xmlns:a16="http://schemas.microsoft.com/office/drawing/2014/main" id="{4A16E409-2C57-AA4D-908F-3B9982E4AFEB}"/>
                  </a:ext>
                </a:extLst>
              </p14:cNvPr>
              <p14:cNvContentPartPr/>
              <p14:nvPr/>
            </p14:nvContentPartPr>
            <p14:xfrm>
              <a:off x="6622897" y="1592704"/>
              <a:ext cx="360" cy="360"/>
            </p14:xfrm>
          </p:contentPart>
        </mc:Choice>
        <mc:Fallback xmlns="">
          <p:pic>
            <p:nvPicPr>
              <p:cNvPr id="1026" name="Ink 1025">
                <a:extLst>
                  <a:ext uri="{FF2B5EF4-FFF2-40B4-BE49-F238E27FC236}">
                    <a16:creationId xmlns:a16="http://schemas.microsoft.com/office/drawing/2014/main" id="{4A16E409-2C57-AA4D-908F-3B9982E4AFEB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6604897" y="14847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9">
            <p14:nvContentPartPr>
              <p14:cNvPr id="1027" name="Ink 1026">
                <a:extLst>
                  <a:ext uri="{FF2B5EF4-FFF2-40B4-BE49-F238E27FC236}">
                    <a16:creationId xmlns:a16="http://schemas.microsoft.com/office/drawing/2014/main" id="{D0C4A4A9-3642-C54F-90FA-4B066E5BFE14}"/>
                  </a:ext>
                </a:extLst>
              </p14:cNvPr>
              <p14:cNvContentPartPr/>
              <p14:nvPr/>
            </p14:nvContentPartPr>
            <p14:xfrm flipV="1">
              <a:off x="2113757" y="1609810"/>
              <a:ext cx="3575085" cy="49469"/>
            </p14:xfrm>
          </p:contentPart>
        </mc:Choice>
        <mc:Fallback xmlns="">
          <p:pic>
            <p:nvPicPr>
              <p:cNvPr id="1027" name="Ink 1026">
                <a:extLst>
                  <a:ext uri="{FF2B5EF4-FFF2-40B4-BE49-F238E27FC236}">
                    <a16:creationId xmlns:a16="http://schemas.microsoft.com/office/drawing/2014/main" id="{D0C4A4A9-3642-C54F-90FA-4B066E5BFE14}"/>
                  </a:ext>
                </a:extLst>
              </p:cNvPr>
              <p:cNvPicPr/>
              <p:nvPr/>
            </p:nvPicPr>
            <p:blipFill>
              <a:blip r:embed="rId310"/>
              <a:stretch>
                <a:fillRect/>
              </a:stretch>
            </p:blipFill>
            <p:spPr>
              <a:xfrm>
                <a:off x="2075602" y="1571812"/>
                <a:ext cx="3651036" cy="125106"/>
              </a:xfrm>
              <a:prstGeom prst="rect">
                <a:avLst/>
              </a:prstGeom>
            </p:spPr>
          </p:pic>
        </mc:Fallback>
      </mc:AlternateContent>
      <p:cxnSp>
        <p:nvCxnSpPr>
          <p:cNvPr id="1028" name="Straight Connector 1027">
            <a:extLst>
              <a:ext uri="{FF2B5EF4-FFF2-40B4-BE49-F238E27FC236}">
                <a16:creationId xmlns:a16="http://schemas.microsoft.com/office/drawing/2014/main" id="{5B85A29A-9D10-7949-8615-95DE7F443217}"/>
              </a:ext>
            </a:extLst>
          </p:cNvPr>
          <p:cNvCxnSpPr>
            <a:cxnSpLocks/>
          </p:cNvCxnSpPr>
          <p:nvPr/>
        </p:nvCxnSpPr>
        <p:spPr>
          <a:xfrm flipH="1">
            <a:off x="6099303" y="116479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Connector 1028">
            <a:extLst>
              <a:ext uri="{FF2B5EF4-FFF2-40B4-BE49-F238E27FC236}">
                <a16:creationId xmlns:a16="http://schemas.microsoft.com/office/drawing/2014/main" id="{27C8F883-9A24-5743-B2DC-289ADBC7D668}"/>
              </a:ext>
            </a:extLst>
          </p:cNvPr>
          <p:cNvCxnSpPr>
            <a:cxnSpLocks/>
          </p:cNvCxnSpPr>
          <p:nvPr/>
        </p:nvCxnSpPr>
        <p:spPr>
          <a:xfrm flipH="1">
            <a:off x="6131020" y="117330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0" name="Straight Connector 1029">
            <a:extLst>
              <a:ext uri="{FF2B5EF4-FFF2-40B4-BE49-F238E27FC236}">
                <a16:creationId xmlns:a16="http://schemas.microsoft.com/office/drawing/2014/main" id="{84BF9FAD-D650-F24E-8A64-7DB9114FFCBB}"/>
              </a:ext>
            </a:extLst>
          </p:cNvPr>
          <p:cNvCxnSpPr>
            <a:cxnSpLocks/>
          </p:cNvCxnSpPr>
          <p:nvPr/>
        </p:nvCxnSpPr>
        <p:spPr>
          <a:xfrm flipH="1">
            <a:off x="5820031" y="119216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228866DA-8952-DD4F-9996-DD64B5FFDEA8}"/>
              </a:ext>
            </a:extLst>
          </p:cNvPr>
          <p:cNvCxnSpPr>
            <a:cxnSpLocks/>
          </p:cNvCxnSpPr>
          <p:nvPr/>
        </p:nvCxnSpPr>
        <p:spPr>
          <a:xfrm flipH="1">
            <a:off x="5721784" y="116818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Connector 1031">
            <a:extLst>
              <a:ext uri="{FF2B5EF4-FFF2-40B4-BE49-F238E27FC236}">
                <a16:creationId xmlns:a16="http://schemas.microsoft.com/office/drawing/2014/main" id="{84543E81-25A8-3F4E-8B06-49BC94AAE5B3}"/>
              </a:ext>
            </a:extLst>
          </p:cNvPr>
          <p:cNvCxnSpPr>
            <a:cxnSpLocks/>
          </p:cNvCxnSpPr>
          <p:nvPr/>
        </p:nvCxnSpPr>
        <p:spPr>
          <a:xfrm flipH="1">
            <a:off x="5820031" y="119216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60426B3B-D9DE-1743-BC8E-627D52A8DDEF}"/>
              </a:ext>
            </a:extLst>
          </p:cNvPr>
          <p:cNvCxnSpPr>
            <a:cxnSpLocks/>
          </p:cNvCxnSpPr>
          <p:nvPr/>
        </p:nvCxnSpPr>
        <p:spPr>
          <a:xfrm flipH="1">
            <a:off x="5721784" y="116818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11">
            <p14:nvContentPartPr>
              <p14:cNvPr id="1034" name="Ink 1033">
                <a:extLst>
                  <a:ext uri="{FF2B5EF4-FFF2-40B4-BE49-F238E27FC236}">
                    <a16:creationId xmlns:a16="http://schemas.microsoft.com/office/drawing/2014/main" id="{C41962C1-613F-2444-B146-FB2AF46ADDE7}"/>
                  </a:ext>
                </a:extLst>
              </p14:cNvPr>
              <p14:cNvContentPartPr/>
              <p14:nvPr/>
            </p14:nvContentPartPr>
            <p14:xfrm>
              <a:off x="5714847" y="1580004"/>
              <a:ext cx="360" cy="360"/>
            </p14:xfrm>
          </p:contentPart>
        </mc:Choice>
        <mc:Fallback xmlns="">
          <p:pic>
            <p:nvPicPr>
              <p:cNvPr id="1034" name="Ink 1033">
                <a:extLst>
                  <a:ext uri="{FF2B5EF4-FFF2-40B4-BE49-F238E27FC236}">
                    <a16:creationId xmlns:a16="http://schemas.microsoft.com/office/drawing/2014/main" id="{C41962C1-613F-2444-B146-FB2AF46ADDE7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5696847" y="147200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49BBF11C-93A1-174B-9316-3BEB346EEC1D}"/>
              </a:ext>
            </a:extLst>
          </p:cNvPr>
          <p:cNvCxnSpPr>
            <a:cxnSpLocks/>
          </p:cNvCxnSpPr>
          <p:nvPr/>
        </p:nvCxnSpPr>
        <p:spPr>
          <a:xfrm flipH="1">
            <a:off x="5769747" y="114680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6" name="Straight Connector 1035">
            <a:extLst>
              <a:ext uri="{FF2B5EF4-FFF2-40B4-BE49-F238E27FC236}">
                <a16:creationId xmlns:a16="http://schemas.microsoft.com/office/drawing/2014/main" id="{421EC52B-5D7F-F346-B40A-434ECFDD931C}"/>
              </a:ext>
            </a:extLst>
          </p:cNvPr>
          <p:cNvCxnSpPr>
            <a:cxnSpLocks/>
          </p:cNvCxnSpPr>
          <p:nvPr/>
        </p:nvCxnSpPr>
        <p:spPr>
          <a:xfrm flipH="1">
            <a:off x="5972431" y="117311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CF7681DD-17EC-7F45-94A9-6391BBA75C37}"/>
              </a:ext>
            </a:extLst>
          </p:cNvPr>
          <p:cNvCxnSpPr>
            <a:cxnSpLocks/>
          </p:cNvCxnSpPr>
          <p:nvPr/>
        </p:nvCxnSpPr>
        <p:spPr>
          <a:xfrm flipH="1">
            <a:off x="5874184" y="114913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70A5F78D-35F3-F943-BAAE-C2716E71E0B9}"/>
              </a:ext>
            </a:extLst>
          </p:cNvPr>
          <p:cNvCxnSpPr>
            <a:cxnSpLocks/>
          </p:cNvCxnSpPr>
          <p:nvPr/>
        </p:nvCxnSpPr>
        <p:spPr>
          <a:xfrm flipH="1">
            <a:off x="5826994" y="111122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632C97E4-ED31-624E-BE53-022C0B55F594}"/>
              </a:ext>
            </a:extLst>
          </p:cNvPr>
          <p:cNvCxnSpPr>
            <a:cxnSpLocks/>
          </p:cNvCxnSpPr>
          <p:nvPr/>
        </p:nvCxnSpPr>
        <p:spPr>
          <a:xfrm flipH="1">
            <a:off x="5713274" y="11367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12">
            <p14:nvContentPartPr>
              <p14:cNvPr id="1040" name="Ink 1039">
                <a:extLst>
                  <a:ext uri="{FF2B5EF4-FFF2-40B4-BE49-F238E27FC236}">
                    <a16:creationId xmlns:a16="http://schemas.microsoft.com/office/drawing/2014/main" id="{D2F8CA4B-237B-0E4B-9991-78C6D94B23AD}"/>
                  </a:ext>
                </a:extLst>
              </p14:cNvPr>
              <p14:cNvContentPartPr/>
              <p14:nvPr/>
            </p14:nvContentPartPr>
            <p14:xfrm>
              <a:off x="3181197" y="1592704"/>
              <a:ext cx="360" cy="360"/>
            </p14:xfrm>
          </p:contentPart>
        </mc:Choice>
        <mc:Fallback xmlns="">
          <p:pic>
            <p:nvPicPr>
              <p:cNvPr id="1040" name="Ink 1039">
                <a:extLst>
                  <a:ext uri="{FF2B5EF4-FFF2-40B4-BE49-F238E27FC236}">
                    <a16:creationId xmlns:a16="http://schemas.microsoft.com/office/drawing/2014/main" id="{D2F8CA4B-237B-0E4B-9991-78C6D94B23AD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3163197" y="148470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48B7ED86-F36D-D649-85EA-084CBC5FC65F}"/>
              </a:ext>
            </a:extLst>
          </p:cNvPr>
          <p:cNvCxnSpPr>
            <a:cxnSpLocks/>
          </p:cNvCxnSpPr>
          <p:nvPr/>
        </p:nvCxnSpPr>
        <p:spPr>
          <a:xfrm flipH="1">
            <a:off x="2920467" y="11641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1621E04E-8869-9F45-B9CA-E23E8A7473A5}"/>
              </a:ext>
            </a:extLst>
          </p:cNvPr>
          <p:cNvCxnSpPr>
            <a:cxnSpLocks/>
          </p:cNvCxnSpPr>
          <p:nvPr/>
        </p:nvCxnSpPr>
        <p:spPr>
          <a:xfrm flipH="1">
            <a:off x="2956826" y="11494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D332A568-712D-D345-B305-12BAF671F667}"/>
              </a:ext>
            </a:extLst>
          </p:cNvPr>
          <p:cNvCxnSpPr>
            <a:cxnSpLocks/>
          </p:cNvCxnSpPr>
          <p:nvPr/>
        </p:nvCxnSpPr>
        <p:spPr>
          <a:xfrm flipH="1">
            <a:off x="2992411" y="11664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4" name="Straight Connector 1043">
            <a:extLst>
              <a:ext uri="{FF2B5EF4-FFF2-40B4-BE49-F238E27FC236}">
                <a16:creationId xmlns:a16="http://schemas.microsoft.com/office/drawing/2014/main" id="{17D79203-8204-DB44-A09C-8E844CB4C900}"/>
              </a:ext>
            </a:extLst>
          </p:cNvPr>
          <p:cNvCxnSpPr>
            <a:cxnSpLocks/>
          </p:cNvCxnSpPr>
          <p:nvPr/>
        </p:nvCxnSpPr>
        <p:spPr>
          <a:xfrm flipH="1">
            <a:off x="3092981" y="118426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9A78C284-166F-7840-962A-22F7D3767EA6}"/>
              </a:ext>
            </a:extLst>
          </p:cNvPr>
          <p:cNvCxnSpPr>
            <a:cxnSpLocks/>
          </p:cNvCxnSpPr>
          <p:nvPr/>
        </p:nvCxnSpPr>
        <p:spPr>
          <a:xfrm flipH="1">
            <a:off x="3236097" y="115950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6" name="Straight Connector 1045">
            <a:extLst>
              <a:ext uri="{FF2B5EF4-FFF2-40B4-BE49-F238E27FC236}">
                <a16:creationId xmlns:a16="http://schemas.microsoft.com/office/drawing/2014/main" id="{72496883-48CB-DF44-A3CB-8ACB0106386D}"/>
              </a:ext>
            </a:extLst>
          </p:cNvPr>
          <p:cNvCxnSpPr>
            <a:cxnSpLocks/>
          </p:cNvCxnSpPr>
          <p:nvPr/>
        </p:nvCxnSpPr>
        <p:spPr>
          <a:xfrm flipH="1">
            <a:off x="3340534" y="116183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23390339-45E4-1047-BF69-9A540C2EE2C2}"/>
              </a:ext>
            </a:extLst>
          </p:cNvPr>
          <p:cNvCxnSpPr>
            <a:cxnSpLocks/>
          </p:cNvCxnSpPr>
          <p:nvPr/>
        </p:nvCxnSpPr>
        <p:spPr>
          <a:xfrm flipH="1">
            <a:off x="3293344" y="112392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8" name="Straight Connector 1047">
            <a:extLst>
              <a:ext uri="{FF2B5EF4-FFF2-40B4-BE49-F238E27FC236}">
                <a16:creationId xmlns:a16="http://schemas.microsoft.com/office/drawing/2014/main" id="{4D7FC9BB-C4B9-7147-AF83-9D5E3DC5C6DB}"/>
              </a:ext>
            </a:extLst>
          </p:cNvPr>
          <p:cNvCxnSpPr>
            <a:cxnSpLocks/>
          </p:cNvCxnSpPr>
          <p:nvPr/>
        </p:nvCxnSpPr>
        <p:spPr>
          <a:xfrm flipH="1">
            <a:off x="3153322" y="119200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9" name="Straight Connector 1048">
            <a:extLst>
              <a:ext uri="{FF2B5EF4-FFF2-40B4-BE49-F238E27FC236}">
                <a16:creationId xmlns:a16="http://schemas.microsoft.com/office/drawing/2014/main" id="{2D1C6FE1-DE3B-FD46-B96F-5CC3F7787FE8}"/>
              </a:ext>
            </a:extLst>
          </p:cNvPr>
          <p:cNvCxnSpPr>
            <a:cxnSpLocks/>
          </p:cNvCxnSpPr>
          <p:nvPr/>
        </p:nvCxnSpPr>
        <p:spPr>
          <a:xfrm flipH="1">
            <a:off x="3179624" y="11494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0" name="Straight Connector 1049">
            <a:extLst>
              <a:ext uri="{FF2B5EF4-FFF2-40B4-BE49-F238E27FC236}">
                <a16:creationId xmlns:a16="http://schemas.microsoft.com/office/drawing/2014/main" id="{AA559458-A691-EB42-A4FD-AA228C77B4E0}"/>
              </a:ext>
            </a:extLst>
          </p:cNvPr>
          <p:cNvCxnSpPr>
            <a:cxnSpLocks/>
          </p:cNvCxnSpPr>
          <p:nvPr/>
        </p:nvCxnSpPr>
        <p:spPr>
          <a:xfrm flipH="1">
            <a:off x="3115415" y="118194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13">
            <p14:nvContentPartPr>
              <p14:cNvPr id="1051" name="Ink 1050">
                <a:extLst>
                  <a:ext uri="{FF2B5EF4-FFF2-40B4-BE49-F238E27FC236}">
                    <a16:creationId xmlns:a16="http://schemas.microsoft.com/office/drawing/2014/main" id="{DCD83FAA-B2D2-2242-B044-F35C62BF86D1}"/>
                  </a:ext>
                </a:extLst>
              </p14:cNvPr>
              <p14:cNvContentPartPr/>
              <p14:nvPr/>
            </p14:nvContentPartPr>
            <p14:xfrm>
              <a:off x="3041997" y="1573654"/>
              <a:ext cx="360" cy="360"/>
            </p14:xfrm>
          </p:contentPart>
        </mc:Choice>
        <mc:Fallback xmlns="">
          <p:pic>
            <p:nvPicPr>
              <p:cNvPr id="1051" name="Ink 1050">
                <a:extLst>
                  <a:ext uri="{FF2B5EF4-FFF2-40B4-BE49-F238E27FC236}">
                    <a16:creationId xmlns:a16="http://schemas.microsoft.com/office/drawing/2014/main" id="{DCD83FAA-B2D2-2242-B044-F35C62BF86D1}"/>
                  </a:ext>
                </a:extLst>
              </p:cNvPr>
              <p:cNvPicPr/>
              <p:nvPr/>
            </p:nvPicPr>
            <p:blipFill>
              <a:blip r:embed="rId296"/>
              <a:stretch>
                <a:fillRect/>
              </a:stretch>
            </p:blipFill>
            <p:spPr>
              <a:xfrm>
                <a:off x="3023997" y="14656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14">
            <p14:nvContentPartPr>
              <p14:cNvPr id="1052" name="Ink 1051">
                <a:extLst>
                  <a:ext uri="{FF2B5EF4-FFF2-40B4-BE49-F238E27FC236}">
                    <a16:creationId xmlns:a16="http://schemas.microsoft.com/office/drawing/2014/main" id="{5BA5BCDB-DDDF-C540-BB63-173EAB4EF21A}"/>
                  </a:ext>
                </a:extLst>
              </p14:cNvPr>
              <p14:cNvContentPartPr/>
              <p14:nvPr/>
            </p14:nvContentPartPr>
            <p14:xfrm>
              <a:off x="3333597" y="1573654"/>
              <a:ext cx="360" cy="360"/>
            </p14:xfrm>
          </p:contentPart>
        </mc:Choice>
        <mc:Fallback xmlns="">
          <p:pic>
            <p:nvPicPr>
              <p:cNvPr id="1052" name="Ink 1051">
                <a:extLst>
                  <a:ext uri="{FF2B5EF4-FFF2-40B4-BE49-F238E27FC236}">
                    <a16:creationId xmlns:a16="http://schemas.microsoft.com/office/drawing/2014/main" id="{5BA5BCDB-DDDF-C540-BB63-173EAB4EF21A}"/>
                  </a:ext>
                </a:extLst>
              </p:cNvPr>
              <p:cNvPicPr/>
              <p:nvPr/>
            </p:nvPicPr>
            <p:blipFill>
              <a:blip r:embed="rId296"/>
              <a:stretch>
                <a:fillRect/>
              </a:stretch>
            </p:blipFill>
            <p:spPr>
              <a:xfrm>
                <a:off x="3315597" y="146565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053" name="Straight Connector 1052">
            <a:extLst>
              <a:ext uri="{FF2B5EF4-FFF2-40B4-BE49-F238E27FC236}">
                <a16:creationId xmlns:a16="http://schemas.microsoft.com/office/drawing/2014/main" id="{B54819D3-EAAC-3C4B-9E05-9DDA53DF3B88}"/>
              </a:ext>
            </a:extLst>
          </p:cNvPr>
          <p:cNvCxnSpPr>
            <a:cxnSpLocks/>
          </p:cNvCxnSpPr>
          <p:nvPr/>
        </p:nvCxnSpPr>
        <p:spPr>
          <a:xfrm flipH="1">
            <a:off x="3050432" y="113659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4" name="Straight Connector 1053">
            <a:extLst>
              <a:ext uri="{FF2B5EF4-FFF2-40B4-BE49-F238E27FC236}">
                <a16:creationId xmlns:a16="http://schemas.microsoft.com/office/drawing/2014/main" id="{D5AA07B7-FF26-904B-B96F-9A582AFCAD42}"/>
              </a:ext>
            </a:extLst>
          </p:cNvPr>
          <p:cNvCxnSpPr>
            <a:cxnSpLocks/>
          </p:cNvCxnSpPr>
          <p:nvPr/>
        </p:nvCxnSpPr>
        <p:spPr>
          <a:xfrm flipH="1">
            <a:off x="3072867" y="11451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5" name="Straight Connector 1054">
            <a:extLst>
              <a:ext uri="{FF2B5EF4-FFF2-40B4-BE49-F238E27FC236}">
                <a16:creationId xmlns:a16="http://schemas.microsoft.com/office/drawing/2014/main" id="{27F52D4F-ACC1-9A42-B67B-4424DA3E7E20}"/>
              </a:ext>
            </a:extLst>
          </p:cNvPr>
          <p:cNvCxnSpPr>
            <a:cxnSpLocks/>
          </p:cNvCxnSpPr>
          <p:nvPr/>
        </p:nvCxnSpPr>
        <p:spPr>
          <a:xfrm flipH="1">
            <a:off x="3109226" y="11304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6" name="Straight Connector 1055">
            <a:extLst>
              <a:ext uri="{FF2B5EF4-FFF2-40B4-BE49-F238E27FC236}">
                <a16:creationId xmlns:a16="http://schemas.microsoft.com/office/drawing/2014/main" id="{327E6D48-B5F0-7343-84CF-85219EF34E94}"/>
              </a:ext>
            </a:extLst>
          </p:cNvPr>
          <p:cNvCxnSpPr>
            <a:cxnSpLocks/>
          </p:cNvCxnSpPr>
          <p:nvPr/>
        </p:nvCxnSpPr>
        <p:spPr>
          <a:xfrm flipH="1">
            <a:off x="3024903" y="107857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7" name="Straight Connector 1056">
            <a:extLst>
              <a:ext uri="{FF2B5EF4-FFF2-40B4-BE49-F238E27FC236}">
                <a16:creationId xmlns:a16="http://schemas.microsoft.com/office/drawing/2014/main" id="{5A3DABB2-B128-D544-85C3-79297D193B88}"/>
              </a:ext>
            </a:extLst>
          </p:cNvPr>
          <p:cNvCxnSpPr>
            <a:cxnSpLocks/>
          </p:cNvCxnSpPr>
          <p:nvPr/>
        </p:nvCxnSpPr>
        <p:spPr>
          <a:xfrm flipH="1">
            <a:off x="3144811" y="11474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8" name="Straight Connector 1057">
            <a:extLst>
              <a:ext uri="{FF2B5EF4-FFF2-40B4-BE49-F238E27FC236}">
                <a16:creationId xmlns:a16="http://schemas.microsoft.com/office/drawing/2014/main" id="{36C7020E-DB74-F04E-97C7-8F1976E7E8C7}"/>
              </a:ext>
            </a:extLst>
          </p:cNvPr>
          <p:cNvCxnSpPr>
            <a:cxnSpLocks/>
          </p:cNvCxnSpPr>
          <p:nvPr/>
        </p:nvCxnSpPr>
        <p:spPr>
          <a:xfrm flipH="1">
            <a:off x="3245381" y="116521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9" name="Straight Connector 1058">
            <a:extLst>
              <a:ext uri="{FF2B5EF4-FFF2-40B4-BE49-F238E27FC236}">
                <a16:creationId xmlns:a16="http://schemas.microsoft.com/office/drawing/2014/main" id="{4C779CFD-B043-954C-B5A5-494DCE24753D}"/>
              </a:ext>
            </a:extLst>
          </p:cNvPr>
          <p:cNvCxnSpPr>
            <a:cxnSpLocks/>
          </p:cNvCxnSpPr>
          <p:nvPr/>
        </p:nvCxnSpPr>
        <p:spPr>
          <a:xfrm flipH="1">
            <a:off x="3305722" y="117295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0" name="Straight Connector 1059">
            <a:extLst>
              <a:ext uri="{FF2B5EF4-FFF2-40B4-BE49-F238E27FC236}">
                <a16:creationId xmlns:a16="http://schemas.microsoft.com/office/drawing/2014/main" id="{5B156266-15BA-724B-8E54-06831CDC27AB}"/>
              </a:ext>
            </a:extLst>
          </p:cNvPr>
          <p:cNvCxnSpPr>
            <a:cxnSpLocks/>
          </p:cNvCxnSpPr>
          <p:nvPr/>
        </p:nvCxnSpPr>
        <p:spPr>
          <a:xfrm flipH="1">
            <a:off x="3332024" y="11304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1" name="Straight Connector 1060">
            <a:extLst>
              <a:ext uri="{FF2B5EF4-FFF2-40B4-BE49-F238E27FC236}">
                <a16:creationId xmlns:a16="http://schemas.microsoft.com/office/drawing/2014/main" id="{51D08E5F-2B49-7B45-923D-FDFC0C72DDB6}"/>
              </a:ext>
            </a:extLst>
          </p:cNvPr>
          <p:cNvCxnSpPr>
            <a:cxnSpLocks/>
          </p:cNvCxnSpPr>
          <p:nvPr/>
        </p:nvCxnSpPr>
        <p:spPr>
          <a:xfrm flipH="1">
            <a:off x="3267815" y="116289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15">
            <p14:nvContentPartPr>
              <p14:cNvPr id="1062" name="Ink 1061">
                <a:extLst>
                  <a:ext uri="{FF2B5EF4-FFF2-40B4-BE49-F238E27FC236}">
                    <a16:creationId xmlns:a16="http://schemas.microsoft.com/office/drawing/2014/main" id="{AC20EF07-BEEF-9C4F-A4C4-BC8D97778303}"/>
                  </a:ext>
                </a:extLst>
              </p14:cNvPr>
              <p14:cNvContentPartPr/>
              <p14:nvPr/>
            </p14:nvContentPartPr>
            <p14:xfrm>
              <a:off x="3143097" y="1630804"/>
              <a:ext cx="360" cy="360"/>
            </p14:xfrm>
          </p:contentPart>
        </mc:Choice>
        <mc:Fallback xmlns="">
          <p:pic>
            <p:nvPicPr>
              <p:cNvPr id="1062" name="Ink 1061">
                <a:extLst>
                  <a:ext uri="{FF2B5EF4-FFF2-40B4-BE49-F238E27FC236}">
                    <a16:creationId xmlns:a16="http://schemas.microsoft.com/office/drawing/2014/main" id="{AC20EF07-BEEF-9C4F-A4C4-BC8D97778303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3125097" y="15228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16">
            <p14:nvContentPartPr>
              <p14:cNvPr id="1063" name="Ink 1062">
                <a:extLst>
                  <a:ext uri="{FF2B5EF4-FFF2-40B4-BE49-F238E27FC236}">
                    <a16:creationId xmlns:a16="http://schemas.microsoft.com/office/drawing/2014/main" id="{791590C9-BE72-7C48-AEA2-851483406D99}"/>
                  </a:ext>
                </a:extLst>
              </p14:cNvPr>
              <p14:cNvContentPartPr/>
              <p14:nvPr/>
            </p14:nvContentPartPr>
            <p14:xfrm>
              <a:off x="3003897" y="1611754"/>
              <a:ext cx="360" cy="360"/>
            </p14:xfrm>
          </p:contentPart>
        </mc:Choice>
        <mc:Fallback xmlns="">
          <p:pic>
            <p:nvPicPr>
              <p:cNvPr id="1063" name="Ink 1062">
                <a:extLst>
                  <a:ext uri="{FF2B5EF4-FFF2-40B4-BE49-F238E27FC236}">
                    <a16:creationId xmlns:a16="http://schemas.microsoft.com/office/drawing/2014/main" id="{791590C9-BE72-7C48-AEA2-851483406D99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2985897" y="15037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17">
            <p14:nvContentPartPr>
              <p14:cNvPr id="1064" name="Ink 1063">
                <a:extLst>
                  <a:ext uri="{FF2B5EF4-FFF2-40B4-BE49-F238E27FC236}">
                    <a16:creationId xmlns:a16="http://schemas.microsoft.com/office/drawing/2014/main" id="{E0EBB705-8BE5-254A-9507-DE6573E8EFA7}"/>
                  </a:ext>
                </a:extLst>
              </p14:cNvPr>
              <p14:cNvContentPartPr/>
              <p14:nvPr/>
            </p14:nvContentPartPr>
            <p14:xfrm>
              <a:off x="3295497" y="1611754"/>
              <a:ext cx="360" cy="360"/>
            </p14:xfrm>
          </p:contentPart>
        </mc:Choice>
        <mc:Fallback xmlns="">
          <p:pic>
            <p:nvPicPr>
              <p:cNvPr id="1064" name="Ink 1063">
                <a:extLst>
                  <a:ext uri="{FF2B5EF4-FFF2-40B4-BE49-F238E27FC236}">
                    <a16:creationId xmlns:a16="http://schemas.microsoft.com/office/drawing/2014/main" id="{E0EBB705-8BE5-254A-9507-DE6573E8EFA7}"/>
                  </a:ext>
                </a:extLst>
              </p:cNvPr>
              <p:cNvPicPr/>
              <p:nvPr/>
            </p:nvPicPr>
            <p:blipFill>
              <a:blip r:embed="rId296"/>
              <a:stretch>
                <a:fillRect/>
              </a:stretch>
            </p:blipFill>
            <p:spPr>
              <a:xfrm>
                <a:off x="3277497" y="15037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18">
            <p14:nvContentPartPr>
              <p14:cNvPr id="1065" name="Ink 1064">
                <a:extLst>
                  <a:ext uri="{FF2B5EF4-FFF2-40B4-BE49-F238E27FC236}">
                    <a16:creationId xmlns:a16="http://schemas.microsoft.com/office/drawing/2014/main" id="{EE31CE30-7777-594F-A7A9-21C86410CF0E}"/>
                  </a:ext>
                </a:extLst>
              </p14:cNvPr>
              <p14:cNvContentPartPr/>
              <p14:nvPr/>
            </p14:nvContentPartPr>
            <p14:xfrm>
              <a:off x="2539847" y="1586354"/>
              <a:ext cx="360" cy="360"/>
            </p14:xfrm>
          </p:contentPart>
        </mc:Choice>
        <mc:Fallback xmlns="">
          <p:pic>
            <p:nvPicPr>
              <p:cNvPr id="1065" name="Ink 1064">
                <a:extLst>
                  <a:ext uri="{FF2B5EF4-FFF2-40B4-BE49-F238E27FC236}">
                    <a16:creationId xmlns:a16="http://schemas.microsoft.com/office/drawing/2014/main" id="{EE31CE30-7777-594F-A7A9-21C86410CF0E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2521847" y="147835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066" name="Straight Connector 1065">
            <a:extLst>
              <a:ext uri="{FF2B5EF4-FFF2-40B4-BE49-F238E27FC236}">
                <a16:creationId xmlns:a16="http://schemas.microsoft.com/office/drawing/2014/main" id="{D361763D-C799-534D-83EF-78FC1929897A}"/>
              </a:ext>
            </a:extLst>
          </p:cNvPr>
          <p:cNvCxnSpPr>
            <a:cxnSpLocks/>
          </p:cNvCxnSpPr>
          <p:nvPr/>
        </p:nvCxnSpPr>
        <p:spPr>
          <a:xfrm flipH="1">
            <a:off x="2279117" y="11578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7" name="Straight Connector 1066">
            <a:extLst>
              <a:ext uri="{FF2B5EF4-FFF2-40B4-BE49-F238E27FC236}">
                <a16:creationId xmlns:a16="http://schemas.microsoft.com/office/drawing/2014/main" id="{4247B58F-B95E-CA49-A462-029705C43DD7}"/>
              </a:ext>
            </a:extLst>
          </p:cNvPr>
          <p:cNvCxnSpPr>
            <a:cxnSpLocks/>
          </p:cNvCxnSpPr>
          <p:nvPr/>
        </p:nvCxnSpPr>
        <p:spPr>
          <a:xfrm flipH="1">
            <a:off x="2315476" y="11431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8" name="Straight Connector 1067">
            <a:extLst>
              <a:ext uri="{FF2B5EF4-FFF2-40B4-BE49-F238E27FC236}">
                <a16:creationId xmlns:a16="http://schemas.microsoft.com/office/drawing/2014/main" id="{69E58153-DFF5-7442-9213-ECE9416761BA}"/>
              </a:ext>
            </a:extLst>
          </p:cNvPr>
          <p:cNvCxnSpPr>
            <a:cxnSpLocks/>
          </p:cNvCxnSpPr>
          <p:nvPr/>
        </p:nvCxnSpPr>
        <p:spPr>
          <a:xfrm flipH="1">
            <a:off x="2351061" y="11601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9" name="Straight Connector 1068">
            <a:extLst>
              <a:ext uri="{FF2B5EF4-FFF2-40B4-BE49-F238E27FC236}">
                <a16:creationId xmlns:a16="http://schemas.microsoft.com/office/drawing/2014/main" id="{B2A4176D-8A7E-8647-814D-07ED3C81604D}"/>
              </a:ext>
            </a:extLst>
          </p:cNvPr>
          <p:cNvCxnSpPr>
            <a:cxnSpLocks/>
          </p:cNvCxnSpPr>
          <p:nvPr/>
        </p:nvCxnSpPr>
        <p:spPr>
          <a:xfrm flipH="1">
            <a:off x="2451631" y="117791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0" name="Straight Connector 1069">
            <a:extLst>
              <a:ext uri="{FF2B5EF4-FFF2-40B4-BE49-F238E27FC236}">
                <a16:creationId xmlns:a16="http://schemas.microsoft.com/office/drawing/2014/main" id="{B3142165-0484-0A45-A9D1-7CD39396BCC2}"/>
              </a:ext>
            </a:extLst>
          </p:cNvPr>
          <p:cNvCxnSpPr>
            <a:cxnSpLocks/>
          </p:cNvCxnSpPr>
          <p:nvPr/>
        </p:nvCxnSpPr>
        <p:spPr>
          <a:xfrm flipH="1">
            <a:off x="2594747" y="115315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1" name="Straight Connector 1070">
            <a:extLst>
              <a:ext uri="{FF2B5EF4-FFF2-40B4-BE49-F238E27FC236}">
                <a16:creationId xmlns:a16="http://schemas.microsoft.com/office/drawing/2014/main" id="{FB57F21B-00A5-4B45-8C54-302D1ECA9188}"/>
              </a:ext>
            </a:extLst>
          </p:cNvPr>
          <p:cNvCxnSpPr>
            <a:cxnSpLocks/>
          </p:cNvCxnSpPr>
          <p:nvPr/>
        </p:nvCxnSpPr>
        <p:spPr>
          <a:xfrm flipH="1">
            <a:off x="2699184" y="115548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2" name="Straight Connector 1071">
            <a:extLst>
              <a:ext uri="{FF2B5EF4-FFF2-40B4-BE49-F238E27FC236}">
                <a16:creationId xmlns:a16="http://schemas.microsoft.com/office/drawing/2014/main" id="{BFE89B7A-F3CF-FE47-81C9-B9ACACE232B5}"/>
              </a:ext>
            </a:extLst>
          </p:cNvPr>
          <p:cNvCxnSpPr>
            <a:cxnSpLocks/>
          </p:cNvCxnSpPr>
          <p:nvPr/>
        </p:nvCxnSpPr>
        <p:spPr>
          <a:xfrm flipH="1">
            <a:off x="2651994" y="111757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3" name="Straight Connector 1072">
            <a:extLst>
              <a:ext uri="{FF2B5EF4-FFF2-40B4-BE49-F238E27FC236}">
                <a16:creationId xmlns:a16="http://schemas.microsoft.com/office/drawing/2014/main" id="{0B549E2C-6498-6843-9F5F-CFB9FA97EA96}"/>
              </a:ext>
            </a:extLst>
          </p:cNvPr>
          <p:cNvCxnSpPr>
            <a:cxnSpLocks/>
          </p:cNvCxnSpPr>
          <p:nvPr/>
        </p:nvCxnSpPr>
        <p:spPr>
          <a:xfrm flipH="1">
            <a:off x="2511972" y="118565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4" name="Straight Connector 1073">
            <a:extLst>
              <a:ext uri="{FF2B5EF4-FFF2-40B4-BE49-F238E27FC236}">
                <a16:creationId xmlns:a16="http://schemas.microsoft.com/office/drawing/2014/main" id="{8C468E1E-24A5-A04E-BC63-CFA956259B74}"/>
              </a:ext>
            </a:extLst>
          </p:cNvPr>
          <p:cNvCxnSpPr>
            <a:cxnSpLocks/>
          </p:cNvCxnSpPr>
          <p:nvPr/>
        </p:nvCxnSpPr>
        <p:spPr>
          <a:xfrm flipH="1">
            <a:off x="2538274" y="11431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5" name="Straight Connector 1074">
            <a:extLst>
              <a:ext uri="{FF2B5EF4-FFF2-40B4-BE49-F238E27FC236}">
                <a16:creationId xmlns:a16="http://schemas.microsoft.com/office/drawing/2014/main" id="{8C4C93D8-00C6-8447-B4ED-30F334750D46}"/>
              </a:ext>
            </a:extLst>
          </p:cNvPr>
          <p:cNvCxnSpPr>
            <a:cxnSpLocks/>
          </p:cNvCxnSpPr>
          <p:nvPr/>
        </p:nvCxnSpPr>
        <p:spPr>
          <a:xfrm flipH="1">
            <a:off x="2474065" y="117559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19">
            <p14:nvContentPartPr>
              <p14:cNvPr id="1076" name="Ink 1075">
                <a:extLst>
                  <a:ext uri="{FF2B5EF4-FFF2-40B4-BE49-F238E27FC236}">
                    <a16:creationId xmlns:a16="http://schemas.microsoft.com/office/drawing/2014/main" id="{A631952F-FFC6-314F-B43E-C8A823B615B4}"/>
                  </a:ext>
                </a:extLst>
              </p14:cNvPr>
              <p14:cNvContentPartPr/>
              <p14:nvPr/>
            </p14:nvContentPartPr>
            <p14:xfrm>
              <a:off x="2400647" y="1567304"/>
              <a:ext cx="360" cy="360"/>
            </p14:xfrm>
          </p:contentPart>
        </mc:Choice>
        <mc:Fallback xmlns="">
          <p:pic>
            <p:nvPicPr>
              <p:cNvPr id="1076" name="Ink 1075">
                <a:extLst>
                  <a:ext uri="{FF2B5EF4-FFF2-40B4-BE49-F238E27FC236}">
                    <a16:creationId xmlns:a16="http://schemas.microsoft.com/office/drawing/2014/main" id="{A631952F-FFC6-314F-B43E-C8A823B615B4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2382647" y="14593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0">
            <p14:nvContentPartPr>
              <p14:cNvPr id="1077" name="Ink 1076">
                <a:extLst>
                  <a:ext uri="{FF2B5EF4-FFF2-40B4-BE49-F238E27FC236}">
                    <a16:creationId xmlns:a16="http://schemas.microsoft.com/office/drawing/2014/main" id="{81E3C544-11A8-8547-B2AE-6EC1FCA5D7F0}"/>
                  </a:ext>
                </a:extLst>
              </p14:cNvPr>
              <p14:cNvContentPartPr/>
              <p14:nvPr/>
            </p14:nvContentPartPr>
            <p14:xfrm>
              <a:off x="2692247" y="1567304"/>
              <a:ext cx="360" cy="360"/>
            </p14:xfrm>
          </p:contentPart>
        </mc:Choice>
        <mc:Fallback xmlns="">
          <p:pic>
            <p:nvPicPr>
              <p:cNvPr id="1077" name="Ink 1076">
                <a:extLst>
                  <a:ext uri="{FF2B5EF4-FFF2-40B4-BE49-F238E27FC236}">
                    <a16:creationId xmlns:a16="http://schemas.microsoft.com/office/drawing/2014/main" id="{81E3C544-11A8-8547-B2AE-6EC1FCA5D7F0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2674247" y="145930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078" name="Straight Connector 1077">
            <a:extLst>
              <a:ext uri="{FF2B5EF4-FFF2-40B4-BE49-F238E27FC236}">
                <a16:creationId xmlns:a16="http://schemas.microsoft.com/office/drawing/2014/main" id="{CB77C359-7467-034A-BDF7-2300F9A5F128}"/>
              </a:ext>
            </a:extLst>
          </p:cNvPr>
          <p:cNvCxnSpPr>
            <a:cxnSpLocks/>
          </p:cNvCxnSpPr>
          <p:nvPr/>
        </p:nvCxnSpPr>
        <p:spPr>
          <a:xfrm flipH="1">
            <a:off x="2409082" y="113024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9" name="Straight Connector 1078">
            <a:extLst>
              <a:ext uri="{FF2B5EF4-FFF2-40B4-BE49-F238E27FC236}">
                <a16:creationId xmlns:a16="http://schemas.microsoft.com/office/drawing/2014/main" id="{EA368AEA-E739-5645-B811-D537C4DF4065}"/>
              </a:ext>
            </a:extLst>
          </p:cNvPr>
          <p:cNvCxnSpPr>
            <a:cxnSpLocks/>
          </p:cNvCxnSpPr>
          <p:nvPr/>
        </p:nvCxnSpPr>
        <p:spPr>
          <a:xfrm flipH="1">
            <a:off x="2431517" y="11387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0" name="Straight Connector 1079">
            <a:extLst>
              <a:ext uri="{FF2B5EF4-FFF2-40B4-BE49-F238E27FC236}">
                <a16:creationId xmlns:a16="http://schemas.microsoft.com/office/drawing/2014/main" id="{80F4064C-2888-0547-B992-8E78818183A0}"/>
              </a:ext>
            </a:extLst>
          </p:cNvPr>
          <p:cNvCxnSpPr>
            <a:cxnSpLocks/>
          </p:cNvCxnSpPr>
          <p:nvPr/>
        </p:nvCxnSpPr>
        <p:spPr>
          <a:xfrm flipH="1">
            <a:off x="2467876" y="11240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1" name="Straight Connector 1080">
            <a:extLst>
              <a:ext uri="{FF2B5EF4-FFF2-40B4-BE49-F238E27FC236}">
                <a16:creationId xmlns:a16="http://schemas.microsoft.com/office/drawing/2014/main" id="{85BC5B60-9961-824A-8DB1-8A6B2F292E95}"/>
              </a:ext>
            </a:extLst>
          </p:cNvPr>
          <p:cNvCxnSpPr>
            <a:cxnSpLocks/>
          </p:cNvCxnSpPr>
          <p:nvPr/>
        </p:nvCxnSpPr>
        <p:spPr>
          <a:xfrm flipH="1">
            <a:off x="2383553" y="107222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2" name="Straight Connector 1081">
            <a:extLst>
              <a:ext uri="{FF2B5EF4-FFF2-40B4-BE49-F238E27FC236}">
                <a16:creationId xmlns:a16="http://schemas.microsoft.com/office/drawing/2014/main" id="{661EFB2C-4AA2-E642-AC2C-EE51907C8D93}"/>
              </a:ext>
            </a:extLst>
          </p:cNvPr>
          <p:cNvCxnSpPr>
            <a:cxnSpLocks/>
          </p:cNvCxnSpPr>
          <p:nvPr/>
        </p:nvCxnSpPr>
        <p:spPr>
          <a:xfrm flipH="1">
            <a:off x="2503461" y="11410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3" name="Straight Connector 1082">
            <a:extLst>
              <a:ext uri="{FF2B5EF4-FFF2-40B4-BE49-F238E27FC236}">
                <a16:creationId xmlns:a16="http://schemas.microsoft.com/office/drawing/2014/main" id="{237E550B-A2ED-8140-93AD-6F8F305CC7CE}"/>
              </a:ext>
            </a:extLst>
          </p:cNvPr>
          <p:cNvCxnSpPr>
            <a:cxnSpLocks/>
          </p:cNvCxnSpPr>
          <p:nvPr/>
        </p:nvCxnSpPr>
        <p:spPr>
          <a:xfrm flipH="1">
            <a:off x="2604031" y="115886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4" name="Straight Connector 1083">
            <a:extLst>
              <a:ext uri="{FF2B5EF4-FFF2-40B4-BE49-F238E27FC236}">
                <a16:creationId xmlns:a16="http://schemas.microsoft.com/office/drawing/2014/main" id="{BE1B63BD-F3C2-124B-8E7D-033E397D97CC}"/>
              </a:ext>
            </a:extLst>
          </p:cNvPr>
          <p:cNvCxnSpPr>
            <a:cxnSpLocks/>
          </p:cNvCxnSpPr>
          <p:nvPr/>
        </p:nvCxnSpPr>
        <p:spPr>
          <a:xfrm flipH="1">
            <a:off x="2664372" y="116660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5" name="Straight Connector 1084">
            <a:extLst>
              <a:ext uri="{FF2B5EF4-FFF2-40B4-BE49-F238E27FC236}">
                <a16:creationId xmlns:a16="http://schemas.microsoft.com/office/drawing/2014/main" id="{BD4B1FBA-6903-7C42-8FEC-9BAFFC46FA9E}"/>
              </a:ext>
            </a:extLst>
          </p:cNvPr>
          <p:cNvCxnSpPr>
            <a:cxnSpLocks/>
          </p:cNvCxnSpPr>
          <p:nvPr/>
        </p:nvCxnSpPr>
        <p:spPr>
          <a:xfrm flipH="1">
            <a:off x="2690674" y="11240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6" name="Straight Connector 1085">
            <a:extLst>
              <a:ext uri="{FF2B5EF4-FFF2-40B4-BE49-F238E27FC236}">
                <a16:creationId xmlns:a16="http://schemas.microsoft.com/office/drawing/2014/main" id="{0DF53080-6798-C148-AC5C-216A60C15A62}"/>
              </a:ext>
            </a:extLst>
          </p:cNvPr>
          <p:cNvCxnSpPr>
            <a:cxnSpLocks/>
          </p:cNvCxnSpPr>
          <p:nvPr/>
        </p:nvCxnSpPr>
        <p:spPr>
          <a:xfrm flipH="1">
            <a:off x="2626465" y="115654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1">
            <p14:nvContentPartPr>
              <p14:cNvPr id="1087" name="Ink 1086">
                <a:extLst>
                  <a:ext uri="{FF2B5EF4-FFF2-40B4-BE49-F238E27FC236}">
                    <a16:creationId xmlns:a16="http://schemas.microsoft.com/office/drawing/2014/main" id="{9552D0A4-7985-0C4D-9236-A4B19CB3BFB8}"/>
                  </a:ext>
                </a:extLst>
              </p14:cNvPr>
              <p14:cNvContentPartPr/>
              <p14:nvPr/>
            </p14:nvContentPartPr>
            <p14:xfrm>
              <a:off x="2501747" y="1624454"/>
              <a:ext cx="360" cy="360"/>
            </p14:xfrm>
          </p:contentPart>
        </mc:Choice>
        <mc:Fallback xmlns="">
          <p:pic>
            <p:nvPicPr>
              <p:cNvPr id="1087" name="Ink 1086">
                <a:extLst>
                  <a:ext uri="{FF2B5EF4-FFF2-40B4-BE49-F238E27FC236}">
                    <a16:creationId xmlns:a16="http://schemas.microsoft.com/office/drawing/2014/main" id="{9552D0A4-7985-0C4D-9236-A4B19CB3BFB8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2483747" y="15164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2">
            <p14:nvContentPartPr>
              <p14:cNvPr id="1088" name="Ink 1087">
                <a:extLst>
                  <a:ext uri="{FF2B5EF4-FFF2-40B4-BE49-F238E27FC236}">
                    <a16:creationId xmlns:a16="http://schemas.microsoft.com/office/drawing/2014/main" id="{B3364B0F-A21A-1C43-A265-9A06AC7C3727}"/>
                  </a:ext>
                </a:extLst>
              </p14:cNvPr>
              <p14:cNvContentPartPr/>
              <p14:nvPr/>
            </p14:nvContentPartPr>
            <p14:xfrm>
              <a:off x="2362547" y="1605404"/>
              <a:ext cx="360" cy="360"/>
            </p14:xfrm>
          </p:contentPart>
        </mc:Choice>
        <mc:Fallback xmlns="">
          <p:pic>
            <p:nvPicPr>
              <p:cNvPr id="1088" name="Ink 1087">
                <a:extLst>
                  <a:ext uri="{FF2B5EF4-FFF2-40B4-BE49-F238E27FC236}">
                    <a16:creationId xmlns:a16="http://schemas.microsoft.com/office/drawing/2014/main" id="{B3364B0F-A21A-1C43-A265-9A06AC7C3727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2344547" y="14974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3">
            <p14:nvContentPartPr>
              <p14:cNvPr id="1089" name="Ink 1088">
                <a:extLst>
                  <a:ext uri="{FF2B5EF4-FFF2-40B4-BE49-F238E27FC236}">
                    <a16:creationId xmlns:a16="http://schemas.microsoft.com/office/drawing/2014/main" id="{5324A119-7AD0-8743-A7D9-2E093836FC24}"/>
                  </a:ext>
                </a:extLst>
              </p14:cNvPr>
              <p14:cNvContentPartPr/>
              <p14:nvPr/>
            </p14:nvContentPartPr>
            <p14:xfrm>
              <a:off x="2654147" y="1605404"/>
              <a:ext cx="360" cy="360"/>
            </p14:xfrm>
          </p:contentPart>
        </mc:Choice>
        <mc:Fallback xmlns="">
          <p:pic>
            <p:nvPicPr>
              <p:cNvPr id="1089" name="Ink 1088">
                <a:extLst>
                  <a:ext uri="{FF2B5EF4-FFF2-40B4-BE49-F238E27FC236}">
                    <a16:creationId xmlns:a16="http://schemas.microsoft.com/office/drawing/2014/main" id="{5324A119-7AD0-8743-A7D9-2E093836FC24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2636147" y="14974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4">
            <p14:nvContentPartPr>
              <p14:cNvPr id="1090" name="Ink 1089">
                <a:extLst>
                  <a:ext uri="{FF2B5EF4-FFF2-40B4-BE49-F238E27FC236}">
                    <a16:creationId xmlns:a16="http://schemas.microsoft.com/office/drawing/2014/main" id="{55680FCB-69F9-DC42-91FF-0F38E83ADCD3}"/>
                  </a:ext>
                </a:extLst>
              </p14:cNvPr>
              <p14:cNvContentPartPr/>
              <p14:nvPr/>
            </p14:nvContentPartPr>
            <p14:xfrm>
              <a:off x="7670647" y="1580004"/>
              <a:ext cx="360" cy="360"/>
            </p14:xfrm>
          </p:contentPart>
        </mc:Choice>
        <mc:Fallback xmlns="">
          <p:pic>
            <p:nvPicPr>
              <p:cNvPr id="1090" name="Ink 1089">
                <a:extLst>
                  <a:ext uri="{FF2B5EF4-FFF2-40B4-BE49-F238E27FC236}">
                    <a16:creationId xmlns:a16="http://schemas.microsoft.com/office/drawing/2014/main" id="{55680FCB-69F9-DC42-91FF-0F38E83ADCD3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7652647" y="147200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091" name="Straight Connector 1090">
            <a:extLst>
              <a:ext uri="{FF2B5EF4-FFF2-40B4-BE49-F238E27FC236}">
                <a16:creationId xmlns:a16="http://schemas.microsoft.com/office/drawing/2014/main" id="{B08391CA-7317-3E4A-8747-83CF3A3C22EC}"/>
              </a:ext>
            </a:extLst>
          </p:cNvPr>
          <p:cNvCxnSpPr>
            <a:cxnSpLocks/>
          </p:cNvCxnSpPr>
          <p:nvPr/>
        </p:nvCxnSpPr>
        <p:spPr>
          <a:xfrm flipH="1">
            <a:off x="7409917" y="11514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2" name="Straight Connector 1091">
            <a:extLst>
              <a:ext uri="{FF2B5EF4-FFF2-40B4-BE49-F238E27FC236}">
                <a16:creationId xmlns:a16="http://schemas.microsoft.com/office/drawing/2014/main" id="{C20C376A-F919-7241-9272-63619D1B1239}"/>
              </a:ext>
            </a:extLst>
          </p:cNvPr>
          <p:cNvCxnSpPr>
            <a:cxnSpLocks/>
          </p:cNvCxnSpPr>
          <p:nvPr/>
        </p:nvCxnSpPr>
        <p:spPr>
          <a:xfrm flipH="1">
            <a:off x="7446276" y="11367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3" name="Straight Connector 1092">
            <a:extLst>
              <a:ext uri="{FF2B5EF4-FFF2-40B4-BE49-F238E27FC236}">
                <a16:creationId xmlns:a16="http://schemas.microsoft.com/office/drawing/2014/main" id="{FF89D346-A1D1-604F-881E-AA417B49E1DA}"/>
              </a:ext>
            </a:extLst>
          </p:cNvPr>
          <p:cNvCxnSpPr>
            <a:cxnSpLocks/>
          </p:cNvCxnSpPr>
          <p:nvPr/>
        </p:nvCxnSpPr>
        <p:spPr>
          <a:xfrm flipH="1">
            <a:off x="7481861" y="11537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4" name="Straight Connector 1093">
            <a:extLst>
              <a:ext uri="{FF2B5EF4-FFF2-40B4-BE49-F238E27FC236}">
                <a16:creationId xmlns:a16="http://schemas.microsoft.com/office/drawing/2014/main" id="{6D348E9A-7B78-854B-A828-8423C88A1A29}"/>
              </a:ext>
            </a:extLst>
          </p:cNvPr>
          <p:cNvCxnSpPr>
            <a:cxnSpLocks/>
          </p:cNvCxnSpPr>
          <p:nvPr/>
        </p:nvCxnSpPr>
        <p:spPr>
          <a:xfrm flipH="1">
            <a:off x="7582431" y="117156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5" name="Straight Connector 1094">
            <a:extLst>
              <a:ext uri="{FF2B5EF4-FFF2-40B4-BE49-F238E27FC236}">
                <a16:creationId xmlns:a16="http://schemas.microsoft.com/office/drawing/2014/main" id="{E2EBC5E1-3F60-9F47-A34C-EB7411487718}"/>
              </a:ext>
            </a:extLst>
          </p:cNvPr>
          <p:cNvCxnSpPr>
            <a:cxnSpLocks/>
          </p:cNvCxnSpPr>
          <p:nvPr/>
        </p:nvCxnSpPr>
        <p:spPr>
          <a:xfrm flipH="1">
            <a:off x="7725547" y="114680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6" name="Straight Connector 1095">
            <a:extLst>
              <a:ext uri="{FF2B5EF4-FFF2-40B4-BE49-F238E27FC236}">
                <a16:creationId xmlns:a16="http://schemas.microsoft.com/office/drawing/2014/main" id="{C2B73D54-64E7-6D4F-9A72-9CE68CEFDBD2}"/>
              </a:ext>
            </a:extLst>
          </p:cNvPr>
          <p:cNvCxnSpPr>
            <a:cxnSpLocks/>
          </p:cNvCxnSpPr>
          <p:nvPr/>
        </p:nvCxnSpPr>
        <p:spPr>
          <a:xfrm flipH="1">
            <a:off x="7829984" y="114913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7" name="Straight Connector 1096">
            <a:extLst>
              <a:ext uri="{FF2B5EF4-FFF2-40B4-BE49-F238E27FC236}">
                <a16:creationId xmlns:a16="http://schemas.microsoft.com/office/drawing/2014/main" id="{58D5A5BA-6F90-3A4F-8EB8-10A2F80C44FE}"/>
              </a:ext>
            </a:extLst>
          </p:cNvPr>
          <p:cNvCxnSpPr>
            <a:cxnSpLocks/>
          </p:cNvCxnSpPr>
          <p:nvPr/>
        </p:nvCxnSpPr>
        <p:spPr>
          <a:xfrm flipH="1">
            <a:off x="7782794" y="111122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8" name="Straight Connector 1097">
            <a:extLst>
              <a:ext uri="{FF2B5EF4-FFF2-40B4-BE49-F238E27FC236}">
                <a16:creationId xmlns:a16="http://schemas.microsoft.com/office/drawing/2014/main" id="{371EFE91-8A41-7B45-B835-E0913B6AA1F9}"/>
              </a:ext>
            </a:extLst>
          </p:cNvPr>
          <p:cNvCxnSpPr>
            <a:cxnSpLocks/>
          </p:cNvCxnSpPr>
          <p:nvPr/>
        </p:nvCxnSpPr>
        <p:spPr>
          <a:xfrm flipH="1">
            <a:off x="7642772" y="117930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9" name="Straight Connector 1098">
            <a:extLst>
              <a:ext uri="{FF2B5EF4-FFF2-40B4-BE49-F238E27FC236}">
                <a16:creationId xmlns:a16="http://schemas.microsoft.com/office/drawing/2014/main" id="{D1AB66E0-A1F9-7D4F-BFAB-F750571B2D50}"/>
              </a:ext>
            </a:extLst>
          </p:cNvPr>
          <p:cNvCxnSpPr>
            <a:cxnSpLocks/>
          </p:cNvCxnSpPr>
          <p:nvPr/>
        </p:nvCxnSpPr>
        <p:spPr>
          <a:xfrm flipH="1">
            <a:off x="7669074" y="11367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0" name="Straight Connector 1099">
            <a:extLst>
              <a:ext uri="{FF2B5EF4-FFF2-40B4-BE49-F238E27FC236}">
                <a16:creationId xmlns:a16="http://schemas.microsoft.com/office/drawing/2014/main" id="{8277FD13-4B88-6846-BDDD-8ECB5E95609F}"/>
              </a:ext>
            </a:extLst>
          </p:cNvPr>
          <p:cNvCxnSpPr>
            <a:cxnSpLocks/>
          </p:cNvCxnSpPr>
          <p:nvPr/>
        </p:nvCxnSpPr>
        <p:spPr>
          <a:xfrm flipH="1">
            <a:off x="7604865" y="116924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5">
            <p14:nvContentPartPr>
              <p14:cNvPr id="1101" name="Ink 1100">
                <a:extLst>
                  <a:ext uri="{FF2B5EF4-FFF2-40B4-BE49-F238E27FC236}">
                    <a16:creationId xmlns:a16="http://schemas.microsoft.com/office/drawing/2014/main" id="{25614EFB-CE4D-7B46-93F1-1458C9758FAD}"/>
                  </a:ext>
                </a:extLst>
              </p14:cNvPr>
              <p14:cNvContentPartPr/>
              <p14:nvPr/>
            </p14:nvContentPartPr>
            <p14:xfrm>
              <a:off x="7531447" y="1560954"/>
              <a:ext cx="360" cy="360"/>
            </p14:xfrm>
          </p:contentPart>
        </mc:Choice>
        <mc:Fallback xmlns="">
          <p:pic>
            <p:nvPicPr>
              <p:cNvPr id="1101" name="Ink 1100">
                <a:extLst>
                  <a:ext uri="{FF2B5EF4-FFF2-40B4-BE49-F238E27FC236}">
                    <a16:creationId xmlns:a16="http://schemas.microsoft.com/office/drawing/2014/main" id="{25614EFB-CE4D-7B46-93F1-1458C9758FAD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7513447" y="14529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6">
            <p14:nvContentPartPr>
              <p14:cNvPr id="1102" name="Ink 1101">
                <a:extLst>
                  <a:ext uri="{FF2B5EF4-FFF2-40B4-BE49-F238E27FC236}">
                    <a16:creationId xmlns:a16="http://schemas.microsoft.com/office/drawing/2014/main" id="{6B6DB642-CB87-E64F-B9F7-A3CF69F828B4}"/>
                  </a:ext>
                </a:extLst>
              </p14:cNvPr>
              <p14:cNvContentPartPr/>
              <p14:nvPr/>
            </p14:nvContentPartPr>
            <p14:xfrm>
              <a:off x="7823047" y="1560954"/>
              <a:ext cx="360" cy="360"/>
            </p14:xfrm>
          </p:contentPart>
        </mc:Choice>
        <mc:Fallback xmlns="">
          <p:pic>
            <p:nvPicPr>
              <p:cNvPr id="1102" name="Ink 1101">
                <a:extLst>
                  <a:ext uri="{FF2B5EF4-FFF2-40B4-BE49-F238E27FC236}">
                    <a16:creationId xmlns:a16="http://schemas.microsoft.com/office/drawing/2014/main" id="{6B6DB642-CB87-E64F-B9F7-A3CF69F828B4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7805047" y="145295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103" name="Straight Connector 1102">
            <a:extLst>
              <a:ext uri="{FF2B5EF4-FFF2-40B4-BE49-F238E27FC236}">
                <a16:creationId xmlns:a16="http://schemas.microsoft.com/office/drawing/2014/main" id="{BA9BCC57-04BB-0642-A744-9E490E9982A1}"/>
              </a:ext>
            </a:extLst>
          </p:cNvPr>
          <p:cNvCxnSpPr>
            <a:cxnSpLocks/>
          </p:cNvCxnSpPr>
          <p:nvPr/>
        </p:nvCxnSpPr>
        <p:spPr>
          <a:xfrm flipH="1">
            <a:off x="7539882" y="112389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4" name="Straight Connector 1103">
            <a:extLst>
              <a:ext uri="{FF2B5EF4-FFF2-40B4-BE49-F238E27FC236}">
                <a16:creationId xmlns:a16="http://schemas.microsoft.com/office/drawing/2014/main" id="{88E614BF-DE63-4E47-9824-E205EE290956}"/>
              </a:ext>
            </a:extLst>
          </p:cNvPr>
          <p:cNvCxnSpPr>
            <a:cxnSpLocks/>
          </p:cNvCxnSpPr>
          <p:nvPr/>
        </p:nvCxnSpPr>
        <p:spPr>
          <a:xfrm flipH="1">
            <a:off x="7562317" y="11324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5" name="Straight Connector 1104">
            <a:extLst>
              <a:ext uri="{FF2B5EF4-FFF2-40B4-BE49-F238E27FC236}">
                <a16:creationId xmlns:a16="http://schemas.microsoft.com/office/drawing/2014/main" id="{DA9A1D1B-0862-4245-AAD2-0CCEC639FC43}"/>
              </a:ext>
            </a:extLst>
          </p:cNvPr>
          <p:cNvCxnSpPr>
            <a:cxnSpLocks/>
          </p:cNvCxnSpPr>
          <p:nvPr/>
        </p:nvCxnSpPr>
        <p:spPr>
          <a:xfrm flipH="1">
            <a:off x="7598676" y="11177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6" name="Straight Connector 1105">
            <a:extLst>
              <a:ext uri="{FF2B5EF4-FFF2-40B4-BE49-F238E27FC236}">
                <a16:creationId xmlns:a16="http://schemas.microsoft.com/office/drawing/2014/main" id="{82D921BD-5751-874C-98CC-38C6C449E5CB}"/>
              </a:ext>
            </a:extLst>
          </p:cNvPr>
          <p:cNvCxnSpPr>
            <a:cxnSpLocks/>
          </p:cNvCxnSpPr>
          <p:nvPr/>
        </p:nvCxnSpPr>
        <p:spPr>
          <a:xfrm flipH="1">
            <a:off x="7514353" y="106587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7" name="Straight Connector 1106">
            <a:extLst>
              <a:ext uri="{FF2B5EF4-FFF2-40B4-BE49-F238E27FC236}">
                <a16:creationId xmlns:a16="http://schemas.microsoft.com/office/drawing/2014/main" id="{C7FCFEE4-B384-B640-A85A-514557DE1EDC}"/>
              </a:ext>
            </a:extLst>
          </p:cNvPr>
          <p:cNvCxnSpPr>
            <a:cxnSpLocks/>
          </p:cNvCxnSpPr>
          <p:nvPr/>
        </p:nvCxnSpPr>
        <p:spPr>
          <a:xfrm flipH="1">
            <a:off x="7634261" y="11347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8" name="Straight Connector 1107">
            <a:extLst>
              <a:ext uri="{FF2B5EF4-FFF2-40B4-BE49-F238E27FC236}">
                <a16:creationId xmlns:a16="http://schemas.microsoft.com/office/drawing/2014/main" id="{1FE3CD18-AE4C-5F4F-9632-4C16748B4E6E}"/>
              </a:ext>
            </a:extLst>
          </p:cNvPr>
          <p:cNvCxnSpPr>
            <a:cxnSpLocks/>
          </p:cNvCxnSpPr>
          <p:nvPr/>
        </p:nvCxnSpPr>
        <p:spPr>
          <a:xfrm flipH="1">
            <a:off x="7734831" y="115251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9" name="Straight Connector 1108">
            <a:extLst>
              <a:ext uri="{FF2B5EF4-FFF2-40B4-BE49-F238E27FC236}">
                <a16:creationId xmlns:a16="http://schemas.microsoft.com/office/drawing/2014/main" id="{5BFCACF1-0D26-8342-9321-ED489697CD26}"/>
              </a:ext>
            </a:extLst>
          </p:cNvPr>
          <p:cNvCxnSpPr>
            <a:cxnSpLocks/>
          </p:cNvCxnSpPr>
          <p:nvPr/>
        </p:nvCxnSpPr>
        <p:spPr>
          <a:xfrm flipH="1">
            <a:off x="7795172" y="116025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0" name="Straight Connector 1109">
            <a:extLst>
              <a:ext uri="{FF2B5EF4-FFF2-40B4-BE49-F238E27FC236}">
                <a16:creationId xmlns:a16="http://schemas.microsoft.com/office/drawing/2014/main" id="{7AD58F9E-57EF-0648-AF43-7289F968235A}"/>
              </a:ext>
            </a:extLst>
          </p:cNvPr>
          <p:cNvCxnSpPr>
            <a:cxnSpLocks/>
          </p:cNvCxnSpPr>
          <p:nvPr/>
        </p:nvCxnSpPr>
        <p:spPr>
          <a:xfrm flipH="1">
            <a:off x="7821474" y="11177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1" name="Straight Connector 1110">
            <a:extLst>
              <a:ext uri="{FF2B5EF4-FFF2-40B4-BE49-F238E27FC236}">
                <a16:creationId xmlns:a16="http://schemas.microsoft.com/office/drawing/2014/main" id="{8626AAD7-9C60-B240-AF33-25A02847AC3E}"/>
              </a:ext>
            </a:extLst>
          </p:cNvPr>
          <p:cNvCxnSpPr>
            <a:cxnSpLocks/>
          </p:cNvCxnSpPr>
          <p:nvPr/>
        </p:nvCxnSpPr>
        <p:spPr>
          <a:xfrm flipH="1">
            <a:off x="7757265" y="115019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7">
            <p14:nvContentPartPr>
              <p14:cNvPr id="1112" name="Ink 1111">
                <a:extLst>
                  <a:ext uri="{FF2B5EF4-FFF2-40B4-BE49-F238E27FC236}">
                    <a16:creationId xmlns:a16="http://schemas.microsoft.com/office/drawing/2014/main" id="{8E292E62-817C-8341-A603-2C9DEBD7B801}"/>
                  </a:ext>
                </a:extLst>
              </p14:cNvPr>
              <p14:cNvContentPartPr/>
              <p14:nvPr/>
            </p14:nvContentPartPr>
            <p14:xfrm>
              <a:off x="7632547" y="1618104"/>
              <a:ext cx="360" cy="360"/>
            </p14:xfrm>
          </p:contentPart>
        </mc:Choice>
        <mc:Fallback xmlns="">
          <p:pic>
            <p:nvPicPr>
              <p:cNvPr id="1112" name="Ink 1111">
                <a:extLst>
                  <a:ext uri="{FF2B5EF4-FFF2-40B4-BE49-F238E27FC236}">
                    <a16:creationId xmlns:a16="http://schemas.microsoft.com/office/drawing/2014/main" id="{8E292E62-817C-8341-A603-2C9DEBD7B801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7614547" y="15101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8">
            <p14:nvContentPartPr>
              <p14:cNvPr id="1113" name="Ink 1112">
                <a:extLst>
                  <a:ext uri="{FF2B5EF4-FFF2-40B4-BE49-F238E27FC236}">
                    <a16:creationId xmlns:a16="http://schemas.microsoft.com/office/drawing/2014/main" id="{3546BB37-5608-CE43-890E-1BDD63ED4136}"/>
                  </a:ext>
                </a:extLst>
              </p14:cNvPr>
              <p14:cNvContentPartPr/>
              <p14:nvPr/>
            </p14:nvContentPartPr>
            <p14:xfrm>
              <a:off x="7493347" y="1599054"/>
              <a:ext cx="360" cy="360"/>
            </p14:xfrm>
          </p:contentPart>
        </mc:Choice>
        <mc:Fallback xmlns="">
          <p:pic>
            <p:nvPicPr>
              <p:cNvPr id="1113" name="Ink 1112">
                <a:extLst>
                  <a:ext uri="{FF2B5EF4-FFF2-40B4-BE49-F238E27FC236}">
                    <a16:creationId xmlns:a16="http://schemas.microsoft.com/office/drawing/2014/main" id="{3546BB37-5608-CE43-890E-1BDD63ED4136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7475347" y="14910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9">
            <p14:nvContentPartPr>
              <p14:cNvPr id="1114" name="Ink 1113">
                <a:extLst>
                  <a:ext uri="{FF2B5EF4-FFF2-40B4-BE49-F238E27FC236}">
                    <a16:creationId xmlns:a16="http://schemas.microsoft.com/office/drawing/2014/main" id="{E64AE2A8-0BF7-0F43-B6EF-F1AC84819749}"/>
                  </a:ext>
                </a:extLst>
              </p14:cNvPr>
              <p14:cNvContentPartPr/>
              <p14:nvPr/>
            </p14:nvContentPartPr>
            <p14:xfrm>
              <a:off x="7784947" y="1599054"/>
              <a:ext cx="360" cy="360"/>
            </p14:xfrm>
          </p:contentPart>
        </mc:Choice>
        <mc:Fallback xmlns="">
          <p:pic>
            <p:nvPicPr>
              <p:cNvPr id="1114" name="Ink 1113">
                <a:extLst>
                  <a:ext uri="{FF2B5EF4-FFF2-40B4-BE49-F238E27FC236}">
                    <a16:creationId xmlns:a16="http://schemas.microsoft.com/office/drawing/2014/main" id="{E64AE2A8-0BF7-0F43-B6EF-F1AC84819749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7766947" y="14910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30">
            <p14:nvContentPartPr>
              <p14:cNvPr id="1115" name="Ink 1114">
                <a:extLst>
                  <a:ext uri="{FF2B5EF4-FFF2-40B4-BE49-F238E27FC236}">
                    <a16:creationId xmlns:a16="http://schemas.microsoft.com/office/drawing/2014/main" id="{0541FDFF-C743-D244-9ED8-D255A5739A9F}"/>
                  </a:ext>
                </a:extLst>
              </p14:cNvPr>
              <p14:cNvContentPartPr/>
              <p14:nvPr/>
            </p14:nvContentPartPr>
            <p14:xfrm>
              <a:off x="10312247" y="1526353"/>
              <a:ext cx="360" cy="360"/>
            </p14:xfrm>
          </p:contentPart>
        </mc:Choice>
        <mc:Fallback xmlns="">
          <p:pic>
            <p:nvPicPr>
              <p:cNvPr id="1115" name="Ink 1114">
                <a:extLst>
                  <a:ext uri="{FF2B5EF4-FFF2-40B4-BE49-F238E27FC236}">
                    <a16:creationId xmlns:a16="http://schemas.microsoft.com/office/drawing/2014/main" id="{0541FDFF-C743-D244-9ED8-D255A5739A9F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10294247" y="141835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116" name="Straight Connector 1115">
            <a:extLst>
              <a:ext uri="{FF2B5EF4-FFF2-40B4-BE49-F238E27FC236}">
                <a16:creationId xmlns:a16="http://schemas.microsoft.com/office/drawing/2014/main" id="{3C37C1E0-C203-B346-AABE-D5A18F1BDDE0}"/>
              </a:ext>
            </a:extLst>
          </p:cNvPr>
          <p:cNvCxnSpPr>
            <a:cxnSpLocks/>
          </p:cNvCxnSpPr>
          <p:nvPr/>
        </p:nvCxnSpPr>
        <p:spPr>
          <a:xfrm flipH="1">
            <a:off x="10051517" y="114225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7" name="Straight Connector 1116">
            <a:extLst>
              <a:ext uri="{FF2B5EF4-FFF2-40B4-BE49-F238E27FC236}">
                <a16:creationId xmlns:a16="http://schemas.microsoft.com/office/drawing/2014/main" id="{BC5EE80E-1AA2-7A4B-9129-7DECFE75BFD4}"/>
              </a:ext>
            </a:extLst>
          </p:cNvPr>
          <p:cNvCxnSpPr>
            <a:cxnSpLocks/>
          </p:cNvCxnSpPr>
          <p:nvPr/>
        </p:nvCxnSpPr>
        <p:spPr>
          <a:xfrm flipH="1">
            <a:off x="10087876" y="11275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8" name="Straight Connector 1117">
            <a:extLst>
              <a:ext uri="{FF2B5EF4-FFF2-40B4-BE49-F238E27FC236}">
                <a16:creationId xmlns:a16="http://schemas.microsoft.com/office/drawing/2014/main" id="{973107EF-0492-694A-B399-D7A8D2DDA27A}"/>
              </a:ext>
            </a:extLst>
          </p:cNvPr>
          <p:cNvCxnSpPr>
            <a:cxnSpLocks/>
          </p:cNvCxnSpPr>
          <p:nvPr/>
        </p:nvCxnSpPr>
        <p:spPr>
          <a:xfrm flipH="1">
            <a:off x="10123461" y="110012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9" name="Straight Connector 1118">
            <a:extLst>
              <a:ext uri="{FF2B5EF4-FFF2-40B4-BE49-F238E27FC236}">
                <a16:creationId xmlns:a16="http://schemas.microsoft.com/office/drawing/2014/main" id="{2091D6FE-6147-D34C-9692-A0EB3F839D32}"/>
              </a:ext>
            </a:extLst>
          </p:cNvPr>
          <p:cNvCxnSpPr>
            <a:cxnSpLocks/>
          </p:cNvCxnSpPr>
          <p:nvPr/>
        </p:nvCxnSpPr>
        <p:spPr>
          <a:xfrm flipH="1">
            <a:off x="10224031" y="1117914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0" name="Straight Connector 1119">
            <a:extLst>
              <a:ext uri="{FF2B5EF4-FFF2-40B4-BE49-F238E27FC236}">
                <a16:creationId xmlns:a16="http://schemas.microsoft.com/office/drawing/2014/main" id="{DF02F5A4-4C76-4E48-8D87-5A25435E6266}"/>
              </a:ext>
            </a:extLst>
          </p:cNvPr>
          <p:cNvCxnSpPr>
            <a:cxnSpLocks/>
          </p:cNvCxnSpPr>
          <p:nvPr/>
        </p:nvCxnSpPr>
        <p:spPr>
          <a:xfrm flipH="1">
            <a:off x="9974382" y="112100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1" name="Straight Connector 1120">
            <a:extLst>
              <a:ext uri="{FF2B5EF4-FFF2-40B4-BE49-F238E27FC236}">
                <a16:creationId xmlns:a16="http://schemas.microsoft.com/office/drawing/2014/main" id="{7DDE4E2A-1952-4641-8CCE-CD5549E4FF56}"/>
              </a:ext>
            </a:extLst>
          </p:cNvPr>
          <p:cNvCxnSpPr>
            <a:cxnSpLocks/>
          </p:cNvCxnSpPr>
          <p:nvPr/>
        </p:nvCxnSpPr>
        <p:spPr>
          <a:xfrm flipH="1">
            <a:off x="10367147" y="113760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2" name="Straight Connector 1121">
            <a:extLst>
              <a:ext uri="{FF2B5EF4-FFF2-40B4-BE49-F238E27FC236}">
                <a16:creationId xmlns:a16="http://schemas.microsoft.com/office/drawing/2014/main" id="{EBBBA0DE-4119-1541-B23F-F99CDD53E024}"/>
              </a:ext>
            </a:extLst>
          </p:cNvPr>
          <p:cNvCxnSpPr>
            <a:cxnSpLocks/>
          </p:cNvCxnSpPr>
          <p:nvPr/>
        </p:nvCxnSpPr>
        <p:spPr>
          <a:xfrm flipH="1">
            <a:off x="10471584" y="113992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3" name="Straight Connector 1122">
            <a:extLst>
              <a:ext uri="{FF2B5EF4-FFF2-40B4-BE49-F238E27FC236}">
                <a16:creationId xmlns:a16="http://schemas.microsoft.com/office/drawing/2014/main" id="{6B619165-15BA-0B45-BB12-DB0F0F72084E}"/>
              </a:ext>
            </a:extLst>
          </p:cNvPr>
          <p:cNvCxnSpPr>
            <a:cxnSpLocks/>
          </p:cNvCxnSpPr>
          <p:nvPr/>
        </p:nvCxnSpPr>
        <p:spPr>
          <a:xfrm flipH="1">
            <a:off x="10424394" y="11020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4" name="Straight Connector 1123">
            <a:extLst>
              <a:ext uri="{FF2B5EF4-FFF2-40B4-BE49-F238E27FC236}">
                <a16:creationId xmlns:a16="http://schemas.microsoft.com/office/drawing/2014/main" id="{7DD18FA1-D02C-8342-A42D-F548B3B969E1}"/>
              </a:ext>
            </a:extLst>
          </p:cNvPr>
          <p:cNvCxnSpPr>
            <a:cxnSpLocks/>
          </p:cNvCxnSpPr>
          <p:nvPr/>
        </p:nvCxnSpPr>
        <p:spPr>
          <a:xfrm flipH="1">
            <a:off x="10284372" y="1125650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5" name="Straight Connector 1124">
            <a:extLst>
              <a:ext uri="{FF2B5EF4-FFF2-40B4-BE49-F238E27FC236}">
                <a16:creationId xmlns:a16="http://schemas.microsoft.com/office/drawing/2014/main" id="{15782C81-BDA1-B241-A5E4-A5BC9591559D}"/>
              </a:ext>
            </a:extLst>
          </p:cNvPr>
          <p:cNvCxnSpPr>
            <a:cxnSpLocks/>
          </p:cNvCxnSpPr>
          <p:nvPr/>
        </p:nvCxnSpPr>
        <p:spPr>
          <a:xfrm flipH="1">
            <a:off x="10310674" y="11275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6" name="Straight Connector 1125">
            <a:extLst>
              <a:ext uri="{FF2B5EF4-FFF2-40B4-BE49-F238E27FC236}">
                <a16:creationId xmlns:a16="http://schemas.microsoft.com/office/drawing/2014/main" id="{D2967501-2DAC-6143-AAFF-65E59877C084}"/>
              </a:ext>
            </a:extLst>
          </p:cNvPr>
          <p:cNvCxnSpPr>
            <a:cxnSpLocks/>
          </p:cNvCxnSpPr>
          <p:nvPr/>
        </p:nvCxnSpPr>
        <p:spPr>
          <a:xfrm flipH="1">
            <a:off x="10246465" y="1115593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31">
            <p14:nvContentPartPr>
              <p14:cNvPr id="1127" name="Ink 1126">
                <a:extLst>
                  <a:ext uri="{FF2B5EF4-FFF2-40B4-BE49-F238E27FC236}">
                    <a16:creationId xmlns:a16="http://schemas.microsoft.com/office/drawing/2014/main" id="{795EC4E0-0229-194D-9BE3-606FF97E8AB2}"/>
                  </a:ext>
                </a:extLst>
              </p14:cNvPr>
              <p14:cNvContentPartPr/>
              <p14:nvPr/>
            </p14:nvContentPartPr>
            <p14:xfrm>
              <a:off x="10173047" y="1507303"/>
              <a:ext cx="360" cy="360"/>
            </p14:xfrm>
          </p:contentPart>
        </mc:Choice>
        <mc:Fallback xmlns="">
          <p:pic>
            <p:nvPicPr>
              <p:cNvPr id="1127" name="Ink 1126">
                <a:extLst>
                  <a:ext uri="{FF2B5EF4-FFF2-40B4-BE49-F238E27FC236}">
                    <a16:creationId xmlns:a16="http://schemas.microsoft.com/office/drawing/2014/main" id="{795EC4E0-0229-194D-9BE3-606FF97E8AB2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10155047" y="139930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32">
            <p14:nvContentPartPr>
              <p14:cNvPr id="1128" name="Ink 1127">
                <a:extLst>
                  <a:ext uri="{FF2B5EF4-FFF2-40B4-BE49-F238E27FC236}">
                    <a16:creationId xmlns:a16="http://schemas.microsoft.com/office/drawing/2014/main" id="{22073BC9-0F6B-4142-907E-1D73B2E8A287}"/>
                  </a:ext>
                </a:extLst>
              </p14:cNvPr>
              <p14:cNvContentPartPr/>
              <p14:nvPr/>
            </p14:nvContentPartPr>
            <p14:xfrm>
              <a:off x="10464647" y="1507303"/>
              <a:ext cx="360" cy="360"/>
            </p14:xfrm>
          </p:contentPart>
        </mc:Choice>
        <mc:Fallback xmlns="">
          <p:pic>
            <p:nvPicPr>
              <p:cNvPr id="1128" name="Ink 1127">
                <a:extLst>
                  <a:ext uri="{FF2B5EF4-FFF2-40B4-BE49-F238E27FC236}">
                    <a16:creationId xmlns:a16="http://schemas.microsoft.com/office/drawing/2014/main" id="{22073BC9-0F6B-4142-907E-1D73B2E8A287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10446647" y="139930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129" name="Straight Connector 1128">
            <a:extLst>
              <a:ext uri="{FF2B5EF4-FFF2-40B4-BE49-F238E27FC236}">
                <a16:creationId xmlns:a16="http://schemas.microsoft.com/office/drawing/2014/main" id="{1628537D-51CC-B345-A49F-9840CFFA7136}"/>
              </a:ext>
            </a:extLst>
          </p:cNvPr>
          <p:cNvCxnSpPr>
            <a:cxnSpLocks/>
          </p:cNvCxnSpPr>
          <p:nvPr/>
        </p:nvCxnSpPr>
        <p:spPr>
          <a:xfrm flipH="1">
            <a:off x="10181482" y="111469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0" name="Straight Connector 1129">
            <a:extLst>
              <a:ext uri="{FF2B5EF4-FFF2-40B4-BE49-F238E27FC236}">
                <a16:creationId xmlns:a16="http://schemas.microsoft.com/office/drawing/2014/main" id="{BBC5F81A-9833-C84D-899C-390AB36DBEDA}"/>
              </a:ext>
            </a:extLst>
          </p:cNvPr>
          <p:cNvCxnSpPr>
            <a:cxnSpLocks/>
          </p:cNvCxnSpPr>
          <p:nvPr/>
        </p:nvCxnSpPr>
        <p:spPr>
          <a:xfrm flipH="1">
            <a:off x="10203917" y="112320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1" name="Straight Connector 1130">
            <a:extLst>
              <a:ext uri="{FF2B5EF4-FFF2-40B4-BE49-F238E27FC236}">
                <a16:creationId xmlns:a16="http://schemas.microsoft.com/office/drawing/2014/main" id="{780FB6CD-5B1D-6D4A-83DE-C328FB220F1C}"/>
              </a:ext>
            </a:extLst>
          </p:cNvPr>
          <p:cNvCxnSpPr>
            <a:cxnSpLocks/>
          </p:cNvCxnSpPr>
          <p:nvPr/>
        </p:nvCxnSpPr>
        <p:spPr>
          <a:xfrm flipH="1">
            <a:off x="10240276" y="11085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2" name="Straight Connector 1131">
            <a:extLst>
              <a:ext uri="{FF2B5EF4-FFF2-40B4-BE49-F238E27FC236}">
                <a16:creationId xmlns:a16="http://schemas.microsoft.com/office/drawing/2014/main" id="{7ED59162-DEC6-D24C-853D-14AF8922DF5C}"/>
              </a:ext>
            </a:extLst>
          </p:cNvPr>
          <p:cNvCxnSpPr>
            <a:cxnSpLocks/>
          </p:cNvCxnSpPr>
          <p:nvPr/>
        </p:nvCxnSpPr>
        <p:spPr>
          <a:xfrm flipH="1">
            <a:off x="10155953" y="105666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3" name="Straight Connector 1132">
            <a:extLst>
              <a:ext uri="{FF2B5EF4-FFF2-40B4-BE49-F238E27FC236}">
                <a16:creationId xmlns:a16="http://schemas.microsoft.com/office/drawing/2014/main" id="{C56BE9B7-D663-F44B-92FF-1CF8BC9774DB}"/>
              </a:ext>
            </a:extLst>
          </p:cNvPr>
          <p:cNvCxnSpPr>
            <a:cxnSpLocks/>
          </p:cNvCxnSpPr>
          <p:nvPr/>
        </p:nvCxnSpPr>
        <p:spPr>
          <a:xfrm flipH="1">
            <a:off x="10275861" y="112552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4" name="Straight Connector 1133">
            <a:extLst>
              <a:ext uri="{FF2B5EF4-FFF2-40B4-BE49-F238E27FC236}">
                <a16:creationId xmlns:a16="http://schemas.microsoft.com/office/drawing/2014/main" id="{243F573C-FB9F-8F4B-B28E-07A720D8DDB0}"/>
              </a:ext>
            </a:extLst>
          </p:cNvPr>
          <p:cNvCxnSpPr>
            <a:cxnSpLocks/>
          </p:cNvCxnSpPr>
          <p:nvPr/>
        </p:nvCxnSpPr>
        <p:spPr>
          <a:xfrm flipH="1">
            <a:off x="10376431" y="1143314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5" name="Straight Connector 1134">
            <a:extLst>
              <a:ext uri="{FF2B5EF4-FFF2-40B4-BE49-F238E27FC236}">
                <a16:creationId xmlns:a16="http://schemas.microsoft.com/office/drawing/2014/main" id="{5170CFD0-6B79-564A-BD87-56C4A4840CA6}"/>
              </a:ext>
            </a:extLst>
          </p:cNvPr>
          <p:cNvCxnSpPr>
            <a:cxnSpLocks/>
          </p:cNvCxnSpPr>
          <p:nvPr/>
        </p:nvCxnSpPr>
        <p:spPr>
          <a:xfrm flipH="1">
            <a:off x="10436772" y="1106600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6" name="Straight Connector 1135">
            <a:extLst>
              <a:ext uri="{FF2B5EF4-FFF2-40B4-BE49-F238E27FC236}">
                <a16:creationId xmlns:a16="http://schemas.microsoft.com/office/drawing/2014/main" id="{8B52DC3C-0528-CA47-B786-0F706BAD0CD9}"/>
              </a:ext>
            </a:extLst>
          </p:cNvPr>
          <p:cNvCxnSpPr>
            <a:cxnSpLocks/>
          </p:cNvCxnSpPr>
          <p:nvPr/>
        </p:nvCxnSpPr>
        <p:spPr>
          <a:xfrm flipH="1">
            <a:off x="10463074" y="11085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7" name="Straight Connector 1136">
            <a:extLst>
              <a:ext uri="{FF2B5EF4-FFF2-40B4-BE49-F238E27FC236}">
                <a16:creationId xmlns:a16="http://schemas.microsoft.com/office/drawing/2014/main" id="{A403E028-C59A-5843-B3DF-DBDA7450C2E6}"/>
              </a:ext>
            </a:extLst>
          </p:cNvPr>
          <p:cNvCxnSpPr>
            <a:cxnSpLocks/>
          </p:cNvCxnSpPr>
          <p:nvPr/>
        </p:nvCxnSpPr>
        <p:spPr>
          <a:xfrm flipH="1">
            <a:off x="10398865" y="1140993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33">
            <p14:nvContentPartPr>
              <p14:cNvPr id="1138" name="Ink 1137">
                <a:extLst>
                  <a:ext uri="{FF2B5EF4-FFF2-40B4-BE49-F238E27FC236}">
                    <a16:creationId xmlns:a16="http://schemas.microsoft.com/office/drawing/2014/main" id="{B84B9514-0380-5D46-9101-1B9089AE372F}"/>
                  </a:ext>
                </a:extLst>
              </p14:cNvPr>
              <p14:cNvContentPartPr/>
              <p14:nvPr/>
            </p14:nvContentPartPr>
            <p14:xfrm>
              <a:off x="10274147" y="1564453"/>
              <a:ext cx="360" cy="360"/>
            </p14:xfrm>
          </p:contentPart>
        </mc:Choice>
        <mc:Fallback xmlns="">
          <p:pic>
            <p:nvPicPr>
              <p:cNvPr id="1138" name="Ink 1137">
                <a:extLst>
                  <a:ext uri="{FF2B5EF4-FFF2-40B4-BE49-F238E27FC236}">
                    <a16:creationId xmlns:a16="http://schemas.microsoft.com/office/drawing/2014/main" id="{B84B9514-0380-5D46-9101-1B9089AE372F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10256147" y="145645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34">
            <p14:nvContentPartPr>
              <p14:cNvPr id="1139" name="Ink 1138">
                <a:extLst>
                  <a:ext uri="{FF2B5EF4-FFF2-40B4-BE49-F238E27FC236}">
                    <a16:creationId xmlns:a16="http://schemas.microsoft.com/office/drawing/2014/main" id="{901593E5-B8FD-374D-B654-70A10E5547D8}"/>
                  </a:ext>
                </a:extLst>
              </p14:cNvPr>
              <p14:cNvContentPartPr/>
              <p14:nvPr/>
            </p14:nvContentPartPr>
            <p14:xfrm>
              <a:off x="10134947" y="1545403"/>
              <a:ext cx="360" cy="360"/>
            </p14:xfrm>
          </p:contentPart>
        </mc:Choice>
        <mc:Fallback xmlns="">
          <p:pic>
            <p:nvPicPr>
              <p:cNvPr id="1139" name="Ink 1138">
                <a:extLst>
                  <a:ext uri="{FF2B5EF4-FFF2-40B4-BE49-F238E27FC236}">
                    <a16:creationId xmlns:a16="http://schemas.microsoft.com/office/drawing/2014/main" id="{901593E5-B8FD-374D-B654-70A10E5547D8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10116947" y="143740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35">
            <p14:nvContentPartPr>
              <p14:cNvPr id="1140" name="Ink 1139">
                <a:extLst>
                  <a:ext uri="{FF2B5EF4-FFF2-40B4-BE49-F238E27FC236}">
                    <a16:creationId xmlns:a16="http://schemas.microsoft.com/office/drawing/2014/main" id="{E662F020-2064-E343-B53A-0159A3EC8DD2}"/>
                  </a:ext>
                </a:extLst>
              </p14:cNvPr>
              <p14:cNvContentPartPr/>
              <p14:nvPr/>
            </p14:nvContentPartPr>
            <p14:xfrm>
              <a:off x="10426547" y="1545403"/>
              <a:ext cx="360" cy="360"/>
            </p14:xfrm>
          </p:contentPart>
        </mc:Choice>
        <mc:Fallback xmlns="">
          <p:pic>
            <p:nvPicPr>
              <p:cNvPr id="1140" name="Ink 1139">
                <a:extLst>
                  <a:ext uri="{FF2B5EF4-FFF2-40B4-BE49-F238E27FC236}">
                    <a16:creationId xmlns:a16="http://schemas.microsoft.com/office/drawing/2014/main" id="{E662F020-2064-E343-B53A-0159A3EC8DD2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10408547" y="143740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36">
            <p14:nvContentPartPr>
              <p14:cNvPr id="1141" name="Ink 1140">
                <a:extLst>
                  <a:ext uri="{FF2B5EF4-FFF2-40B4-BE49-F238E27FC236}">
                    <a16:creationId xmlns:a16="http://schemas.microsoft.com/office/drawing/2014/main" id="{1270F232-29E0-4149-992B-2279EEE4AA93}"/>
                  </a:ext>
                </a:extLst>
              </p14:cNvPr>
              <p14:cNvContentPartPr/>
              <p14:nvPr/>
            </p14:nvContentPartPr>
            <p14:xfrm>
              <a:off x="7969097" y="1586354"/>
              <a:ext cx="360" cy="360"/>
            </p14:xfrm>
          </p:contentPart>
        </mc:Choice>
        <mc:Fallback xmlns="">
          <p:pic>
            <p:nvPicPr>
              <p:cNvPr id="1141" name="Ink 1140">
                <a:extLst>
                  <a:ext uri="{FF2B5EF4-FFF2-40B4-BE49-F238E27FC236}">
                    <a16:creationId xmlns:a16="http://schemas.microsoft.com/office/drawing/2014/main" id="{1270F232-29E0-4149-992B-2279EEE4AA93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7951097" y="147835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142" name="Straight Connector 1141">
            <a:extLst>
              <a:ext uri="{FF2B5EF4-FFF2-40B4-BE49-F238E27FC236}">
                <a16:creationId xmlns:a16="http://schemas.microsoft.com/office/drawing/2014/main" id="{C87581EC-C92B-0546-AB00-C1960CBDF0F0}"/>
              </a:ext>
            </a:extLst>
          </p:cNvPr>
          <p:cNvCxnSpPr>
            <a:cxnSpLocks/>
          </p:cNvCxnSpPr>
          <p:nvPr/>
        </p:nvCxnSpPr>
        <p:spPr>
          <a:xfrm flipH="1">
            <a:off x="7880881" y="117791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3" name="Straight Connector 1142">
            <a:extLst>
              <a:ext uri="{FF2B5EF4-FFF2-40B4-BE49-F238E27FC236}">
                <a16:creationId xmlns:a16="http://schemas.microsoft.com/office/drawing/2014/main" id="{8CDE8CDA-4862-FC4A-8C6F-C2C591E4A0FB}"/>
              </a:ext>
            </a:extLst>
          </p:cNvPr>
          <p:cNvCxnSpPr>
            <a:cxnSpLocks/>
          </p:cNvCxnSpPr>
          <p:nvPr/>
        </p:nvCxnSpPr>
        <p:spPr>
          <a:xfrm flipH="1">
            <a:off x="8023997" y="115315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4" name="Straight Connector 1143">
            <a:extLst>
              <a:ext uri="{FF2B5EF4-FFF2-40B4-BE49-F238E27FC236}">
                <a16:creationId xmlns:a16="http://schemas.microsoft.com/office/drawing/2014/main" id="{2586072F-C589-CC43-98FE-02399ACEBC07}"/>
              </a:ext>
            </a:extLst>
          </p:cNvPr>
          <p:cNvCxnSpPr>
            <a:cxnSpLocks/>
          </p:cNvCxnSpPr>
          <p:nvPr/>
        </p:nvCxnSpPr>
        <p:spPr>
          <a:xfrm flipH="1">
            <a:off x="8128434" y="115548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5" name="Straight Connector 1144">
            <a:extLst>
              <a:ext uri="{FF2B5EF4-FFF2-40B4-BE49-F238E27FC236}">
                <a16:creationId xmlns:a16="http://schemas.microsoft.com/office/drawing/2014/main" id="{E6FFB6B3-4D84-6049-84FC-1AE53EF63E5E}"/>
              </a:ext>
            </a:extLst>
          </p:cNvPr>
          <p:cNvCxnSpPr>
            <a:cxnSpLocks/>
          </p:cNvCxnSpPr>
          <p:nvPr/>
        </p:nvCxnSpPr>
        <p:spPr>
          <a:xfrm flipH="1">
            <a:off x="8081244" y="111757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6" name="Straight Connector 1145">
            <a:extLst>
              <a:ext uri="{FF2B5EF4-FFF2-40B4-BE49-F238E27FC236}">
                <a16:creationId xmlns:a16="http://schemas.microsoft.com/office/drawing/2014/main" id="{CD66E967-6AD0-AA40-B87F-910B9AF41C5B}"/>
              </a:ext>
            </a:extLst>
          </p:cNvPr>
          <p:cNvCxnSpPr>
            <a:cxnSpLocks/>
          </p:cNvCxnSpPr>
          <p:nvPr/>
        </p:nvCxnSpPr>
        <p:spPr>
          <a:xfrm flipH="1">
            <a:off x="7941222" y="118565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7" name="Straight Connector 1146">
            <a:extLst>
              <a:ext uri="{FF2B5EF4-FFF2-40B4-BE49-F238E27FC236}">
                <a16:creationId xmlns:a16="http://schemas.microsoft.com/office/drawing/2014/main" id="{0664FCDF-87C9-524E-8576-57250A388593}"/>
              </a:ext>
            </a:extLst>
          </p:cNvPr>
          <p:cNvCxnSpPr>
            <a:cxnSpLocks/>
          </p:cNvCxnSpPr>
          <p:nvPr/>
        </p:nvCxnSpPr>
        <p:spPr>
          <a:xfrm flipH="1">
            <a:off x="7967524" y="11431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8" name="Straight Connector 1147">
            <a:extLst>
              <a:ext uri="{FF2B5EF4-FFF2-40B4-BE49-F238E27FC236}">
                <a16:creationId xmlns:a16="http://schemas.microsoft.com/office/drawing/2014/main" id="{BBD75C47-607F-4C44-8EA3-F66D484F43A3}"/>
              </a:ext>
            </a:extLst>
          </p:cNvPr>
          <p:cNvCxnSpPr>
            <a:cxnSpLocks/>
          </p:cNvCxnSpPr>
          <p:nvPr/>
        </p:nvCxnSpPr>
        <p:spPr>
          <a:xfrm flipH="1">
            <a:off x="7903315" y="117559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38">
            <p14:nvContentPartPr>
              <p14:cNvPr id="1149" name="Ink 1148">
                <a:extLst>
                  <a:ext uri="{FF2B5EF4-FFF2-40B4-BE49-F238E27FC236}">
                    <a16:creationId xmlns:a16="http://schemas.microsoft.com/office/drawing/2014/main" id="{77CF071B-858A-934C-831F-7DCCCAB5800B}"/>
                  </a:ext>
                </a:extLst>
              </p14:cNvPr>
              <p14:cNvContentPartPr/>
              <p14:nvPr/>
            </p14:nvContentPartPr>
            <p14:xfrm>
              <a:off x="8121497" y="1567304"/>
              <a:ext cx="360" cy="360"/>
            </p14:xfrm>
          </p:contentPart>
        </mc:Choice>
        <mc:Fallback xmlns="">
          <p:pic>
            <p:nvPicPr>
              <p:cNvPr id="1149" name="Ink 1148">
                <a:extLst>
                  <a:ext uri="{FF2B5EF4-FFF2-40B4-BE49-F238E27FC236}">
                    <a16:creationId xmlns:a16="http://schemas.microsoft.com/office/drawing/2014/main" id="{77CF071B-858A-934C-831F-7DCCCAB5800B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8103497" y="145930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150" name="Straight Connector 1149">
            <a:extLst>
              <a:ext uri="{FF2B5EF4-FFF2-40B4-BE49-F238E27FC236}">
                <a16:creationId xmlns:a16="http://schemas.microsoft.com/office/drawing/2014/main" id="{660C643A-A9DA-0642-840B-38933A38AA84}"/>
              </a:ext>
            </a:extLst>
          </p:cNvPr>
          <p:cNvCxnSpPr>
            <a:cxnSpLocks/>
          </p:cNvCxnSpPr>
          <p:nvPr/>
        </p:nvCxnSpPr>
        <p:spPr>
          <a:xfrm flipH="1">
            <a:off x="7860767" y="11387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1" name="Straight Connector 1150">
            <a:extLst>
              <a:ext uri="{FF2B5EF4-FFF2-40B4-BE49-F238E27FC236}">
                <a16:creationId xmlns:a16="http://schemas.microsoft.com/office/drawing/2014/main" id="{5B29F1E1-8C87-C043-99E2-B19610EC6180}"/>
              </a:ext>
            </a:extLst>
          </p:cNvPr>
          <p:cNvCxnSpPr>
            <a:cxnSpLocks/>
          </p:cNvCxnSpPr>
          <p:nvPr/>
        </p:nvCxnSpPr>
        <p:spPr>
          <a:xfrm flipH="1">
            <a:off x="7897126" y="11240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2" name="Straight Connector 1151">
            <a:extLst>
              <a:ext uri="{FF2B5EF4-FFF2-40B4-BE49-F238E27FC236}">
                <a16:creationId xmlns:a16="http://schemas.microsoft.com/office/drawing/2014/main" id="{554F31B1-C835-A44F-B894-0D4A026BB207}"/>
              </a:ext>
            </a:extLst>
          </p:cNvPr>
          <p:cNvCxnSpPr>
            <a:cxnSpLocks/>
          </p:cNvCxnSpPr>
          <p:nvPr/>
        </p:nvCxnSpPr>
        <p:spPr>
          <a:xfrm flipH="1">
            <a:off x="7932711" y="11410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3" name="Straight Connector 1152">
            <a:extLst>
              <a:ext uri="{FF2B5EF4-FFF2-40B4-BE49-F238E27FC236}">
                <a16:creationId xmlns:a16="http://schemas.microsoft.com/office/drawing/2014/main" id="{DB70DF07-91B4-CC44-86AB-DC75B902BC0A}"/>
              </a:ext>
            </a:extLst>
          </p:cNvPr>
          <p:cNvCxnSpPr>
            <a:cxnSpLocks/>
          </p:cNvCxnSpPr>
          <p:nvPr/>
        </p:nvCxnSpPr>
        <p:spPr>
          <a:xfrm flipH="1">
            <a:off x="8033281" y="115886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4" name="Straight Connector 1153">
            <a:extLst>
              <a:ext uri="{FF2B5EF4-FFF2-40B4-BE49-F238E27FC236}">
                <a16:creationId xmlns:a16="http://schemas.microsoft.com/office/drawing/2014/main" id="{59CDAC00-43B3-F144-931D-4E651C635E7F}"/>
              </a:ext>
            </a:extLst>
          </p:cNvPr>
          <p:cNvCxnSpPr>
            <a:cxnSpLocks/>
          </p:cNvCxnSpPr>
          <p:nvPr/>
        </p:nvCxnSpPr>
        <p:spPr>
          <a:xfrm flipH="1">
            <a:off x="8093622" y="116660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5" name="Straight Connector 1154">
            <a:extLst>
              <a:ext uri="{FF2B5EF4-FFF2-40B4-BE49-F238E27FC236}">
                <a16:creationId xmlns:a16="http://schemas.microsoft.com/office/drawing/2014/main" id="{8A95AD50-D8BD-F94A-B512-04C18B84129B}"/>
              </a:ext>
            </a:extLst>
          </p:cNvPr>
          <p:cNvCxnSpPr>
            <a:cxnSpLocks/>
          </p:cNvCxnSpPr>
          <p:nvPr/>
        </p:nvCxnSpPr>
        <p:spPr>
          <a:xfrm flipH="1">
            <a:off x="8119924" y="11240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6" name="Straight Connector 1155">
            <a:extLst>
              <a:ext uri="{FF2B5EF4-FFF2-40B4-BE49-F238E27FC236}">
                <a16:creationId xmlns:a16="http://schemas.microsoft.com/office/drawing/2014/main" id="{4AB8393C-7167-B744-9E1F-F843939B0F8A}"/>
              </a:ext>
            </a:extLst>
          </p:cNvPr>
          <p:cNvCxnSpPr>
            <a:cxnSpLocks/>
          </p:cNvCxnSpPr>
          <p:nvPr/>
        </p:nvCxnSpPr>
        <p:spPr>
          <a:xfrm flipH="1">
            <a:off x="8055715" y="115654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39">
            <p14:nvContentPartPr>
              <p14:cNvPr id="1157" name="Ink 1156">
                <a:extLst>
                  <a:ext uri="{FF2B5EF4-FFF2-40B4-BE49-F238E27FC236}">
                    <a16:creationId xmlns:a16="http://schemas.microsoft.com/office/drawing/2014/main" id="{267B9150-FCF4-CE46-8BD0-EF3061A453F5}"/>
                  </a:ext>
                </a:extLst>
              </p14:cNvPr>
              <p14:cNvContentPartPr/>
              <p14:nvPr/>
            </p14:nvContentPartPr>
            <p14:xfrm>
              <a:off x="7930997" y="1624454"/>
              <a:ext cx="360" cy="360"/>
            </p14:xfrm>
          </p:contentPart>
        </mc:Choice>
        <mc:Fallback xmlns="">
          <p:pic>
            <p:nvPicPr>
              <p:cNvPr id="1157" name="Ink 1156">
                <a:extLst>
                  <a:ext uri="{FF2B5EF4-FFF2-40B4-BE49-F238E27FC236}">
                    <a16:creationId xmlns:a16="http://schemas.microsoft.com/office/drawing/2014/main" id="{267B9150-FCF4-CE46-8BD0-EF3061A453F5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7912997" y="15164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40">
            <p14:nvContentPartPr>
              <p14:cNvPr id="1158" name="Ink 1157">
                <a:extLst>
                  <a:ext uri="{FF2B5EF4-FFF2-40B4-BE49-F238E27FC236}">
                    <a16:creationId xmlns:a16="http://schemas.microsoft.com/office/drawing/2014/main" id="{2A7603BF-07F6-2249-A9A1-ED5FEF5BB39F}"/>
                  </a:ext>
                </a:extLst>
              </p14:cNvPr>
              <p14:cNvContentPartPr/>
              <p14:nvPr/>
            </p14:nvContentPartPr>
            <p14:xfrm>
              <a:off x="8083397" y="1605404"/>
              <a:ext cx="360" cy="360"/>
            </p14:xfrm>
          </p:contentPart>
        </mc:Choice>
        <mc:Fallback xmlns="">
          <p:pic>
            <p:nvPicPr>
              <p:cNvPr id="1158" name="Ink 1157">
                <a:extLst>
                  <a:ext uri="{FF2B5EF4-FFF2-40B4-BE49-F238E27FC236}">
                    <a16:creationId xmlns:a16="http://schemas.microsoft.com/office/drawing/2014/main" id="{2A7603BF-07F6-2249-A9A1-ED5FEF5BB39F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8065397" y="14974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41">
            <p14:nvContentPartPr>
              <p14:cNvPr id="1159" name="Ink 1158">
                <a:extLst>
                  <a:ext uri="{FF2B5EF4-FFF2-40B4-BE49-F238E27FC236}">
                    <a16:creationId xmlns:a16="http://schemas.microsoft.com/office/drawing/2014/main" id="{983B2BE4-9505-FF4C-A2A8-91279C7FB417}"/>
                  </a:ext>
                </a:extLst>
              </p14:cNvPr>
              <p14:cNvContentPartPr/>
              <p14:nvPr/>
            </p14:nvContentPartPr>
            <p14:xfrm>
              <a:off x="12540121" y="1834978"/>
              <a:ext cx="360" cy="360"/>
            </p14:xfrm>
          </p:contentPart>
        </mc:Choice>
        <mc:Fallback xmlns="">
          <p:pic>
            <p:nvPicPr>
              <p:cNvPr id="1159" name="Ink 1158">
                <a:extLst>
                  <a:ext uri="{FF2B5EF4-FFF2-40B4-BE49-F238E27FC236}">
                    <a16:creationId xmlns:a16="http://schemas.microsoft.com/office/drawing/2014/main" id="{983B2BE4-9505-FF4C-A2A8-91279C7FB417}"/>
                  </a:ext>
                </a:extLst>
              </p:cNvPr>
              <p:cNvPicPr/>
              <p:nvPr/>
            </p:nvPicPr>
            <p:blipFill>
              <a:blip r:embed="rId342"/>
              <a:stretch>
                <a:fillRect/>
              </a:stretch>
            </p:blipFill>
            <p:spPr>
              <a:xfrm>
                <a:off x="12522121" y="172697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43">
            <p14:nvContentPartPr>
              <p14:cNvPr id="1160" name="Ink 1159">
                <a:extLst>
                  <a:ext uri="{FF2B5EF4-FFF2-40B4-BE49-F238E27FC236}">
                    <a16:creationId xmlns:a16="http://schemas.microsoft.com/office/drawing/2014/main" id="{B4B57B64-C544-FE43-A04B-C05E41230E40}"/>
                  </a:ext>
                </a:extLst>
              </p14:cNvPr>
              <p14:cNvContentPartPr/>
              <p14:nvPr/>
            </p14:nvContentPartPr>
            <p14:xfrm>
              <a:off x="8629201" y="1531980"/>
              <a:ext cx="360" cy="360"/>
            </p14:xfrm>
          </p:contentPart>
        </mc:Choice>
        <mc:Fallback xmlns="">
          <p:pic>
            <p:nvPicPr>
              <p:cNvPr id="1160" name="Ink 1159">
                <a:extLst>
                  <a:ext uri="{FF2B5EF4-FFF2-40B4-BE49-F238E27FC236}">
                    <a16:creationId xmlns:a16="http://schemas.microsoft.com/office/drawing/2014/main" id="{B4B57B64-C544-FE43-A04B-C05E41230E40}"/>
                  </a:ext>
                </a:extLst>
              </p:cNvPr>
              <p:cNvPicPr/>
              <p:nvPr/>
            </p:nvPicPr>
            <p:blipFill>
              <a:blip r:embed="rId344"/>
              <a:stretch>
                <a:fillRect/>
              </a:stretch>
            </p:blipFill>
            <p:spPr>
              <a:xfrm>
                <a:off x="8611201" y="142398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45">
            <p14:nvContentPartPr>
              <p14:cNvPr id="1161" name="Ink 1160">
                <a:extLst>
                  <a:ext uri="{FF2B5EF4-FFF2-40B4-BE49-F238E27FC236}">
                    <a16:creationId xmlns:a16="http://schemas.microsoft.com/office/drawing/2014/main" id="{A3A18ED1-75DD-9741-B93C-09705AC32F57}"/>
                  </a:ext>
                </a:extLst>
              </p14:cNvPr>
              <p14:cNvContentPartPr/>
              <p14:nvPr/>
            </p14:nvContentPartPr>
            <p14:xfrm>
              <a:off x="8920801" y="1531980"/>
              <a:ext cx="360" cy="360"/>
            </p14:xfrm>
          </p:contentPart>
        </mc:Choice>
        <mc:Fallback xmlns="">
          <p:pic>
            <p:nvPicPr>
              <p:cNvPr id="1161" name="Ink 1160">
                <a:extLst>
                  <a:ext uri="{FF2B5EF4-FFF2-40B4-BE49-F238E27FC236}">
                    <a16:creationId xmlns:a16="http://schemas.microsoft.com/office/drawing/2014/main" id="{A3A18ED1-75DD-9741-B93C-09705AC32F57}"/>
                  </a:ext>
                </a:extLst>
              </p:cNvPr>
              <p:cNvPicPr/>
              <p:nvPr/>
            </p:nvPicPr>
            <p:blipFill>
              <a:blip r:embed="rId346"/>
              <a:stretch>
                <a:fillRect/>
              </a:stretch>
            </p:blipFill>
            <p:spPr>
              <a:xfrm>
                <a:off x="8902801" y="142398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162" name="Straight Connector 1161">
            <a:extLst>
              <a:ext uri="{FF2B5EF4-FFF2-40B4-BE49-F238E27FC236}">
                <a16:creationId xmlns:a16="http://schemas.microsoft.com/office/drawing/2014/main" id="{3737D458-B235-EA4B-8246-928BCAA77AD3}"/>
              </a:ext>
            </a:extLst>
          </p:cNvPr>
          <p:cNvCxnSpPr>
            <a:cxnSpLocks/>
          </p:cNvCxnSpPr>
          <p:nvPr/>
        </p:nvCxnSpPr>
        <p:spPr>
          <a:xfrm flipH="1">
            <a:off x="8637636" y="109491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3" name="Straight Connector 1162">
            <a:extLst>
              <a:ext uri="{FF2B5EF4-FFF2-40B4-BE49-F238E27FC236}">
                <a16:creationId xmlns:a16="http://schemas.microsoft.com/office/drawing/2014/main" id="{01F91F8E-F3E5-7C43-B9BD-BEBE36710F90}"/>
              </a:ext>
            </a:extLst>
          </p:cNvPr>
          <p:cNvCxnSpPr>
            <a:cxnSpLocks/>
          </p:cNvCxnSpPr>
          <p:nvPr/>
        </p:nvCxnSpPr>
        <p:spPr>
          <a:xfrm flipH="1">
            <a:off x="8660071" y="110342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4" name="Straight Connector 1163">
            <a:extLst>
              <a:ext uri="{FF2B5EF4-FFF2-40B4-BE49-F238E27FC236}">
                <a16:creationId xmlns:a16="http://schemas.microsoft.com/office/drawing/2014/main" id="{38710E7A-D1DF-1946-BC99-3E95C318CC8A}"/>
              </a:ext>
            </a:extLst>
          </p:cNvPr>
          <p:cNvCxnSpPr>
            <a:cxnSpLocks/>
          </p:cNvCxnSpPr>
          <p:nvPr/>
        </p:nvCxnSpPr>
        <p:spPr>
          <a:xfrm flipH="1">
            <a:off x="8696430" y="108872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5" name="Straight Connector 1164">
            <a:extLst>
              <a:ext uri="{FF2B5EF4-FFF2-40B4-BE49-F238E27FC236}">
                <a16:creationId xmlns:a16="http://schemas.microsoft.com/office/drawing/2014/main" id="{0E87B6F4-A662-0743-8E6A-C75A95DCFEB5}"/>
              </a:ext>
            </a:extLst>
          </p:cNvPr>
          <p:cNvCxnSpPr>
            <a:cxnSpLocks/>
          </p:cNvCxnSpPr>
          <p:nvPr/>
        </p:nvCxnSpPr>
        <p:spPr>
          <a:xfrm flipH="1">
            <a:off x="8612107" y="10813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6" name="Straight Connector 1165">
            <a:extLst>
              <a:ext uri="{FF2B5EF4-FFF2-40B4-BE49-F238E27FC236}">
                <a16:creationId xmlns:a16="http://schemas.microsoft.com/office/drawing/2014/main" id="{A0625BF3-8140-A245-9DA6-1631FC156977}"/>
              </a:ext>
            </a:extLst>
          </p:cNvPr>
          <p:cNvCxnSpPr>
            <a:cxnSpLocks/>
          </p:cNvCxnSpPr>
          <p:nvPr/>
        </p:nvCxnSpPr>
        <p:spPr>
          <a:xfrm flipH="1">
            <a:off x="8732015" y="110574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7" name="Straight Connector 1166">
            <a:extLst>
              <a:ext uri="{FF2B5EF4-FFF2-40B4-BE49-F238E27FC236}">
                <a16:creationId xmlns:a16="http://schemas.microsoft.com/office/drawing/2014/main" id="{C91D474B-6B87-944F-A0A7-197E912C8D40}"/>
              </a:ext>
            </a:extLst>
          </p:cNvPr>
          <p:cNvCxnSpPr>
            <a:cxnSpLocks/>
          </p:cNvCxnSpPr>
          <p:nvPr/>
        </p:nvCxnSpPr>
        <p:spPr>
          <a:xfrm flipH="1">
            <a:off x="8832585" y="1123541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8" name="Straight Connector 1167">
            <a:extLst>
              <a:ext uri="{FF2B5EF4-FFF2-40B4-BE49-F238E27FC236}">
                <a16:creationId xmlns:a16="http://schemas.microsoft.com/office/drawing/2014/main" id="{F0EEB3AA-CBDB-7149-BA52-0FFEC81E5B34}"/>
              </a:ext>
            </a:extLst>
          </p:cNvPr>
          <p:cNvCxnSpPr>
            <a:cxnSpLocks/>
          </p:cNvCxnSpPr>
          <p:nvPr/>
        </p:nvCxnSpPr>
        <p:spPr>
          <a:xfrm flipH="1">
            <a:off x="8665486" y="101868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9" name="Straight Connector 1168">
            <a:extLst>
              <a:ext uri="{FF2B5EF4-FFF2-40B4-BE49-F238E27FC236}">
                <a16:creationId xmlns:a16="http://schemas.microsoft.com/office/drawing/2014/main" id="{302091F9-75CD-D046-83B5-FF668DFD67E3}"/>
              </a:ext>
            </a:extLst>
          </p:cNvPr>
          <p:cNvCxnSpPr>
            <a:cxnSpLocks/>
          </p:cNvCxnSpPr>
          <p:nvPr/>
        </p:nvCxnSpPr>
        <p:spPr>
          <a:xfrm flipH="1">
            <a:off x="8975701" y="109878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0" name="Straight Connector 1169">
            <a:extLst>
              <a:ext uri="{FF2B5EF4-FFF2-40B4-BE49-F238E27FC236}">
                <a16:creationId xmlns:a16="http://schemas.microsoft.com/office/drawing/2014/main" id="{65FCE624-72D5-7947-AA47-FE4D314F4B87}"/>
              </a:ext>
            </a:extLst>
          </p:cNvPr>
          <p:cNvCxnSpPr>
            <a:cxnSpLocks/>
          </p:cNvCxnSpPr>
          <p:nvPr/>
        </p:nvCxnSpPr>
        <p:spPr>
          <a:xfrm flipH="1">
            <a:off x="8577295" y="104034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1" name="Straight Connector 1170">
            <a:extLst>
              <a:ext uri="{FF2B5EF4-FFF2-40B4-BE49-F238E27FC236}">
                <a16:creationId xmlns:a16="http://schemas.microsoft.com/office/drawing/2014/main" id="{F85AD0A9-5407-EA4D-BBA0-CC19C28491DE}"/>
              </a:ext>
            </a:extLst>
          </p:cNvPr>
          <p:cNvCxnSpPr>
            <a:cxnSpLocks/>
          </p:cNvCxnSpPr>
          <p:nvPr/>
        </p:nvCxnSpPr>
        <p:spPr>
          <a:xfrm flipH="1">
            <a:off x="9178385" y="112508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2" name="Straight Connector 1171">
            <a:extLst>
              <a:ext uri="{FF2B5EF4-FFF2-40B4-BE49-F238E27FC236}">
                <a16:creationId xmlns:a16="http://schemas.microsoft.com/office/drawing/2014/main" id="{97E5900F-B11B-7141-B23C-6CA97B77E9CC}"/>
              </a:ext>
            </a:extLst>
          </p:cNvPr>
          <p:cNvCxnSpPr>
            <a:cxnSpLocks/>
          </p:cNvCxnSpPr>
          <p:nvPr/>
        </p:nvCxnSpPr>
        <p:spPr>
          <a:xfrm flipH="1">
            <a:off x="9080138" y="110110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3" name="Straight Connector 1172">
            <a:extLst>
              <a:ext uri="{FF2B5EF4-FFF2-40B4-BE49-F238E27FC236}">
                <a16:creationId xmlns:a16="http://schemas.microsoft.com/office/drawing/2014/main" id="{91312CF1-5C11-7F4D-9033-721EA274BB20}"/>
              </a:ext>
            </a:extLst>
          </p:cNvPr>
          <p:cNvCxnSpPr>
            <a:cxnSpLocks/>
          </p:cNvCxnSpPr>
          <p:nvPr/>
        </p:nvCxnSpPr>
        <p:spPr>
          <a:xfrm flipH="1">
            <a:off x="9032948" y="110764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4" name="Straight Connector 1173">
            <a:extLst>
              <a:ext uri="{FF2B5EF4-FFF2-40B4-BE49-F238E27FC236}">
                <a16:creationId xmlns:a16="http://schemas.microsoft.com/office/drawing/2014/main" id="{9DD3C3D9-65AD-C64C-B9AF-A6DEC004024B}"/>
              </a:ext>
            </a:extLst>
          </p:cNvPr>
          <p:cNvCxnSpPr>
            <a:cxnSpLocks/>
          </p:cNvCxnSpPr>
          <p:nvPr/>
        </p:nvCxnSpPr>
        <p:spPr>
          <a:xfrm flipH="1">
            <a:off x="8892926" y="1131277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5" name="Straight Connector 1174">
            <a:extLst>
              <a:ext uri="{FF2B5EF4-FFF2-40B4-BE49-F238E27FC236}">
                <a16:creationId xmlns:a16="http://schemas.microsoft.com/office/drawing/2014/main" id="{BE2DCBCE-054B-EB4E-97BA-222C6CBA73C2}"/>
              </a:ext>
            </a:extLst>
          </p:cNvPr>
          <p:cNvCxnSpPr>
            <a:cxnSpLocks/>
          </p:cNvCxnSpPr>
          <p:nvPr/>
        </p:nvCxnSpPr>
        <p:spPr>
          <a:xfrm flipH="1">
            <a:off x="8919228" y="108872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6" name="Straight Connector 1175">
            <a:extLst>
              <a:ext uri="{FF2B5EF4-FFF2-40B4-BE49-F238E27FC236}">
                <a16:creationId xmlns:a16="http://schemas.microsoft.com/office/drawing/2014/main" id="{ED1FB62A-A1EE-3D4E-8819-374B472717DF}"/>
              </a:ext>
            </a:extLst>
          </p:cNvPr>
          <p:cNvCxnSpPr>
            <a:cxnSpLocks/>
          </p:cNvCxnSpPr>
          <p:nvPr/>
        </p:nvCxnSpPr>
        <p:spPr>
          <a:xfrm flipH="1">
            <a:off x="9610057" y="10596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7" name="Straight Connector 1176">
            <a:extLst>
              <a:ext uri="{FF2B5EF4-FFF2-40B4-BE49-F238E27FC236}">
                <a16:creationId xmlns:a16="http://schemas.microsoft.com/office/drawing/2014/main" id="{44C1DDD2-022E-C442-8764-DF5FABFDB79D}"/>
              </a:ext>
            </a:extLst>
          </p:cNvPr>
          <p:cNvCxnSpPr>
            <a:cxnSpLocks/>
          </p:cNvCxnSpPr>
          <p:nvPr/>
        </p:nvCxnSpPr>
        <p:spPr>
          <a:xfrm flipH="1">
            <a:off x="9641774" y="102368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8" name="Straight Connector 1177">
            <a:extLst>
              <a:ext uri="{FF2B5EF4-FFF2-40B4-BE49-F238E27FC236}">
                <a16:creationId xmlns:a16="http://schemas.microsoft.com/office/drawing/2014/main" id="{12FF21DD-9AD1-5746-9D12-D8469CD31FD9}"/>
              </a:ext>
            </a:extLst>
          </p:cNvPr>
          <p:cNvCxnSpPr>
            <a:cxnSpLocks/>
          </p:cNvCxnSpPr>
          <p:nvPr/>
        </p:nvCxnSpPr>
        <p:spPr>
          <a:xfrm flipH="1">
            <a:off x="8855019" y="1121220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47">
            <p14:nvContentPartPr>
              <p14:cNvPr id="1179" name="Ink 1178">
                <a:extLst>
                  <a:ext uri="{FF2B5EF4-FFF2-40B4-BE49-F238E27FC236}">
                    <a16:creationId xmlns:a16="http://schemas.microsoft.com/office/drawing/2014/main" id="{1C3BF67E-5842-3641-B4A1-C7E2E7BCA677}"/>
                  </a:ext>
                </a:extLst>
              </p14:cNvPr>
              <p14:cNvContentPartPr/>
              <p14:nvPr/>
            </p14:nvContentPartPr>
            <p14:xfrm>
              <a:off x="8781601" y="1512930"/>
              <a:ext cx="360" cy="360"/>
            </p14:xfrm>
          </p:contentPart>
        </mc:Choice>
        <mc:Fallback xmlns="">
          <p:pic>
            <p:nvPicPr>
              <p:cNvPr id="1179" name="Ink 1178">
                <a:extLst>
                  <a:ext uri="{FF2B5EF4-FFF2-40B4-BE49-F238E27FC236}">
                    <a16:creationId xmlns:a16="http://schemas.microsoft.com/office/drawing/2014/main" id="{1C3BF67E-5842-3641-B4A1-C7E2E7BCA677}"/>
                  </a:ext>
                </a:extLst>
              </p:cNvPr>
              <p:cNvPicPr/>
              <p:nvPr/>
            </p:nvPicPr>
            <p:blipFill>
              <a:blip r:embed="rId348"/>
              <a:stretch>
                <a:fillRect/>
              </a:stretch>
            </p:blipFill>
            <p:spPr>
              <a:xfrm>
                <a:off x="8763601" y="140493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49">
            <p14:nvContentPartPr>
              <p14:cNvPr id="1180" name="Ink 1179">
                <a:extLst>
                  <a:ext uri="{FF2B5EF4-FFF2-40B4-BE49-F238E27FC236}">
                    <a16:creationId xmlns:a16="http://schemas.microsoft.com/office/drawing/2014/main" id="{298BD7A0-33BF-A946-A978-E627C4540590}"/>
                  </a:ext>
                </a:extLst>
              </p14:cNvPr>
              <p14:cNvContentPartPr/>
              <p14:nvPr/>
            </p14:nvContentPartPr>
            <p14:xfrm>
              <a:off x="9073201" y="1512930"/>
              <a:ext cx="360" cy="360"/>
            </p14:xfrm>
          </p:contentPart>
        </mc:Choice>
        <mc:Fallback xmlns="">
          <p:pic>
            <p:nvPicPr>
              <p:cNvPr id="1180" name="Ink 1179">
                <a:extLst>
                  <a:ext uri="{FF2B5EF4-FFF2-40B4-BE49-F238E27FC236}">
                    <a16:creationId xmlns:a16="http://schemas.microsoft.com/office/drawing/2014/main" id="{298BD7A0-33BF-A946-A978-E627C4540590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9055201" y="140493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181" name="Straight Connector 1180">
            <a:extLst>
              <a:ext uri="{FF2B5EF4-FFF2-40B4-BE49-F238E27FC236}">
                <a16:creationId xmlns:a16="http://schemas.microsoft.com/office/drawing/2014/main" id="{A446717E-AFA3-FC47-A3CF-348734441D3B}"/>
              </a:ext>
            </a:extLst>
          </p:cNvPr>
          <p:cNvCxnSpPr>
            <a:cxnSpLocks/>
          </p:cNvCxnSpPr>
          <p:nvPr/>
        </p:nvCxnSpPr>
        <p:spPr>
          <a:xfrm flipH="1">
            <a:off x="8790036" y="112031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2" name="Straight Connector 1181">
            <a:extLst>
              <a:ext uri="{FF2B5EF4-FFF2-40B4-BE49-F238E27FC236}">
                <a16:creationId xmlns:a16="http://schemas.microsoft.com/office/drawing/2014/main" id="{CA008D54-56FA-DC42-A0AF-DB2824F7E98A}"/>
              </a:ext>
            </a:extLst>
          </p:cNvPr>
          <p:cNvCxnSpPr>
            <a:cxnSpLocks/>
          </p:cNvCxnSpPr>
          <p:nvPr/>
        </p:nvCxnSpPr>
        <p:spPr>
          <a:xfrm flipH="1">
            <a:off x="8812471" y="108437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3" name="Straight Connector 1182">
            <a:extLst>
              <a:ext uri="{FF2B5EF4-FFF2-40B4-BE49-F238E27FC236}">
                <a16:creationId xmlns:a16="http://schemas.microsoft.com/office/drawing/2014/main" id="{658368CB-BD30-F14D-A381-5841B799D74C}"/>
              </a:ext>
            </a:extLst>
          </p:cNvPr>
          <p:cNvCxnSpPr>
            <a:cxnSpLocks/>
          </p:cNvCxnSpPr>
          <p:nvPr/>
        </p:nvCxnSpPr>
        <p:spPr>
          <a:xfrm flipH="1">
            <a:off x="8848830" y="111412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4" name="Straight Connector 1183">
            <a:extLst>
              <a:ext uri="{FF2B5EF4-FFF2-40B4-BE49-F238E27FC236}">
                <a16:creationId xmlns:a16="http://schemas.microsoft.com/office/drawing/2014/main" id="{67C88E0E-453A-474A-BFE7-42974D295D22}"/>
              </a:ext>
            </a:extLst>
          </p:cNvPr>
          <p:cNvCxnSpPr>
            <a:cxnSpLocks/>
          </p:cNvCxnSpPr>
          <p:nvPr/>
        </p:nvCxnSpPr>
        <p:spPr>
          <a:xfrm flipH="1">
            <a:off x="8764507" y="10622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5" name="Straight Connector 1184">
            <a:extLst>
              <a:ext uri="{FF2B5EF4-FFF2-40B4-BE49-F238E27FC236}">
                <a16:creationId xmlns:a16="http://schemas.microsoft.com/office/drawing/2014/main" id="{CEE8D20B-98C7-7C43-B616-AD994D8DA044}"/>
              </a:ext>
            </a:extLst>
          </p:cNvPr>
          <p:cNvCxnSpPr>
            <a:cxnSpLocks/>
          </p:cNvCxnSpPr>
          <p:nvPr/>
        </p:nvCxnSpPr>
        <p:spPr>
          <a:xfrm flipH="1">
            <a:off x="8884415" y="108669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6" name="Straight Connector 1185">
            <a:extLst>
              <a:ext uri="{FF2B5EF4-FFF2-40B4-BE49-F238E27FC236}">
                <a16:creationId xmlns:a16="http://schemas.microsoft.com/office/drawing/2014/main" id="{A3859975-1A73-934B-8AE8-47F4314A53E7}"/>
              </a:ext>
            </a:extLst>
          </p:cNvPr>
          <p:cNvCxnSpPr>
            <a:cxnSpLocks/>
          </p:cNvCxnSpPr>
          <p:nvPr/>
        </p:nvCxnSpPr>
        <p:spPr>
          <a:xfrm flipH="1">
            <a:off x="8984985" y="1104491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7" name="Straight Connector 1186">
            <a:extLst>
              <a:ext uri="{FF2B5EF4-FFF2-40B4-BE49-F238E27FC236}">
                <a16:creationId xmlns:a16="http://schemas.microsoft.com/office/drawing/2014/main" id="{345129B1-EE96-104C-977A-20366F2C5581}"/>
              </a:ext>
            </a:extLst>
          </p:cNvPr>
          <p:cNvCxnSpPr>
            <a:cxnSpLocks/>
          </p:cNvCxnSpPr>
          <p:nvPr/>
        </p:nvCxnSpPr>
        <p:spPr>
          <a:xfrm flipH="1">
            <a:off x="9128101" y="112418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8" name="Straight Connector 1187">
            <a:extLst>
              <a:ext uri="{FF2B5EF4-FFF2-40B4-BE49-F238E27FC236}">
                <a16:creationId xmlns:a16="http://schemas.microsoft.com/office/drawing/2014/main" id="{8FEC3A6E-F1B2-1248-8D91-12B34EF105A7}"/>
              </a:ext>
            </a:extLst>
          </p:cNvPr>
          <p:cNvCxnSpPr>
            <a:cxnSpLocks/>
          </p:cNvCxnSpPr>
          <p:nvPr/>
        </p:nvCxnSpPr>
        <p:spPr>
          <a:xfrm flipH="1">
            <a:off x="9330785" y="104253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9" name="Straight Connector 1188">
            <a:extLst>
              <a:ext uri="{FF2B5EF4-FFF2-40B4-BE49-F238E27FC236}">
                <a16:creationId xmlns:a16="http://schemas.microsoft.com/office/drawing/2014/main" id="{C5973412-EBEA-B845-A0F5-B5822E7CE5A0}"/>
              </a:ext>
            </a:extLst>
          </p:cNvPr>
          <p:cNvCxnSpPr>
            <a:cxnSpLocks/>
          </p:cNvCxnSpPr>
          <p:nvPr/>
        </p:nvCxnSpPr>
        <p:spPr>
          <a:xfrm flipH="1">
            <a:off x="9232538" y="108205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0" name="Straight Connector 1189">
            <a:extLst>
              <a:ext uri="{FF2B5EF4-FFF2-40B4-BE49-F238E27FC236}">
                <a16:creationId xmlns:a16="http://schemas.microsoft.com/office/drawing/2014/main" id="{F75CFA1D-AFFD-7B48-AE6A-65596080D9A3}"/>
              </a:ext>
            </a:extLst>
          </p:cNvPr>
          <p:cNvCxnSpPr>
            <a:cxnSpLocks/>
          </p:cNvCxnSpPr>
          <p:nvPr/>
        </p:nvCxnSpPr>
        <p:spPr>
          <a:xfrm flipH="1">
            <a:off x="9185348" y="108859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1" name="Straight Connector 1190">
            <a:extLst>
              <a:ext uri="{FF2B5EF4-FFF2-40B4-BE49-F238E27FC236}">
                <a16:creationId xmlns:a16="http://schemas.microsoft.com/office/drawing/2014/main" id="{48F9C028-A2CC-A140-B80A-ACB84F749E13}"/>
              </a:ext>
            </a:extLst>
          </p:cNvPr>
          <p:cNvCxnSpPr>
            <a:cxnSpLocks/>
          </p:cNvCxnSpPr>
          <p:nvPr/>
        </p:nvCxnSpPr>
        <p:spPr>
          <a:xfrm flipH="1">
            <a:off x="9045326" y="1112227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2" name="Straight Connector 1191">
            <a:extLst>
              <a:ext uri="{FF2B5EF4-FFF2-40B4-BE49-F238E27FC236}">
                <a16:creationId xmlns:a16="http://schemas.microsoft.com/office/drawing/2014/main" id="{50B69AE2-EC90-2849-971D-956144D58013}"/>
              </a:ext>
            </a:extLst>
          </p:cNvPr>
          <p:cNvCxnSpPr>
            <a:cxnSpLocks/>
          </p:cNvCxnSpPr>
          <p:nvPr/>
        </p:nvCxnSpPr>
        <p:spPr>
          <a:xfrm flipH="1">
            <a:off x="9071628" y="111412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3" name="Straight Connector 1192">
            <a:extLst>
              <a:ext uri="{FF2B5EF4-FFF2-40B4-BE49-F238E27FC236}">
                <a16:creationId xmlns:a16="http://schemas.microsoft.com/office/drawing/2014/main" id="{1D4D09B8-A786-B545-AE52-BAB961D7B108}"/>
              </a:ext>
            </a:extLst>
          </p:cNvPr>
          <p:cNvCxnSpPr>
            <a:cxnSpLocks/>
          </p:cNvCxnSpPr>
          <p:nvPr/>
        </p:nvCxnSpPr>
        <p:spPr>
          <a:xfrm flipH="1">
            <a:off x="9762457" y="10405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4" name="Straight Connector 1193">
            <a:extLst>
              <a:ext uri="{FF2B5EF4-FFF2-40B4-BE49-F238E27FC236}">
                <a16:creationId xmlns:a16="http://schemas.microsoft.com/office/drawing/2014/main" id="{B2723580-FFDD-5C4D-A1E0-2CFF3FEFC7AC}"/>
              </a:ext>
            </a:extLst>
          </p:cNvPr>
          <p:cNvCxnSpPr>
            <a:cxnSpLocks/>
          </p:cNvCxnSpPr>
          <p:nvPr/>
        </p:nvCxnSpPr>
        <p:spPr>
          <a:xfrm flipH="1">
            <a:off x="9794174" y="111258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5" name="Straight Connector 1194">
            <a:extLst>
              <a:ext uri="{FF2B5EF4-FFF2-40B4-BE49-F238E27FC236}">
                <a16:creationId xmlns:a16="http://schemas.microsoft.com/office/drawing/2014/main" id="{7AD52B8E-CBC0-6949-9ADD-806DE9340437}"/>
              </a:ext>
            </a:extLst>
          </p:cNvPr>
          <p:cNvCxnSpPr>
            <a:cxnSpLocks/>
          </p:cNvCxnSpPr>
          <p:nvPr/>
        </p:nvCxnSpPr>
        <p:spPr>
          <a:xfrm flipH="1">
            <a:off x="9007419" y="1102170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50">
            <p14:nvContentPartPr>
              <p14:cNvPr id="1196" name="Ink 1195">
                <a:extLst>
                  <a:ext uri="{FF2B5EF4-FFF2-40B4-BE49-F238E27FC236}">
                    <a16:creationId xmlns:a16="http://schemas.microsoft.com/office/drawing/2014/main" id="{3FFE05AB-B755-3647-A19F-DA4E6099FB4D}"/>
                  </a:ext>
                </a:extLst>
              </p14:cNvPr>
              <p14:cNvContentPartPr/>
              <p14:nvPr/>
            </p14:nvContentPartPr>
            <p14:xfrm>
              <a:off x="8781601" y="1512930"/>
              <a:ext cx="360" cy="360"/>
            </p14:xfrm>
          </p:contentPart>
        </mc:Choice>
        <mc:Fallback xmlns="">
          <p:pic>
            <p:nvPicPr>
              <p:cNvPr id="1196" name="Ink 1195">
                <a:extLst>
                  <a:ext uri="{FF2B5EF4-FFF2-40B4-BE49-F238E27FC236}">
                    <a16:creationId xmlns:a16="http://schemas.microsoft.com/office/drawing/2014/main" id="{3FFE05AB-B755-3647-A19F-DA4E6099FB4D}"/>
                  </a:ext>
                </a:extLst>
              </p:cNvPr>
              <p:cNvPicPr/>
              <p:nvPr/>
            </p:nvPicPr>
            <p:blipFill>
              <a:blip r:embed="rId348"/>
              <a:stretch>
                <a:fillRect/>
              </a:stretch>
            </p:blipFill>
            <p:spPr>
              <a:xfrm>
                <a:off x="8763601" y="140493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51">
            <p14:nvContentPartPr>
              <p14:cNvPr id="1197" name="Ink 1196">
                <a:extLst>
                  <a:ext uri="{FF2B5EF4-FFF2-40B4-BE49-F238E27FC236}">
                    <a16:creationId xmlns:a16="http://schemas.microsoft.com/office/drawing/2014/main" id="{DF859BF9-B1B0-9545-9B06-4FC9804D3D76}"/>
                  </a:ext>
                </a:extLst>
              </p14:cNvPr>
              <p14:cNvContentPartPr/>
              <p14:nvPr/>
            </p14:nvContentPartPr>
            <p14:xfrm>
              <a:off x="9073201" y="1512930"/>
              <a:ext cx="360" cy="360"/>
            </p14:xfrm>
          </p:contentPart>
        </mc:Choice>
        <mc:Fallback xmlns="">
          <p:pic>
            <p:nvPicPr>
              <p:cNvPr id="1197" name="Ink 1196">
                <a:extLst>
                  <a:ext uri="{FF2B5EF4-FFF2-40B4-BE49-F238E27FC236}">
                    <a16:creationId xmlns:a16="http://schemas.microsoft.com/office/drawing/2014/main" id="{DF859BF9-B1B0-9545-9B06-4FC9804D3D7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9055201" y="140493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198" name="Straight Connector 1197">
            <a:extLst>
              <a:ext uri="{FF2B5EF4-FFF2-40B4-BE49-F238E27FC236}">
                <a16:creationId xmlns:a16="http://schemas.microsoft.com/office/drawing/2014/main" id="{575F0E24-1FAD-1740-A8A3-EBE1976BCA92}"/>
              </a:ext>
            </a:extLst>
          </p:cNvPr>
          <p:cNvCxnSpPr>
            <a:cxnSpLocks/>
          </p:cNvCxnSpPr>
          <p:nvPr/>
        </p:nvCxnSpPr>
        <p:spPr>
          <a:xfrm flipH="1">
            <a:off x="8790036" y="112031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9" name="Straight Connector 1198">
            <a:extLst>
              <a:ext uri="{FF2B5EF4-FFF2-40B4-BE49-F238E27FC236}">
                <a16:creationId xmlns:a16="http://schemas.microsoft.com/office/drawing/2014/main" id="{BA3EF1BF-3333-5146-865F-1EEEF504EAFA}"/>
              </a:ext>
            </a:extLst>
          </p:cNvPr>
          <p:cNvCxnSpPr>
            <a:cxnSpLocks/>
          </p:cNvCxnSpPr>
          <p:nvPr/>
        </p:nvCxnSpPr>
        <p:spPr>
          <a:xfrm flipH="1">
            <a:off x="8812471" y="108437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0" name="Straight Connector 1199">
            <a:extLst>
              <a:ext uri="{FF2B5EF4-FFF2-40B4-BE49-F238E27FC236}">
                <a16:creationId xmlns:a16="http://schemas.microsoft.com/office/drawing/2014/main" id="{506BF616-5F7B-C249-AF31-DA6B0DE621AA}"/>
              </a:ext>
            </a:extLst>
          </p:cNvPr>
          <p:cNvCxnSpPr>
            <a:cxnSpLocks/>
          </p:cNvCxnSpPr>
          <p:nvPr/>
        </p:nvCxnSpPr>
        <p:spPr>
          <a:xfrm flipH="1">
            <a:off x="8848830" y="111412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1" name="Straight Connector 1200">
            <a:extLst>
              <a:ext uri="{FF2B5EF4-FFF2-40B4-BE49-F238E27FC236}">
                <a16:creationId xmlns:a16="http://schemas.microsoft.com/office/drawing/2014/main" id="{4E4607E9-96B1-6F44-ABAB-B9A3839829B3}"/>
              </a:ext>
            </a:extLst>
          </p:cNvPr>
          <p:cNvCxnSpPr>
            <a:cxnSpLocks/>
          </p:cNvCxnSpPr>
          <p:nvPr/>
        </p:nvCxnSpPr>
        <p:spPr>
          <a:xfrm flipH="1">
            <a:off x="8764507" y="10622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2" name="Straight Connector 1201">
            <a:extLst>
              <a:ext uri="{FF2B5EF4-FFF2-40B4-BE49-F238E27FC236}">
                <a16:creationId xmlns:a16="http://schemas.microsoft.com/office/drawing/2014/main" id="{53289D3C-352F-0243-82D8-0933EEC4E998}"/>
              </a:ext>
            </a:extLst>
          </p:cNvPr>
          <p:cNvCxnSpPr>
            <a:cxnSpLocks/>
          </p:cNvCxnSpPr>
          <p:nvPr/>
        </p:nvCxnSpPr>
        <p:spPr>
          <a:xfrm flipH="1">
            <a:off x="8884415" y="108669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3" name="Straight Connector 1202">
            <a:extLst>
              <a:ext uri="{FF2B5EF4-FFF2-40B4-BE49-F238E27FC236}">
                <a16:creationId xmlns:a16="http://schemas.microsoft.com/office/drawing/2014/main" id="{2ECF591F-B1E9-DC48-B1BA-15867DC5A1FF}"/>
              </a:ext>
            </a:extLst>
          </p:cNvPr>
          <p:cNvCxnSpPr>
            <a:cxnSpLocks/>
          </p:cNvCxnSpPr>
          <p:nvPr/>
        </p:nvCxnSpPr>
        <p:spPr>
          <a:xfrm flipH="1">
            <a:off x="8984985" y="1104491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4" name="Straight Connector 1203">
            <a:extLst>
              <a:ext uri="{FF2B5EF4-FFF2-40B4-BE49-F238E27FC236}">
                <a16:creationId xmlns:a16="http://schemas.microsoft.com/office/drawing/2014/main" id="{C42EB10B-117F-D540-AD39-2650B181669F}"/>
              </a:ext>
            </a:extLst>
          </p:cNvPr>
          <p:cNvCxnSpPr>
            <a:cxnSpLocks/>
          </p:cNvCxnSpPr>
          <p:nvPr/>
        </p:nvCxnSpPr>
        <p:spPr>
          <a:xfrm flipH="1">
            <a:off x="9128101" y="112418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5" name="Straight Connector 1204">
            <a:extLst>
              <a:ext uri="{FF2B5EF4-FFF2-40B4-BE49-F238E27FC236}">
                <a16:creationId xmlns:a16="http://schemas.microsoft.com/office/drawing/2014/main" id="{E28889C2-8086-9842-A998-7218E0D4F38C}"/>
              </a:ext>
            </a:extLst>
          </p:cNvPr>
          <p:cNvCxnSpPr>
            <a:cxnSpLocks/>
          </p:cNvCxnSpPr>
          <p:nvPr/>
        </p:nvCxnSpPr>
        <p:spPr>
          <a:xfrm flipH="1">
            <a:off x="8729695" y="102129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6" name="Straight Connector 1205">
            <a:extLst>
              <a:ext uri="{FF2B5EF4-FFF2-40B4-BE49-F238E27FC236}">
                <a16:creationId xmlns:a16="http://schemas.microsoft.com/office/drawing/2014/main" id="{031B0F5A-9C8F-0A42-A122-38A323CD4935}"/>
              </a:ext>
            </a:extLst>
          </p:cNvPr>
          <p:cNvCxnSpPr>
            <a:cxnSpLocks/>
          </p:cNvCxnSpPr>
          <p:nvPr/>
        </p:nvCxnSpPr>
        <p:spPr>
          <a:xfrm flipH="1">
            <a:off x="9330785" y="104253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7" name="Straight Connector 1206">
            <a:extLst>
              <a:ext uri="{FF2B5EF4-FFF2-40B4-BE49-F238E27FC236}">
                <a16:creationId xmlns:a16="http://schemas.microsoft.com/office/drawing/2014/main" id="{945AE738-9818-AC43-86E5-D0ACA6DCA9AF}"/>
              </a:ext>
            </a:extLst>
          </p:cNvPr>
          <p:cNvCxnSpPr>
            <a:cxnSpLocks/>
          </p:cNvCxnSpPr>
          <p:nvPr/>
        </p:nvCxnSpPr>
        <p:spPr>
          <a:xfrm flipH="1">
            <a:off x="9232538" y="108205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8" name="Straight Connector 1207">
            <a:extLst>
              <a:ext uri="{FF2B5EF4-FFF2-40B4-BE49-F238E27FC236}">
                <a16:creationId xmlns:a16="http://schemas.microsoft.com/office/drawing/2014/main" id="{F460DFF6-274F-C547-AE58-D422FDA5785C}"/>
              </a:ext>
            </a:extLst>
          </p:cNvPr>
          <p:cNvCxnSpPr>
            <a:cxnSpLocks/>
          </p:cNvCxnSpPr>
          <p:nvPr/>
        </p:nvCxnSpPr>
        <p:spPr>
          <a:xfrm flipH="1">
            <a:off x="9185348" y="108859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9" name="Straight Connector 1208">
            <a:extLst>
              <a:ext uri="{FF2B5EF4-FFF2-40B4-BE49-F238E27FC236}">
                <a16:creationId xmlns:a16="http://schemas.microsoft.com/office/drawing/2014/main" id="{850DB727-7A5C-7E49-A398-B2D61549EEED}"/>
              </a:ext>
            </a:extLst>
          </p:cNvPr>
          <p:cNvCxnSpPr>
            <a:cxnSpLocks/>
          </p:cNvCxnSpPr>
          <p:nvPr/>
        </p:nvCxnSpPr>
        <p:spPr>
          <a:xfrm flipH="1">
            <a:off x="9045326" y="1112227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0" name="Straight Connector 1209">
            <a:extLst>
              <a:ext uri="{FF2B5EF4-FFF2-40B4-BE49-F238E27FC236}">
                <a16:creationId xmlns:a16="http://schemas.microsoft.com/office/drawing/2014/main" id="{ADC56662-0230-6445-A03D-6DD7ED278F96}"/>
              </a:ext>
            </a:extLst>
          </p:cNvPr>
          <p:cNvCxnSpPr>
            <a:cxnSpLocks/>
          </p:cNvCxnSpPr>
          <p:nvPr/>
        </p:nvCxnSpPr>
        <p:spPr>
          <a:xfrm flipH="1">
            <a:off x="9071628" y="111412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1" name="Straight Connector 1210">
            <a:extLst>
              <a:ext uri="{FF2B5EF4-FFF2-40B4-BE49-F238E27FC236}">
                <a16:creationId xmlns:a16="http://schemas.microsoft.com/office/drawing/2014/main" id="{4E1BB47A-AAC1-EB4D-AB92-57AF906FE025}"/>
              </a:ext>
            </a:extLst>
          </p:cNvPr>
          <p:cNvCxnSpPr>
            <a:cxnSpLocks/>
          </p:cNvCxnSpPr>
          <p:nvPr/>
        </p:nvCxnSpPr>
        <p:spPr>
          <a:xfrm flipH="1">
            <a:off x="9762457" y="10405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2" name="Straight Connector 1211">
            <a:extLst>
              <a:ext uri="{FF2B5EF4-FFF2-40B4-BE49-F238E27FC236}">
                <a16:creationId xmlns:a16="http://schemas.microsoft.com/office/drawing/2014/main" id="{88F35E43-54E5-F947-A2CB-A60F9F36B138}"/>
              </a:ext>
            </a:extLst>
          </p:cNvPr>
          <p:cNvCxnSpPr>
            <a:cxnSpLocks/>
          </p:cNvCxnSpPr>
          <p:nvPr/>
        </p:nvCxnSpPr>
        <p:spPr>
          <a:xfrm flipH="1">
            <a:off x="9794174" y="111258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3" name="Straight Connector 1212">
            <a:extLst>
              <a:ext uri="{FF2B5EF4-FFF2-40B4-BE49-F238E27FC236}">
                <a16:creationId xmlns:a16="http://schemas.microsoft.com/office/drawing/2014/main" id="{5E8AD944-B1D8-F34E-83A7-C4042B041544}"/>
              </a:ext>
            </a:extLst>
          </p:cNvPr>
          <p:cNvCxnSpPr>
            <a:cxnSpLocks/>
          </p:cNvCxnSpPr>
          <p:nvPr/>
        </p:nvCxnSpPr>
        <p:spPr>
          <a:xfrm flipH="1">
            <a:off x="9007419" y="1102170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52">
            <p14:nvContentPartPr>
              <p14:cNvPr id="1214" name="Ink 1213">
                <a:extLst>
                  <a:ext uri="{FF2B5EF4-FFF2-40B4-BE49-F238E27FC236}">
                    <a16:creationId xmlns:a16="http://schemas.microsoft.com/office/drawing/2014/main" id="{438C57F9-E566-3441-B017-5FE990E4178F}"/>
                  </a:ext>
                </a:extLst>
              </p14:cNvPr>
              <p14:cNvContentPartPr/>
              <p14:nvPr/>
            </p14:nvContentPartPr>
            <p14:xfrm>
              <a:off x="8934001" y="1493880"/>
              <a:ext cx="360" cy="360"/>
            </p14:xfrm>
          </p:contentPart>
        </mc:Choice>
        <mc:Fallback xmlns="">
          <p:pic>
            <p:nvPicPr>
              <p:cNvPr id="1214" name="Ink 1213">
                <a:extLst>
                  <a:ext uri="{FF2B5EF4-FFF2-40B4-BE49-F238E27FC236}">
                    <a16:creationId xmlns:a16="http://schemas.microsoft.com/office/drawing/2014/main" id="{438C57F9-E566-3441-B017-5FE990E4178F}"/>
                  </a:ext>
                </a:extLst>
              </p:cNvPr>
              <p:cNvPicPr/>
              <p:nvPr/>
            </p:nvPicPr>
            <p:blipFill>
              <a:blip r:embed="rId344"/>
              <a:stretch>
                <a:fillRect/>
              </a:stretch>
            </p:blipFill>
            <p:spPr>
              <a:xfrm>
                <a:off x="8916001" y="138588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53">
            <p14:nvContentPartPr>
              <p14:cNvPr id="1215" name="Ink 1214">
                <a:extLst>
                  <a:ext uri="{FF2B5EF4-FFF2-40B4-BE49-F238E27FC236}">
                    <a16:creationId xmlns:a16="http://schemas.microsoft.com/office/drawing/2014/main" id="{3A5E099A-D0EB-7247-8070-133F30A5AAB2}"/>
                  </a:ext>
                </a:extLst>
              </p14:cNvPr>
              <p14:cNvContentPartPr/>
              <p14:nvPr/>
            </p14:nvContentPartPr>
            <p14:xfrm>
              <a:off x="9225601" y="1493880"/>
              <a:ext cx="360" cy="360"/>
            </p14:xfrm>
          </p:contentPart>
        </mc:Choice>
        <mc:Fallback xmlns="">
          <p:pic>
            <p:nvPicPr>
              <p:cNvPr id="1215" name="Ink 1214">
                <a:extLst>
                  <a:ext uri="{FF2B5EF4-FFF2-40B4-BE49-F238E27FC236}">
                    <a16:creationId xmlns:a16="http://schemas.microsoft.com/office/drawing/2014/main" id="{3A5E099A-D0EB-7247-8070-133F30A5AAB2}"/>
                  </a:ext>
                </a:extLst>
              </p:cNvPr>
              <p:cNvPicPr/>
              <p:nvPr/>
            </p:nvPicPr>
            <p:blipFill>
              <a:blip r:embed="rId354"/>
              <a:stretch>
                <a:fillRect/>
              </a:stretch>
            </p:blipFill>
            <p:spPr>
              <a:xfrm>
                <a:off x="9207601" y="138588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216" name="Straight Connector 1215">
            <a:extLst>
              <a:ext uri="{FF2B5EF4-FFF2-40B4-BE49-F238E27FC236}">
                <a16:creationId xmlns:a16="http://schemas.microsoft.com/office/drawing/2014/main" id="{E923DA58-199F-8B4B-A3A7-EF1022C9E7B8}"/>
              </a:ext>
            </a:extLst>
          </p:cNvPr>
          <p:cNvCxnSpPr>
            <a:cxnSpLocks/>
          </p:cNvCxnSpPr>
          <p:nvPr/>
        </p:nvCxnSpPr>
        <p:spPr>
          <a:xfrm flipH="1">
            <a:off x="8942436" y="110126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7" name="Straight Connector 1216">
            <a:extLst>
              <a:ext uri="{FF2B5EF4-FFF2-40B4-BE49-F238E27FC236}">
                <a16:creationId xmlns:a16="http://schemas.microsoft.com/office/drawing/2014/main" id="{83E22B5A-DF7E-404A-AA55-DC043CBFAC24}"/>
              </a:ext>
            </a:extLst>
          </p:cNvPr>
          <p:cNvCxnSpPr>
            <a:cxnSpLocks/>
          </p:cNvCxnSpPr>
          <p:nvPr/>
        </p:nvCxnSpPr>
        <p:spPr>
          <a:xfrm flipH="1">
            <a:off x="8964871" y="110977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8" name="Straight Connector 1217">
            <a:extLst>
              <a:ext uri="{FF2B5EF4-FFF2-40B4-BE49-F238E27FC236}">
                <a16:creationId xmlns:a16="http://schemas.microsoft.com/office/drawing/2014/main" id="{964D75B6-5C5F-8E40-A200-ABB9B65C1776}"/>
              </a:ext>
            </a:extLst>
          </p:cNvPr>
          <p:cNvCxnSpPr>
            <a:cxnSpLocks/>
          </p:cNvCxnSpPr>
          <p:nvPr/>
        </p:nvCxnSpPr>
        <p:spPr>
          <a:xfrm flipH="1">
            <a:off x="9001230" y="109507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9" name="Straight Connector 1218">
            <a:extLst>
              <a:ext uri="{FF2B5EF4-FFF2-40B4-BE49-F238E27FC236}">
                <a16:creationId xmlns:a16="http://schemas.microsoft.com/office/drawing/2014/main" id="{01D3434A-6AE9-9347-8825-4C036962EA4B}"/>
              </a:ext>
            </a:extLst>
          </p:cNvPr>
          <p:cNvCxnSpPr>
            <a:cxnSpLocks/>
          </p:cNvCxnSpPr>
          <p:nvPr/>
        </p:nvCxnSpPr>
        <p:spPr>
          <a:xfrm flipH="1">
            <a:off x="8916907" y="10432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0" name="Straight Connector 1219">
            <a:extLst>
              <a:ext uri="{FF2B5EF4-FFF2-40B4-BE49-F238E27FC236}">
                <a16:creationId xmlns:a16="http://schemas.microsoft.com/office/drawing/2014/main" id="{7609EEDF-2A8B-EA43-9EC5-D78D98266311}"/>
              </a:ext>
            </a:extLst>
          </p:cNvPr>
          <p:cNvCxnSpPr>
            <a:cxnSpLocks/>
          </p:cNvCxnSpPr>
          <p:nvPr/>
        </p:nvCxnSpPr>
        <p:spPr>
          <a:xfrm flipH="1">
            <a:off x="9036815" y="111209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1" name="Straight Connector 1220">
            <a:extLst>
              <a:ext uri="{FF2B5EF4-FFF2-40B4-BE49-F238E27FC236}">
                <a16:creationId xmlns:a16="http://schemas.microsoft.com/office/drawing/2014/main" id="{86AADBD6-B9D6-9843-A57B-4ADBBFC932D8}"/>
              </a:ext>
            </a:extLst>
          </p:cNvPr>
          <p:cNvCxnSpPr>
            <a:cxnSpLocks/>
          </p:cNvCxnSpPr>
          <p:nvPr/>
        </p:nvCxnSpPr>
        <p:spPr>
          <a:xfrm flipH="1">
            <a:off x="9137385" y="1085441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2" name="Straight Connector 1221">
            <a:extLst>
              <a:ext uri="{FF2B5EF4-FFF2-40B4-BE49-F238E27FC236}">
                <a16:creationId xmlns:a16="http://schemas.microsoft.com/office/drawing/2014/main" id="{1A8E8323-8C5E-D749-BA36-56A7D40067B1}"/>
              </a:ext>
            </a:extLst>
          </p:cNvPr>
          <p:cNvCxnSpPr>
            <a:cxnSpLocks/>
          </p:cNvCxnSpPr>
          <p:nvPr/>
        </p:nvCxnSpPr>
        <p:spPr>
          <a:xfrm flipH="1">
            <a:off x="9280501" y="110513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3" name="Straight Connector 1222">
            <a:extLst>
              <a:ext uri="{FF2B5EF4-FFF2-40B4-BE49-F238E27FC236}">
                <a16:creationId xmlns:a16="http://schemas.microsoft.com/office/drawing/2014/main" id="{54C59BB6-D324-BC4B-B5B7-E1B90EA6BDE8}"/>
              </a:ext>
            </a:extLst>
          </p:cNvPr>
          <p:cNvCxnSpPr>
            <a:cxnSpLocks/>
          </p:cNvCxnSpPr>
          <p:nvPr/>
        </p:nvCxnSpPr>
        <p:spPr>
          <a:xfrm flipH="1">
            <a:off x="9483185" y="102348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4" name="Straight Connector 1223">
            <a:extLst>
              <a:ext uri="{FF2B5EF4-FFF2-40B4-BE49-F238E27FC236}">
                <a16:creationId xmlns:a16="http://schemas.microsoft.com/office/drawing/2014/main" id="{32ABA28E-C245-BB44-8139-A944058D3EC5}"/>
              </a:ext>
            </a:extLst>
          </p:cNvPr>
          <p:cNvCxnSpPr>
            <a:cxnSpLocks/>
          </p:cNvCxnSpPr>
          <p:nvPr/>
        </p:nvCxnSpPr>
        <p:spPr>
          <a:xfrm flipH="1">
            <a:off x="9384938" y="104395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5" name="Straight Connector 1224">
            <a:extLst>
              <a:ext uri="{FF2B5EF4-FFF2-40B4-BE49-F238E27FC236}">
                <a16:creationId xmlns:a16="http://schemas.microsoft.com/office/drawing/2014/main" id="{B865C836-ECE5-3A4F-BD9B-5F4698E2B304}"/>
              </a:ext>
            </a:extLst>
          </p:cNvPr>
          <p:cNvCxnSpPr>
            <a:cxnSpLocks/>
          </p:cNvCxnSpPr>
          <p:nvPr/>
        </p:nvCxnSpPr>
        <p:spPr>
          <a:xfrm flipH="1">
            <a:off x="9337748" y="100604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6" name="Straight Connector 1225">
            <a:extLst>
              <a:ext uri="{FF2B5EF4-FFF2-40B4-BE49-F238E27FC236}">
                <a16:creationId xmlns:a16="http://schemas.microsoft.com/office/drawing/2014/main" id="{A91A97F2-FCE8-4445-9A8E-D7F1432D1018}"/>
              </a:ext>
            </a:extLst>
          </p:cNvPr>
          <p:cNvCxnSpPr>
            <a:cxnSpLocks/>
          </p:cNvCxnSpPr>
          <p:nvPr/>
        </p:nvCxnSpPr>
        <p:spPr>
          <a:xfrm flipH="1">
            <a:off x="9197726" y="1093177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7" name="Straight Connector 1226">
            <a:extLst>
              <a:ext uri="{FF2B5EF4-FFF2-40B4-BE49-F238E27FC236}">
                <a16:creationId xmlns:a16="http://schemas.microsoft.com/office/drawing/2014/main" id="{55E0089A-133F-EA49-9E33-549D853F0B3D}"/>
              </a:ext>
            </a:extLst>
          </p:cNvPr>
          <p:cNvCxnSpPr>
            <a:cxnSpLocks/>
          </p:cNvCxnSpPr>
          <p:nvPr/>
        </p:nvCxnSpPr>
        <p:spPr>
          <a:xfrm flipH="1">
            <a:off x="9224028" y="109507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8" name="Straight Connector 1227">
            <a:extLst>
              <a:ext uri="{FF2B5EF4-FFF2-40B4-BE49-F238E27FC236}">
                <a16:creationId xmlns:a16="http://schemas.microsoft.com/office/drawing/2014/main" id="{2BF25907-9339-CB41-83A6-88825AAD6DEE}"/>
              </a:ext>
            </a:extLst>
          </p:cNvPr>
          <p:cNvCxnSpPr>
            <a:cxnSpLocks/>
          </p:cNvCxnSpPr>
          <p:nvPr/>
        </p:nvCxnSpPr>
        <p:spPr>
          <a:xfrm flipH="1">
            <a:off x="9914857" y="10850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9" name="Straight Connector 1228">
            <a:extLst>
              <a:ext uri="{FF2B5EF4-FFF2-40B4-BE49-F238E27FC236}">
                <a16:creationId xmlns:a16="http://schemas.microsoft.com/office/drawing/2014/main" id="{A0E6F985-BEA4-7E49-9116-6FFD24267FFF}"/>
              </a:ext>
            </a:extLst>
          </p:cNvPr>
          <p:cNvCxnSpPr>
            <a:cxnSpLocks/>
          </p:cNvCxnSpPr>
          <p:nvPr/>
        </p:nvCxnSpPr>
        <p:spPr>
          <a:xfrm flipH="1">
            <a:off x="9946574" y="109353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0" name="Straight Connector 1229">
            <a:extLst>
              <a:ext uri="{FF2B5EF4-FFF2-40B4-BE49-F238E27FC236}">
                <a16:creationId xmlns:a16="http://schemas.microsoft.com/office/drawing/2014/main" id="{7F55E4B7-763A-7B48-B6C2-0BAEA3FCCBB7}"/>
              </a:ext>
            </a:extLst>
          </p:cNvPr>
          <p:cNvCxnSpPr>
            <a:cxnSpLocks/>
          </p:cNvCxnSpPr>
          <p:nvPr/>
        </p:nvCxnSpPr>
        <p:spPr>
          <a:xfrm flipH="1">
            <a:off x="9159819" y="1083120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1" name="Straight Connector 1230">
            <a:extLst>
              <a:ext uri="{FF2B5EF4-FFF2-40B4-BE49-F238E27FC236}">
                <a16:creationId xmlns:a16="http://schemas.microsoft.com/office/drawing/2014/main" id="{DAF4C0FB-CF2B-F949-BFC2-E9930202F6C7}"/>
              </a:ext>
            </a:extLst>
          </p:cNvPr>
          <p:cNvCxnSpPr>
            <a:cxnSpLocks/>
          </p:cNvCxnSpPr>
          <p:nvPr/>
        </p:nvCxnSpPr>
        <p:spPr>
          <a:xfrm flipH="1">
            <a:off x="9775285" y="104253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55">
            <p14:nvContentPartPr>
              <p14:cNvPr id="1232" name="Ink 1231">
                <a:extLst>
                  <a:ext uri="{FF2B5EF4-FFF2-40B4-BE49-F238E27FC236}">
                    <a16:creationId xmlns:a16="http://schemas.microsoft.com/office/drawing/2014/main" id="{429E074B-CBD0-2343-8D5A-5E2EB8EB735C}"/>
                  </a:ext>
                </a:extLst>
              </p14:cNvPr>
              <p14:cNvContentPartPr/>
              <p14:nvPr/>
            </p14:nvContentPartPr>
            <p14:xfrm>
              <a:off x="8591101" y="1570080"/>
              <a:ext cx="360" cy="360"/>
            </p14:xfrm>
          </p:contentPart>
        </mc:Choice>
        <mc:Fallback xmlns="">
          <p:pic>
            <p:nvPicPr>
              <p:cNvPr id="1232" name="Ink 1231">
                <a:extLst>
                  <a:ext uri="{FF2B5EF4-FFF2-40B4-BE49-F238E27FC236}">
                    <a16:creationId xmlns:a16="http://schemas.microsoft.com/office/drawing/2014/main" id="{429E074B-CBD0-2343-8D5A-5E2EB8EB735C}"/>
                  </a:ext>
                </a:extLst>
              </p:cNvPr>
              <p:cNvPicPr/>
              <p:nvPr/>
            </p:nvPicPr>
            <p:blipFill>
              <a:blip r:embed="rId344"/>
              <a:stretch>
                <a:fillRect/>
              </a:stretch>
            </p:blipFill>
            <p:spPr>
              <a:xfrm>
                <a:off x="8573101" y="146208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56">
            <p14:nvContentPartPr>
              <p14:cNvPr id="1233" name="Ink 1232">
                <a:extLst>
                  <a:ext uri="{FF2B5EF4-FFF2-40B4-BE49-F238E27FC236}">
                    <a16:creationId xmlns:a16="http://schemas.microsoft.com/office/drawing/2014/main" id="{25DFF3D4-D976-C948-BF10-84F6ACF01CAE}"/>
                  </a:ext>
                </a:extLst>
              </p14:cNvPr>
              <p14:cNvContentPartPr/>
              <p14:nvPr/>
            </p14:nvContentPartPr>
            <p14:xfrm>
              <a:off x="8882701" y="1570080"/>
              <a:ext cx="360" cy="360"/>
            </p14:xfrm>
          </p:contentPart>
        </mc:Choice>
        <mc:Fallback xmlns="">
          <p:pic>
            <p:nvPicPr>
              <p:cNvPr id="1233" name="Ink 1232">
                <a:extLst>
                  <a:ext uri="{FF2B5EF4-FFF2-40B4-BE49-F238E27FC236}">
                    <a16:creationId xmlns:a16="http://schemas.microsoft.com/office/drawing/2014/main" id="{25DFF3D4-D976-C948-BF10-84F6ACF01CAE}"/>
                  </a:ext>
                </a:extLst>
              </p:cNvPr>
              <p:cNvPicPr/>
              <p:nvPr/>
            </p:nvPicPr>
            <p:blipFill>
              <a:blip r:embed="rId346"/>
              <a:stretch>
                <a:fillRect/>
              </a:stretch>
            </p:blipFill>
            <p:spPr>
              <a:xfrm>
                <a:off x="8864701" y="146208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57">
            <p14:nvContentPartPr>
              <p14:cNvPr id="1234" name="Ink 1233">
                <a:extLst>
                  <a:ext uri="{FF2B5EF4-FFF2-40B4-BE49-F238E27FC236}">
                    <a16:creationId xmlns:a16="http://schemas.microsoft.com/office/drawing/2014/main" id="{E33853AF-0D77-B844-9B97-1CAE73EC58A9}"/>
                  </a:ext>
                </a:extLst>
              </p14:cNvPr>
              <p14:cNvContentPartPr/>
              <p14:nvPr/>
            </p14:nvContentPartPr>
            <p14:xfrm>
              <a:off x="8743501" y="1551030"/>
              <a:ext cx="360" cy="360"/>
            </p14:xfrm>
          </p:contentPart>
        </mc:Choice>
        <mc:Fallback xmlns="">
          <p:pic>
            <p:nvPicPr>
              <p:cNvPr id="1234" name="Ink 1233">
                <a:extLst>
                  <a:ext uri="{FF2B5EF4-FFF2-40B4-BE49-F238E27FC236}">
                    <a16:creationId xmlns:a16="http://schemas.microsoft.com/office/drawing/2014/main" id="{E33853AF-0D77-B844-9B97-1CAE73EC58A9}"/>
                  </a:ext>
                </a:extLst>
              </p:cNvPr>
              <p:cNvPicPr/>
              <p:nvPr/>
            </p:nvPicPr>
            <p:blipFill>
              <a:blip r:embed="rId358"/>
              <a:stretch>
                <a:fillRect/>
              </a:stretch>
            </p:blipFill>
            <p:spPr>
              <a:xfrm>
                <a:off x="8725501" y="144303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59">
            <p14:nvContentPartPr>
              <p14:cNvPr id="1235" name="Ink 1234">
                <a:extLst>
                  <a:ext uri="{FF2B5EF4-FFF2-40B4-BE49-F238E27FC236}">
                    <a16:creationId xmlns:a16="http://schemas.microsoft.com/office/drawing/2014/main" id="{A6DCCC67-5928-CC43-B720-9C250E997182}"/>
                  </a:ext>
                </a:extLst>
              </p14:cNvPr>
              <p14:cNvContentPartPr/>
              <p14:nvPr/>
            </p14:nvContentPartPr>
            <p14:xfrm>
              <a:off x="9035101" y="1551030"/>
              <a:ext cx="360" cy="360"/>
            </p14:xfrm>
          </p:contentPart>
        </mc:Choice>
        <mc:Fallback xmlns="">
          <p:pic>
            <p:nvPicPr>
              <p:cNvPr id="1235" name="Ink 1234">
                <a:extLst>
                  <a:ext uri="{FF2B5EF4-FFF2-40B4-BE49-F238E27FC236}">
                    <a16:creationId xmlns:a16="http://schemas.microsoft.com/office/drawing/2014/main" id="{A6DCCC67-5928-CC43-B720-9C250E997182}"/>
                  </a:ext>
                </a:extLst>
              </p:cNvPr>
              <p:cNvPicPr/>
              <p:nvPr/>
            </p:nvPicPr>
            <p:blipFill>
              <a:blip r:embed="rId360"/>
              <a:stretch>
                <a:fillRect/>
              </a:stretch>
            </p:blipFill>
            <p:spPr>
              <a:xfrm>
                <a:off x="9017101" y="144303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61">
            <p14:nvContentPartPr>
              <p14:cNvPr id="1236" name="Ink 1235">
                <a:extLst>
                  <a:ext uri="{FF2B5EF4-FFF2-40B4-BE49-F238E27FC236}">
                    <a16:creationId xmlns:a16="http://schemas.microsoft.com/office/drawing/2014/main" id="{AD87CB7D-A7C4-6540-975A-AAEB74639F78}"/>
                  </a:ext>
                </a:extLst>
              </p14:cNvPr>
              <p14:cNvContentPartPr/>
              <p14:nvPr/>
            </p14:nvContentPartPr>
            <p14:xfrm>
              <a:off x="8743501" y="1551030"/>
              <a:ext cx="360" cy="360"/>
            </p14:xfrm>
          </p:contentPart>
        </mc:Choice>
        <mc:Fallback xmlns="">
          <p:pic>
            <p:nvPicPr>
              <p:cNvPr id="1236" name="Ink 1235">
                <a:extLst>
                  <a:ext uri="{FF2B5EF4-FFF2-40B4-BE49-F238E27FC236}">
                    <a16:creationId xmlns:a16="http://schemas.microsoft.com/office/drawing/2014/main" id="{AD87CB7D-A7C4-6540-975A-AAEB74639F78}"/>
                  </a:ext>
                </a:extLst>
              </p:cNvPr>
              <p:cNvPicPr/>
              <p:nvPr/>
            </p:nvPicPr>
            <p:blipFill>
              <a:blip r:embed="rId358"/>
              <a:stretch>
                <a:fillRect/>
              </a:stretch>
            </p:blipFill>
            <p:spPr>
              <a:xfrm>
                <a:off x="8725501" y="144303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62">
            <p14:nvContentPartPr>
              <p14:cNvPr id="1237" name="Ink 1236">
                <a:extLst>
                  <a:ext uri="{FF2B5EF4-FFF2-40B4-BE49-F238E27FC236}">
                    <a16:creationId xmlns:a16="http://schemas.microsoft.com/office/drawing/2014/main" id="{28487E15-4772-164C-87B2-AB4572E9B3D3}"/>
                  </a:ext>
                </a:extLst>
              </p14:cNvPr>
              <p14:cNvContentPartPr/>
              <p14:nvPr/>
            </p14:nvContentPartPr>
            <p14:xfrm>
              <a:off x="9035101" y="1551030"/>
              <a:ext cx="360" cy="360"/>
            </p14:xfrm>
          </p:contentPart>
        </mc:Choice>
        <mc:Fallback xmlns="">
          <p:pic>
            <p:nvPicPr>
              <p:cNvPr id="1237" name="Ink 1236">
                <a:extLst>
                  <a:ext uri="{FF2B5EF4-FFF2-40B4-BE49-F238E27FC236}">
                    <a16:creationId xmlns:a16="http://schemas.microsoft.com/office/drawing/2014/main" id="{28487E15-4772-164C-87B2-AB4572E9B3D3}"/>
                  </a:ext>
                </a:extLst>
              </p:cNvPr>
              <p:cNvPicPr/>
              <p:nvPr/>
            </p:nvPicPr>
            <p:blipFill>
              <a:blip r:embed="rId360"/>
              <a:stretch>
                <a:fillRect/>
              </a:stretch>
            </p:blipFill>
            <p:spPr>
              <a:xfrm>
                <a:off x="9017101" y="144303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63">
            <p14:nvContentPartPr>
              <p14:cNvPr id="1238" name="Ink 1237">
                <a:extLst>
                  <a:ext uri="{FF2B5EF4-FFF2-40B4-BE49-F238E27FC236}">
                    <a16:creationId xmlns:a16="http://schemas.microsoft.com/office/drawing/2014/main" id="{9A0C4719-4EC4-204F-95AE-774C4218540F}"/>
                  </a:ext>
                </a:extLst>
              </p14:cNvPr>
              <p14:cNvContentPartPr/>
              <p14:nvPr/>
            </p14:nvContentPartPr>
            <p14:xfrm>
              <a:off x="8895901" y="1531980"/>
              <a:ext cx="360" cy="360"/>
            </p14:xfrm>
          </p:contentPart>
        </mc:Choice>
        <mc:Fallback xmlns="">
          <p:pic>
            <p:nvPicPr>
              <p:cNvPr id="1238" name="Ink 1237">
                <a:extLst>
                  <a:ext uri="{FF2B5EF4-FFF2-40B4-BE49-F238E27FC236}">
                    <a16:creationId xmlns:a16="http://schemas.microsoft.com/office/drawing/2014/main" id="{9A0C4719-4EC4-204F-95AE-774C4218540F}"/>
                  </a:ext>
                </a:extLst>
              </p:cNvPr>
              <p:cNvPicPr/>
              <p:nvPr/>
            </p:nvPicPr>
            <p:blipFill>
              <a:blip r:embed="rId344"/>
              <a:stretch>
                <a:fillRect/>
              </a:stretch>
            </p:blipFill>
            <p:spPr>
              <a:xfrm>
                <a:off x="8877901" y="142398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64">
            <p14:nvContentPartPr>
              <p14:cNvPr id="1239" name="Ink 1238">
                <a:extLst>
                  <a:ext uri="{FF2B5EF4-FFF2-40B4-BE49-F238E27FC236}">
                    <a16:creationId xmlns:a16="http://schemas.microsoft.com/office/drawing/2014/main" id="{9378E77A-3A96-884F-BA6A-EFFA8ABBD999}"/>
                  </a:ext>
                </a:extLst>
              </p14:cNvPr>
              <p14:cNvContentPartPr/>
              <p14:nvPr/>
            </p14:nvContentPartPr>
            <p14:xfrm>
              <a:off x="9187501" y="1531980"/>
              <a:ext cx="360" cy="360"/>
            </p14:xfrm>
          </p:contentPart>
        </mc:Choice>
        <mc:Fallback xmlns="">
          <p:pic>
            <p:nvPicPr>
              <p:cNvPr id="1239" name="Ink 1238">
                <a:extLst>
                  <a:ext uri="{FF2B5EF4-FFF2-40B4-BE49-F238E27FC236}">
                    <a16:creationId xmlns:a16="http://schemas.microsoft.com/office/drawing/2014/main" id="{9378E77A-3A96-884F-BA6A-EFFA8ABBD999}"/>
                  </a:ext>
                </a:extLst>
              </p:cNvPr>
              <p:cNvPicPr/>
              <p:nvPr/>
            </p:nvPicPr>
            <p:blipFill>
              <a:blip r:embed="rId354"/>
              <a:stretch>
                <a:fillRect/>
              </a:stretch>
            </p:blipFill>
            <p:spPr>
              <a:xfrm>
                <a:off x="9169501" y="142398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65">
            <p14:nvContentPartPr>
              <p14:cNvPr id="1240" name="Ink 1239">
                <a:extLst>
                  <a:ext uri="{FF2B5EF4-FFF2-40B4-BE49-F238E27FC236}">
                    <a16:creationId xmlns:a16="http://schemas.microsoft.com/office/drawing/2014/main" id="{2B5B208E-4BDB-AC44-B709-65BA6ECC8F03}"/>
                  </a:ext>
                </a:extLst>
              </p14:cNvPr>
              <p14:cNvContentPartPr/>
              <p14:nvPr/>
            </p14:nvContentPartPr>
            <p14:xfrm>
              <a:off x="10203501" y="1506580"/>
              <a:ext cx="360" cy="360"/>
            </p14:xfrm>
          </p:contentPart>
        </mc:Choice>
        <mc:Fallback xmlns="">
          <p:pic>
            <p:nvPicPr>
              <p:cNvPr id="1240" name="Ink 1239">
                <a:extLst>
                  <a:ext uri="{FF2B5EF4-FFF2-40B4-BE49-F238E27FC236}">
                    <a16:creationId xmlns:a16="http://schemas.microsoft.com/office/drawing/2014/main" id="{2B5B208E-4BDB-AC44-B709-65BA6ECC8F03}"/>
                  </a:ext>
                </a:extLst>
              </p:cNvPr>
              <p:cNvPicPr/>
              <p:nvPr/>
            </p:nvPicPr>
            <p:blipFill>
              <a:blip r:embed="rId346"/>
              <a:stretch>
                <a:fillRect/>
              </a:stretch>
            </p:blipFill>
            <p:spPr>
              <a:xfrm>
                <a:off x="10185501" y="139858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241" name="Straight Connector 1240">
            <a:extLst>
              <a:ext uri="{FF2B5EF4-FFF2-40B4-BE49-F238E27FC236}">
                <a16:creationId xmlns:a16="http://schemas.microsoft.com/office/drawing/2014/main" id="{BF845617-6845-A144-8AAE-4464A73A3C81}"/>
              </a:ext>
            </a:extLst>
          </p:cNvPr>
          <p:cNvCxnSpPr>
            <a:cxnSpLocks/>
          </p:cNvCxnSpPr>
          <p:nvPr/>
        </p:nvCxnSpPr>
        <p:spPr>
          <a:xfrm flipH="1">
            <a:off x="9942771" y="112247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2" name="Straight Connector 1241">
            <a:extLst>
              <a:ext uri="{FF2B5EF4-FFF2-40B4-BE49-F238E27FC236}">
                <a16:creationId xmlns:a16="http://schemas.microsoft.com/office/drawing/2014/main" id="{066C2D6B-9349-9943-9620-F41E3FCFB10D}"/>
              </a:ext>
            </a:extLst>
          </p:cNvPr>
          <p:cNvCxnSpPr>
            <a:cxnSpLocks/>
          </p:cNvCxnSpPr>
          <p:nvPr/>
        </p:nvCxnSpPr>
        <p:spPr>
          <a:xfrm flipH="1">
            <a:off x="9979130" y="110777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3" name="Straight Connector 1242">
            <a:extLst>
              <a:ext uri="{FF2B5EF4-FFF2-40B4-BE49-F238E27FC236}">
                <a16:creationId xmlns:a16="http://schemas.microsoft.com/office/drawing/2014/main" id="{A1C13F1D-CA7E-CA4E-AA1A-FA68F59EB4B8}"/>
              </a:ext>
            </a:extLst>
          </p:cNvPr>
          <p:cNvCxnSpPr>
            <a:cxnSpLocks/>
          </p:cNvCxnSpPr>
          <p:nvPr/>
        </p:nvCxnSpPr>
        <p:spPr>
          <a:xfrm flipH="1">
            <a:off x="10014715" y="108034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4" name="Straight Connector 1243">
            <a:extLst>
              <a:ext uri="{FF2B5EF4-FFF2-40B4-BE49-F238E27FC236}">
                <a16:creationId xmlns:a16="http://schemas.microsoft.com/office/drawing/2014/main" id="{99687CDF-C974-634E-97D3-EF294D839C2A}"/>
              </a:ext>
            </a:extLst>
          </p:cNvPr>
          <p:cNvCxnSpPr>
            <a:cxnSpLocks/>
          </p:cNvCxnSpPr>
          <p:nvPr/>
        </p:nvCxnSpPr>
        <p:spPr>
          <a:xfrm flipH="1">
            <a:off x="10115285" y="1098141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5" name="Straight Connector 1244">
            <a:extLst>
              <a:ext uri="{FF2B5EF4-FFF2-40B4-BE49-F238E27FC236}">
                <a16:creationId xmlns:a16="http://schemas.microsoft.com/office/drawing/2014/main" id="{15711A94-2B9D-C84E-9F04-B4B6C4B77247}"/>
              </a:ext>
            </a:extLst>
          </p:cNvPr>
          <p:cNvCxnSpPr>
            <a:cxnSpLocks/>
          </p:cNvCxnSpPr>
          <p:nvPr/>
        </p:nvCxnSpPr>
        <p:spPr>
          <a:xfrm flipH="1">
            <a:off x="9865636" y="110123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6" name="Straight Connector 1245">
            <a:extLst>
              <a:ext uri="{FF2B5EF4-FFF2-40B4-BE49-F238E27FC236}">
                <a16:creationId xmlns:a16="http://schemas.microsoft.com/office/drawing/2014/main" id="{121CBD4E-5D56-A842-960E-CAEE22D99240}"/>
              </a:ext>
            </a:extLst>
          </p:cNvPr>
          <p:cNvCxnSpPr>
            <a:cxnSpLocks/>
          </p:cNvCxnSpPr>
          <p:nvPr/>
        </p:nvCxnSpPr>
        <p:spPr>
          <a:xfrm flipH="1">
            <a:off x="10258401" y="111783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7" name="Straight Connector 1246">
            <a:extLst>
              <a:ext uri="{FF2B5EF4-FFF2-40B4-BE49-F238E27FC236}">
                <a16:creationId xmlns:a16="http://schemas.microsoft.com/office/drawing/2014/main" id="{94055750-65C6-3544-ABEE-C85D643003D5}"/>
              </a:ext>
            </a:extLst>
          </p:cNvPr>
          <p:cNvCxnSpPr>
            <a:cxnSpLocks/>
          </p:cNvCxnSpPr>
          <p:nvPr/>
        </p:nvCxnSpPr>
        <p:spPr>
          <a:xfrm flipH="1">
            <a:off x="10362838" y="112015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8" name="Straight Connector 1247">
            <a:extLst>
              <a:ext uri="{FF2B5EF4-FFF2-40B4-BE49-F238E27FC236}">
                <a16:creationId xmlns:a16="http://schemas.microsoft.com/office/drawing/2014/main" id="{07488CEE-6261-0042-AEFE-C532DCA8557E}"/>
              </a:ext>
            </a:extLst>
          </p:cNvPr>
          <p:cNvCxnSpPr>
            <a:cxnSpLocks/>
          </p:cNvCxnSpPr>
          <p:nvPr/>
        </p:nvCxnSpPr>
        <p:spPr>
          <a:xfrm flipH="1">
            <a:off x="10315648" y="108224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9" name="Straight Connector 1248">
            <a:extLst>
              <a:ext uri="{FF2B5EF4-FFF2-40B4-BE49-F238E27FC236}">
                <a16:creationId xmlns:a16="http://schemas.microsoft.com/office/drawing/2014/main" id="{38F78BBB-6282-C549-AC2F-96D2D682F075}"/>
              </a:ext>
            </a:extLst>
          </p:cNvPr>
          <p:cNvCxnSpPr>
            <a:cxnSpLocks/>
          </p:cNvCxnSpPr>
          <p:nvPr/>
        </p:nvCxnSpPr>
        <p:spPr>
          <a:xfrm flipH="1">
            <a:off x="10175626" y="1105877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0" name="Straight Connector 1249">
            <a:extLst>
              <a:ext uri="{FF2B5EF4-FFF2-40B4-BE49-F238E27FC236}">
                <a16:creationId xmlns:a16="http://schemas.microsoft.com/office/drawing/2014/main" id="{7D097788-37AE-1F43-B542-4BDAEAB7093D}"/>
              </a:ext>
            </a:extLst>
          </p:cNvPr>
          <p:cNvCxnSpPr>
            <a:cxnSpLocks/>
          </p:cNvCxnSpPr>
          <p:nvPr/>
        </p:nvCxnSpPr>
        <p:spPr>
          <a:xfrm flipH="1">
            <a:off x="10201928" y="110777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1" name="Straight Connector 1250">
            <a:extLst>
              <a:ext uri="{FF2B5EF4-FFF2-40B4-BE49-F238E27FC236}">
                <a16:creationId xmlns:a16="http://schemas.microsoft.com/office/drawing/2014/main" id="{B5EED21E-C702-0F45-AA99-DE3EB76A011D}"/>
              </a:ext>
            </a:extLst>
          </p:cNvPr>
          <p:cNvCxnSpPr>
            <a:cxnSpLocks/>
          </p:cNvCxnSpPr>
          <p:nvPr/>
        </p:nvCxnSpPr>
        <p:spPr>
          <a:xfrm flipH="1">
            <a:off x="10137719" y="1095820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66">
            <p14:nvContentPartPr>
              <p14:cNvPr id="1252" name="Ink 1251">
                <a:extLst>
                  <a:ext uri="{FF2B5EF4-FFF2-40B4-BE49-F238E27FC236}">
                    <a16:creationId xmlns:a16="http://schemas.microsoft.com/office/drawing/2014/main" id="{3E610610-3B0D-1B42-BF7A-70D6F2803E70}"/>
                  </a:ext>
                </a:extLst>
              </p14:cNvPr>
              <p14:cNvContentPartPr/>
              <p14:nvPr/>
            </p14:nvContentPartPr>
            <p14:xfrm>
              <a:off x="10064301" y="1487530"/>
              <a:ext cx="360" cy="360"/>
            </p14:xfrm>
          </p:contentPart>
        </mc:Choice>
        <mc:Fallback xmlns="">
          <p:pic>
            <p:nvPicPr>
              <p:cNvPr id="1252" name="Ink 1251">
                <a:extLst>
                  <a:ext uri="{FF2B5EF4-FFF2-40B4-BE49-F238E27FC236}">
                    <a16:creationId xmlns:a16="http://schemas.microsoft.com/office/drawing/2014/main" id="{3E610610-3B0D-1B42-BF7A-70D6F2803E70}"/>
                  </a:ext>
                </a:extLst>
              </p:cNvPr>
              <p:cNvPicPr/>
              <p:nvPr/>
            </p:nvPicPr>
            <p:blipFill>
              <a:blip r:embed="rId358"/>
              <a:stretch>
                <a:fillRect/>
              </a:stretch>
            </p:blipFill>
            <p:spPr>
              <a:xfrm>
                <a:off x="10046301" y="137953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67">
            <p14:nvContentPartPr>
              <p14:cNvPr id="1253" name="Ink 1252">
                <a:extLst>
                  <a:ext uri="{FF2B5EF4-FFF2-40B4-BE49-F238E27FC236}">
                    <a16:creationId xmlns:a16="http://schemas.microsoft.com/office/drawing/2014/main" id="{FA3E686C-6F1F-0C40-AAF2-13D6E25B9E53}"/>
                  </a:ext>
                </a:extLst>
              </p14:cNvPr>
              <p14:cNvContentPartPr/>
              <p14:nvPr/>
            </p14:nvContentPartPr>
            <p14:xfrm>
              <a:off x="10355901" y="1487530"/>
              <a:ext cx="360" cy="360"/>
            </p14:xfrm>
          </p:contentPart>
        </mc:Choice>
        <mc:Fallback xmlns="">
          <p:pic>
            <p:nvPicPr>
              <p:cNvPr id="1253" name="Ink 1252">
                <a:extLst>
                  <a:ext uri="{FF2B5EF4-FFF2-40B4-BE49-F238E27FC236}">
                    <a16:creationId xmlns:a16="http://schemas.microsoft.com/office/drawing/2014/main" id="{FA3E686C-6F1F-0C40-AAF2-13D6E25B9E53}"/>
                  </a:ext>
                </a:extLst>
              </p:cNvPr>
              <p:cNvPicPr/>
              <p:nvPr/>
            </p:nvPicPr>
            <p:blipFill>
              <a:blip r:embed="rId360"/>
              <a:stretch>
                <a:fillRect/>
              </a:stretch>
            </p:blipFill>
            <p:spPr>
              <a:xfrm>
                <a:off x="10337901" y="137953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254" name="Straight Connector 1253">
            <a:extLst>
              <a:ext uri="{FF2B5EF4-FFF2-40B4-BE49-F238E27FC236}">
                <a16:creationId xmlns:a16="http://schemas.microsoft.com/office/drawing/2014/main" id="{E38FAC22-19B7-6C41-BB3E-0D782AB0062E}"/>
              </a:ext>
            </a:extLst>
          </p:cNvPr>
          <p:cNvCxnSpPr>
            <a:cxnSpLocks/>
          </p:cNvCxnSpPr>
          <p:nvPr/>
        </p:nvCxnSpPr>
        <p:spPr>
          <a:xfrm flipH="1">
            <a:off x="10072736" y="109491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5" name="Straight Connector 1254">
            <a:extLst>
              <a:ext uri="{FF2B5EF4-FFF2-40B4-BE49-F238E27FC236}">
                <a16:creationId xmlns:a16="http://schemas.microsoft.com/office/drawing/2014/main" id="{287E731F-C6C5-444B-BBBB-D46A39F99E12}"/>
              </a:ext>
            </a:extLst>
          </p:cNvPr>
          <p:cNvCxnSpPr>
            <a:cxnSpLocks/>
          </p:cNvCxnSpPr>
          <p:nvPr/>
        </p:nvCxnSpPr>
        <p:spPr>
          <a:xfrm flipH="1">
            <a:off x="10095171" y="110342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6" name="Straight Connector 1255">
            <a:extLst>
              <a:ext uri="{FF2B5EF4-FFF2-40B4-BE49-F238E27FC236}">
                <a16:creationId xmlns:a16="http://schemas.microsoft.com/office/drawing/2014/main" id="{DD6252EC-5CAF-9F49-B370-169775D13413}"/>
              </a:ext>
            </a:extLst>
          </p:cNvPr>
          <p:cNvCxnSpPr>
            <a:cxnSpLocks/>
          </p:cNvCxnSpPr>
          <p:nvPr/>
        </p:nvCxnSpPr>
        <p:spPr>
          <a:xfrm flipH="1">
            <a:off x="10131530" y="108872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7" name="Straight Connector 1256">
            <a:extLst>
              <a:ext uri="{FF2B5EF4-FFF2-40B4-BE49-F238E27FC236}">
                <a16:creationId xmlns:a16="http://schemas.microsoft.com/office/drawing/2014/main" id="{2641EDD5-1206-8541-BA23-4C594A274E13}"/>
              </a:ext>
            </a:extLst>
          </p:cNvPr>
          <p:cNvCxnSpPr>
            <a:cxnSpLocks/>
          </p:cNvCxnSpPr>
          <p:nvPr/>
        </p:nvCxnSpPr>
        <p:spPr>
          <a:xfrm flipH="1">
            <a:off x="10047207" y="10368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8" name="Straight Connector 1257">
            <a:extLst>
              <a:ext uri="{FF2B5EF4-FFF2-40B4-BE49-F238E27FC236}">
                <a16:creationId xmlns:a16="http://schemas.microsoft.com/office/drawing/2014/main" id="{4021A44B-E5DB-6F42-AD23-216CE5210F77}"/>
              </a:ext>
            </a:extLst>
          </p:cNvPr>
          <p:cNvCxnSpPr>
            <a:cxnSpLocks/>
          </p:cNvCxnSpPr>
          <p:nvPr/>
        </p:nvCxnSpPr>
        <p:spPr>
          <a:xfrm flipH="1">
            <a:off x="10167115" y="110574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9" name="Straight Connector 1258">
            <a:extLst>
              <a:ext uri="{FF2B5EF4-FFF2-40B4-BE49-F238E27FC236}">
                <a16:creationId xmlns:a16="http://schemas.microsoft.com/office/drawing/2014/main" id="{72C5737C-DCC9-E44A-BF00-1C5F27D1265A}"/>
              </a:ext>
            </a:extLst>
          </p:cNvPr>
          <p:cNvCxnSpPr>
            <a:cxnSpLocks/>
          </p:cNvCxnSpPr>
          <p:nvPr/>
        </p:nvCxnSpPr>
        <p:spPr>
          <a:xfrm flipH="1">
            <a:off x="10267685" y="1123541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0" name="Straight Connector 1259">
            <a:extLst>
              <a:ext uri="{FF2B5EF4-FFF2-40B4-BE49-F238E27FC236}">
                <a16:creationId xmlns:a16="http://schemas.microsoft.com/office/drawing/2014/main" id="{DB28731E-88E2-644F-A014-CCDA8875D887}"/>
              </a:ext>
            </a:extLst>
          </p:cNvPr>
          <p:cNvCxnSpPr>
            <a:cxnSpLocks/>
          </p:cNvCxnSpPr>
          <p:nvPr/>
        </p:nvCxnSpPr>
        <p:spPr>
          <a:xfrm flipH="1">
            <a:off x="10328026" y="1086827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1" name="Straight Connector 1260">
            <a:extLst>
              <a:ext uri="{FF2B5EF4-FFF2-40B4-BE49-F238E27FC236}">
                <a16:creationId xmlns:a16="http://schemas.microsoft.com/office/drawing/2014/main" id="{119DB273-E9B2-194C-BCCB-C6B0280CB419}"/>
              </a:ext>
            </a:extLst>
          </p:cNvPr>
          <p:cNvCxnSpPr>
            <a:cxnSpLocks/>
          </p:cNvCxnSpPr>
          <p:nvPr/>
        </p:nvCxnSpPr>
        <p:spPr>
          <a:xfrm flipH="1">
            <a:off x="10354328" y="108872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2" name="Straight Connector 1261">
            <a:extLst>
              <a:ext uri="{FF2B5EF4-FFF2-40B4-BE49-F238E27FC236}">
                <a16:creationId xmlns:a16="http://schemas.microsoft.com/office/drawing/2014/main" id="{89414E87-087F-934A-A341-F6A30861CBBA}"/>
              </a:ext>
            </a:extLst>
          </p:cNvPr>
          <p:cNvCxnSpPr>
            <a:cxnSpLocks/>
          </p:cNvCxnSpPr>
          <p:nvPr/>
        </p:nvCxnSpPr>
        <p:spPr>
          <a:xfrm flipH="1">
            <a:off x="10290119" y="1121220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68">
            <p14:nvContentPartPr>
              <p14:cNvPr id="1263" name="Ink 1262">
                <a:extLst>
                  <a:ext uri="{FF2B5EF4-FFF2-40B4-BE49-F238E27FC236}">
                    <a16:creationId xmlns:a16="http://schemas.microsoft.com/office/drawing/2014/main" id="{8097BC3D-46E9-014B-B1A2-96A6DA160AB8}"/>
                  </a:ext>
                </a:extLst>
              </p14:cNvPr>
              <p14:cNvContentPartPr/>
              <p14:nvPr/>
            </p14:nvContentPartPr>
            <p14:xfrm>
              <a:off x="10165401" y="1544680"/>
              <a:ext cx="360" cy="360"/>
            </p14:xfrm>
          </p:contentPart>
        </mc:Choice>
        <mc:Fallback xmlns="">
          <p:pic>
            <p:nvPicPr>
              <p:cNvPr id="1263" name="Ink 1262">
                <a:extLst>
                  <a:ext uri="{FF2B5EF4-FFF2-40B4-BE49-F238E27FC236}">
                    <a16:creationId xmlns:a16="http://schemas.microsoft.com/office/drawing/2014/main" id="{8097BC3D-46E9-014B-B1A2-96A6DA160AB8}"/>
                  </a:ext>
                </a:extLst>
              </p:cNvPr>
              <p:cNvPicPr/>
              <p:nvPr/>
            </p:nvPicPr>
            <p:blipFill>
              <a:blip r:embed="rId346"/>
              <a:stretch>
                <a:fillRect/>
              </a:stretch>
            </p:blipFill>
            <p:spPr>
              <a:xfrm>
                <a:off x="10147401" y="143668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69">
            <p14:nvContentPartPr>
              <p14:cNvPr id="1264" name="Ink 1263">
                <a:extLst>
                  <a:ext uri="{FF2B5EF4-FFF2-40B4-BE49-F238E27FC236}">
                    <a16:creationId xmlns:a16="http://schemas.microsoft.com/office/drawing/2014/main" id="{2B7DA0D4-4C75-5F46-8547-E6147CBF89A0}"/>
                  </a:ext>
                </a:extLst>
              </p14:cNvPr>
              <p14:cNvContentPartPr/>
              <p14:nvPr/>
            </p14:nvContentPartPr>
            <p14:xfrm>
              <a:off x="10026201" y="1525630"/>
              <a:ext cx="360" cy="360"/>
            </p14:xfrm>
          </p:contentPart>
        </mc:Choice>
        <mc:Fallback xmlns="">
          <p:pic>
            <p:nvPicPr>
              <p:cNvPr id="1264" name="Ink 1263">
                <a:extLst>
                  <a:ext uri="{FF2B5EF4-FFF2-40B4-BE49-F238E27FC236}">
                    <a16:creationId xmlns:a16="http://schemas.microsoft.com/office/drawing/2014/main" id="{2B7DA0D4-4C75-5F46-8547-E6147CBF89A0}"/>
                  </a:ext>
                </a:extLst>
              </p:cNvPr>
              <p:cNvPicPr/>
              <p:nvPr/>
            </p:nvPicPr>
            <p:blipFill>
              <a:blip r:embed="rId348"/>
              <a:stretch>
                <a:fillRect/>
              </a:stretch>
            </p:blipFill>
            <p:spPr>
              <a:xfrm>
                <a:off x="10008201" y="141763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70">
            <p14:nvContentPartPr>
              <p14:cNvPr id="1265" name="Ink 1264">
                <a:extLst>
                  <a:ext uri="{FF2B5EF4-FFF2-40B4-BE49-F238E27FC236}">
                    <a16:creationId xmlns:a16="http://schemas.microsoft.com/office/drawing/2014/main" id="{BF1EFF6F-F3E7-7744-A8BB-0F0C528A62B7}"/>
                  </a:ext>
                </a:extLst>
              </p14:cNvPr>
              <p14:cNvContentPartPr/>
              <p14:nvPr/>
            </p14:nvContentPartPr>
            <p14:xfrm>
              <a:off x="10317801" y="1525630"/>
              <a:ext cx="360" cy="360"/>
            </p14:xfrm>
          </p:contentPart>
        </mc:Choice>
        <mc:Fallback xmlns="">
          <p:pic>
            <p:nvPicPr>
              <p:cNvPr id="1265" name="Ink 1264">
                <a:extLst>
                  <a:ext uri="{FF2B5EF4-FFF2-40B4-BE49-F238E27FC236}">
                    <a16:creationId xmlns:a16="http://schemas.microsoft.com/office/drawing/2014/main" id="{BF1EFF6F-F3E7-7744-A8BB-0F0C528A62B7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0299801" y="141763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71">
            <p14:nvContentPartPr>
              <p14:cNvPr id="1266" name="Ink 1265">
                <a:extLst>
                  <a:ext uri="{FF2B5EF4-FFF2-40B4-BE49-F238E27FC236}">
                    <a16:creationId xmlns:a16="http://schemas.microsoft.com/office/drawing/2014/main" id="{6769CAB9-ED5C-1141-82FA-53862716FEAA}"/>
                  </a:ext>
                </a:extLst>
              </p14:cNvPr>
              <p14:cNvContentPartPr/>
              <p14:nvPr/>
            </p14:nvContentPartPr>
            <p14:xfrm>
              <a:off x="8717342" y="1575635"/>
              <a:ext cx="360" cy="360"/>
            </p14:xfrm>
          </p:contentPart>
        </mc:Choice>
        <mc:Fallback xmlns="">
          <p:pic>
            <p:nvPicPr>
              <p:cNvPr id="1266" name="Ink 1265">
                <a:extLst>
                  <a:ext uri="{FF2B5EF4-FFF2-40B4-BE49-F238E27FC236}">
                    <a16:creationId xmlns:a16="http://schemas.microsoft.com/office/drawing/2014/main" id="{6769CAB9-ED5C-1141-82FA-53862716FEAA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8699342" y="146763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72">
            <p14:nvContentPartPr>
              <p14:cNvPr id="1267" name="Ink 1266">
                <a:extLst>
                  <a:ext uri="{FF2B5EF4-FFF2-40B4-BE49-F238E27FC236}">
                    <a16:creationId xmlns:a16="http://schemas.microsoft.com/office/drawing/2014/main" id="{658970AF-80F8-9C4B-ACB7-4DD143B96E24}"/>
                  </a:ext>
                </a:extLst>
              </p14:cNvPr>
              <p14:cNvContentPartPr/>
              <p14:nvPr/>
            </p14:nvContentPartPr>
            <p14:xfrm>
              <a:off x="9008942" y="1575635"/>
              <a:ext cx="360" cy="360"/>
            </p14:xfrm>
          </p:contentPart>
        </mc:Choice>
        <mc:Fallback xmlns="">
          <p:pic>
            <p:nvPicPr>
              <p:cNvPr id="1267" name="Ink 1266">
                <a:extLst>
                  <a:ext uri="{FF2B5EF4-FFF2-40B4-BE49-F238E27FC236}">
                    <a16:creationId xmlns:a16="http://schemas.microsoft.com/office/drawing/2014/main" id="{658970AF-80F8-9C4B-ACB7-4DD143B96E2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8990942" y="146763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268" name="Straight Connector 1267">
            <a:extLst>
              <a:ext uri="{FF2B5EF4-FFF2-40B4-BE49-F238E27FC236}">
                <a16:creationId xmlns:a16="http://schemas.microsoft.com/office/drawing/2014/main" id="{219440BA-8791-8041-A405-04FADB14B0E0}"/>
              </a:ext>
            </a:extLst>
          </p:cNvPr>
          <p:cNvCxnSpPr>
            <a:cxnSpLocks/>
          </p:cNvCxnSpPr>
          <p:nvPr/>
        </p:nvCxnSpPr>
        <p:spPr>
          <a:xfrm flipH="1">
            <a:off x="8725777" y="11385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9" name="Straight Connector 1268">
            <a:extLst>
              <a:ext uri="{FF2B5EF4-FFF2-40B4-BE49-F238E27FC236}">
                <a16:creationId xmlns:a16="http://schemas.microsoft.com/office/drawing/2014/main" id="{B5B72083-B6C7-714C-B42E-79A2F1C15608}"/>
              </a:ext>
            </a:extLst>
          </p:cNvPr>
          <p:cNvCxnSpPr>
            <a:cxnSpLocks/>
          </p:cNvCxnSpPr>
          <p:nvPr/>
        </p:nvCxnSpPr>
        <p:spPr>
          <a:xfrm flipH="1">
            <a:off x="8748212" y="114708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0" name="Straight Connector 1269">
            <a:extLst>
              <a:ext uri="{FF2B5EF4-FFF2-40B4-BE49-F238E27FC236}">
                <a16:creationId xmlns:a16="http://schemas.microsoft.com/office/drawing/2014/main" id="{B6F91B7F-CD4D-4D40-BA66-D0DD9D6D5A98}"/>
              </a:ext>
            </a:extLst>
          </p:cNvPr>
          <p:cNvCxnSpPr>
            <a:cxnSpLocks/>
          </p:cNvCxnSpPr>
          <p:nvPr/>
        </p:nvCxnSpPr>
        <p:spPr>
          <a:xfrm flipH="1">
            <a:off x="8784571" y="113238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1" name="Straight Connector 1270">
            <a:extLst>
              <a:ext uri="{FF2B5EF4-FFF2-40B4-BE49-F238E27FC236}">
                <a16:creationId xmlns:a16="http://schemas.microsoft.com/office/drawing/2014/main" id="{9A31E084-257C-C64D-AC5F-5DDE90F3FE0E}"/>
              </a:ext>
            </a:extLst>
          </p:cNvPr>
          <p:cNvCxnSpPr>
            <a:cxnSpLocks/>
          </p:cNvCxnSpPr>
          <p:nvPr/>
        </p:nvCxnSpPr>
        <p:spPr>
          <a:xfrm flipH="1">
            <a:off x="8700248" y="11250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2" name="Straight Connector 1271">
            <a:extLst>
              <a:ext uri="{FF2B5EF4-FFF2-40B4-BE49-F238E27FC236}">
                <a16:creationId xmlns:a16="http://schemas.microsoft.com/office/drawing/2014/main" id="{3F0DD6B2-02E9-7B4F-8022-61DB6A4DE303}"/>
              </a:ext>
            </a:extLst>
          </p:cNvPr>
          <p:cNvCxnSpPr>
            <a:cxnSpLocks/>
          </p:cNvCxnSpPr>
          <p:nvPr/>
        </p:nvCxnSpPr>
        <p:spPr>
          <a:xfrm flipH="1">
            <a:off x="8820156" y="11494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3" name="Straight Connector 1272">
            <a:extLst>
              <a:ext uri="{FF2B5EF4-FFF2-40B4-BE49-F238E27FC236}">
                <a16:creationId xmlns:a16="http://schemas.microsoft.com/office/drawing/2014/main" id="{4B9E4B5A-A637-6644-A8E9-8478B1757E33}"/>
              </a:ext>
            </a:extLst>
          </p:cNvPr>
          <p:cNvCxnSpPr>
            <a:cxnSpLocks/>
          </p:cNvCxnSpPr>
          <p:nvPr/>
        </p:nvCxnSpPr>
        <p:spPr>
          <a:xfrm flipH="1">
            <a:off x="8920726" y="1167196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4" name="Straight Connector 1273">
            <a:extLst>
              <a:ext uri="{FF2B5EF4-FFF2-40B4-BE49-F238E27FC236}">
                <a16:creationId xmlns:a16="http://schemas.microsoft.com/office/drawing/2014/main" id="{2BF0EDD1-6F41-3C47-838B-7823002F5D9B}"/>
              </a:ext>
            </a:extLst>
          </p:cNvPr>
          <p:cNvCxnSpPr>
            <a:cxnSpLocks/>
          </p:cNvCxnSpPr>
          <p:nvPr/>
        </p:nvCxnSpPr>
        <p:spPr>
          <a:xfrm flipH="1">
            <a:off x="8753627" y="106234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5" name="Straight Connector 1274">
            <a:extLst>
              <a:ext uri="{FF2B5EF4-FFF2-40B4-BE49-F238E27FC236}">
                <a16:creationId xmlns:a16="http://schemas.microsoft.com/office/drawing/2014/main" id="{6B0B1113-8DB2-7F41-BAC7-20C2582562F1}"/>
              </a:ext>
            </a:extLst>
          </p:cNvPr>
          <p:cNvCxnSpPr>
            <a:cxnSpLocks/>
          </p:cNvCxnSpPr>
          <p:nvPr/>
        </p:nvCxnSpPr>
        <p:spPr>
          <a:xfrm flipH="1">
            <a:off x="9063842" y="114244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6" name="Straight Connector 1275">
            <a:extLst>
              <a:ext uri="{FF2B5EF4-FFF2-40B4-BE49-F238E27FC236}">
                <a16:creationId xmlns:a16="http://schemas.microsoft.com/office/drawing/2014/main" id="{39D9616F-5B11-DC49-BBBE-49612E7AE93B}"/>
              </a:ext>
            </a:extLst>
          </p:cNvPr>
          <p:cNvCxnSpPr>
            <a:cxnSpLocks/>
          </p:cNvCxnSpPr>
          <p:nvPr/>
        </p:nvCxnSpPr>
        <p:spPr>
          <a:xfrm flipH="1">
            <a:off x="8665436" y="108400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7" name="Straight Connector 1276">
            <a:extLst>
              <a:ext uri="{FF2B5EF4-FFF2-40B4-BE49-F238E27FC236}">
                <a16:creationId xmlns:a16="http://schemas.microsoft.com/office/drawing/2014/main" id="{7557A852-351D-2A40-83A8-52F9E24F73EC}"/>
              </a:ext>
            </a:extLst>
          </p:cNvPr>
          <p:cNvCxnSpPr>
            <a:cxnSpLocks/>
          </p:cNvCxnSpPr>
          <p:nvPr/>
        </p:nvCxnSpPr>
        <p:spPr>
          <a:xfrm flipH="1">
            <a:off x="9266526" y="116874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8" name="Straight Connector 1277">
            <a:extLst>
              <a:ext uri="{FF2B5EF4-FFF2-40B4-BE49-F238E27FC236}">
                <a16:creationId xmlns:a16="http://schemas.microsoft.com/office/drawing/2014/main" id="{935116D8-792F-9A4A-AB33-3352183BF80C}"/>
              </a:ext>
            </a:extLst>
          </p:cNvPr>
          <p:cNvCxnSpPr>
            <a:cxnSpLocks/>
          </p:cNvCxnSpPr>
          <p:nvPr/>
        </p:nvCxnSpPr>
        <p:spPr>
          <a:xfrm flipH="1">
            <a:off x="9168279" y="114476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9" name="Straight Connector 1278">
            <a:extLst>
              <a:ext uri="{FF2B5EF4-FFF2-40B4-BE49-F238E27FC236}">
                <a16:creationId xmlns:a16="http://schemas.microsoft.com/office/drawing/2014/main" id="{67DC82CE-2515-554E-95BC-B206893BE63A}"/>
              </a:ext>
            </a:extLst>
          </p:cNvPr>
          <p:cNvCxnSpPr>
            <a:cxnSpLocks/>
          </p:cNvCxnSpPr>
          <p:nvPr/>
        </p:nvCxnSpPr>
        <p:spPr>
          <a:xfrm flipH="1">
            <a:off x="9121089" y="11513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0" name="Straight Connector 1279">
            <a:extLst>
              <a:ext uri="{FF2B5EF4-FFF2-40B4-BE49-F238E27FC236}">
                <a16:creationId xmlns:a16="http://schemas.microsoft.com/office/drawing/2014/main" id="{31379E92-8EFF-964A-AC2D-13FA9A7DD114}"/>
              </a:ext>
            </a:extLst>
          </p:cNvPr>
          <p:cNvCxnSpPr>
            <a:cxnSpLocks/>
          </p:cNvCxnSpPr>
          <p:nvPr/>
        </p:nvCxnSpPr>
        <p:spPr>
          <a:xfrm flipH="1">
            <a:off x="8981067" y="1174932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1" name="Straight Connector 1280">
            <a:extLst>
              <a:ext uri="{FF2B5EF4-FFF2-40B4-BE49-F238E27FC236}">
                <a16:creationId xmlns:a16="http://schemas.microsoft.com/office/drawing/2014/main" id="{1C2C3C9F-87D9-7C4B-A19E-65F269DE3501}"/>
              </a:ext>
            </a:extLst>
          </p:cNvPr>
          <p:cNvCxnSpPr>
            <a:cxnSpLocks/>
          </p:cNvCxnSpPr>
          <p:nvPr/>
        </p:nvCxnSpPr>
        <p:spPr>
          <a:xfrm flipH="1">
            <a:off x="9007369" y="113238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2" name="Straight Connector 1281">
            <a:extLst>
              <a:ext uri="{FF2B5EF4-FFF2-40B4-BE49-F238E27FC236}">
                <a16:creationId xmlns:a16="http://schemas.microsoft.com/office/drawing/2014/main" id="{E1D52ACD-BE05-704C-A4BC-D2ED7BAF9EC7}"/>
              </a:ext>
            </a:extLst>
          </p:cNvPr>
          <p:cNvCxnSpPr>
            <a:cxnSpLocks/>
          </p:cNvCxnSpPr>
          <p:nvPr/>
        </p:nvCxnSpPr>
        <p:spPr>
          <a:xfrm flipH="1">
            <a:off x="9698198" y="110327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3" name="Straight Connector 1282">
            <a:extLst>
              <a:ext uri="{FF2B5EF4-FFF2-40B4-BE49-F238E27FC236}">
                <a16:creationId xmlns:a16="http://schemas.microsoft.com/office/drawing/2014/main" id="{E4E8E10D-B779-8148-8614-602B9DE8B19A}"/>
              </a:ext>
            </a:extLst>
          </p:cNvPr>
          <p:cNvCxnSpPr>
            <a:cxnSpLocks/>
          </p:cNvCxnSpPr>
          <p:nvPr/>
        </p:nvCxnSpPr>
        <p:spPr>
          <a:xfrm flipH="1">
            <a:off x="9729915" y="106733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4" name="Straight Connector 1283">
            <a:extLst>
              <a:ext uri="{FF2B5EF4-FFF2-40B4-BE49-F238E27FC236}">
                <a16:creationId xmlns:a16="http://schemas.microsoft.com/office/drawing/2014/main" id="{4B81A656-7D4A-0C40-9D85-AB870D950165}"/>
              </a:ext>
            </a:extLst>
          </p:cNvPr>
          <p:cNvCxnSpPr>
            <a:cxnSpLocks/>
          </p:cNvCxnSpPr>
          <p:nvPr/>
        </p:nvCxnSpPr>
        <p:spPr>
          <a:xfrm flipH="1">
            <a:off x="8943160" y="1164875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73">
            <p14:nvContentPartPr>
              <p14:cNvPr id="1285" name="Ink 1284">
                <a:extLst>
                  <a:ext uri="{FF2B5EF4-FFF2-40B4-BE49-F238E27FC236}">
                    <a16:creationId xmlns:a16="http://schemas.microsoft.com/office/drawing/2014/main" id="{C3BB6636-790A-9E49-A013-A28AC08DB720}"/>
                  </a:ext>
                </a:extLst>
              </p14:cNvPr>
              <p14:cNvContentPartPr/>
              <p14:nvPr/>
            </p14:nvContentPartPr>
            <p14:xfrm>
              <a:off x="8869742" y="1556585"/>
              <a:ext cx="360" cy="360"/>
            </p14:xfrm>
          </p:contentPart>
        </mc:Choice>
        <mc:Fallback xmlns="">
          <p:pic>
            <p:nvPicPr>
              <p:cNvPr id="1285" name="Ink 1284">
                <a:extLst>
                  <a:ext uri="{FF2B5EF4-FFF2-40B4-BE49-F238E27FC236}">
                    <a16:creationId xmlns:a16="http://schemas.microsoft.com/office/drawing/2014/main" id="{C3BB6636-790A-9E49-A013-A28AC08DB720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8851742" y="144858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75">
            <p14:nvContentPartPr>
              <p14:cNvPr id="1286" name="Ink 1285">
                <a:extLst>
                  <a:ext uri="{FF2B5EF4-FFF2-40B4-BE49-F238E27FC236}">
                    <a16:creationId xmlns:a16="http://schemas.microsoft.com/office/drawing/2014/main" id="{2A289774-F253-AD4A-8D4F-F3A7D68AA47F}"/>
                  </a:ext>
                </a:extLst>
              </p14:cNvPr>
              <p14:cNvContentPartPr/>
              <p14:nvPr/>
            </p14:nvContentPartPr>
            <p14:xfrm>
              <a:off x="9161342" y="1556585"/>
              <a:ext cx="360" cy="360"/>
            </p14:xfrm>
          </p:contentPart>
        </mc:Choice>
        <mc:Fallback xmlns="">
          <p:pic>
            <p:nvPicPr>
              <p:cNvPr id="1286" name="Ink 1285">
                <a:extLst>
                  <a:ext uri="{FF2B5EF4-FFF2-40B4-BE49-F238E27FC236}">
                    <a16:creationId xmlns:a16="http://schemas.microsoft.com/office/drawing/2014/main" id="{2A289774-F253-AD4A-8D4F-F3A7D68AA47F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9143342" y="144858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287" name="Straight Connector 1286">
            <a:extLst>
              <a:ext uri="{FF2B5EF4-FFF2-40B4-BE49-F238E27FC236}">
                <a16:creationId xmlns:a16="http://schemas.microsoft.com/office/drawing/2014/main" id="{90309D0C-19DA-504B-B42A-187D4DCF30F8}"/>
              </a:ext>
            </a:extLst>
          </p:cNvPr>
          <p:cNvCxnSpPr>
            <a:cxnSpLocks/>
          </p:cNvCxnSpPr>
          <p:nvPr/>
        </p:nvCxnSpPr>
        <p:spPr>
          <a:xfrm flipH="1">
            <a:off x="8878177" y="11639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8" name="Straight Connector 1287">
            <a:extLst>
              <a:ext uri="{FF2B5EF4-FFF2-40B4-BE49-F238E27FC236}">
                <a16:creationId xmlns:a16="http://schemas.microsoft.com/office/drawing/2014/main" id="{979AF55C-8325-324F-B92D-8D2D3F8FC521}"/>
              </a:ext>
            </a:extLst>
          </p:cNvPr>
          <p:cNvCxnSpPr>
            <a:cxnSpLocks/>
          </p:cNvCxnSpPr>
          <p:nvPr/>
        </p:nvCxnSpPr>
        <p:spPr>
          <a:xfrm flipH="1">
            <a:off x="8900612" y="112803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9" name="Straight Connector 1288">
            <a:extLst>
              <a:ext uri="{FF2B5EF4-FFF2-40B4-BE49-F238E27FC236}">
                <a16:creationId xmlns:a16="http://schemas.microsoft.com/office/drawing/2014/main" id="{FCAF77ED-C644-B540-9B56-3EEC48B8A4AF}"/>
              </a:ext>
            </a:extLst>
          </p:cNvPr>
          <p:cNvCxnSpPr>
            <a:cxnSpLocks/>
          </p:cNvCxnSpPr>
          <p:nvPr/>
        </p:nvCxnSpPr>
        <p:spPr>
          <a:xfrm flipH="1">
            <a:off x="8936971" y="115778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0" name="Straight Connector 1289">
            <a:extLst>
              <a:ext uri="{FF2B5EF4-FFF2-40B4-BE49-F238E27FC236}">
                <a16:creationId xmlns:a16="http://schemas.microsoft.com/office/drawing/2014/main" id="{DF5D3D02-0E39-CC45-B6D2-E5DD5855013C}"/>
              </a:ext>
            </a:extLst>
          </p:cNvPr>
          <p:cNvCxnSpPr>
            <a:cxnSpLocks/>
          </p:cNvCxnSpPr>
          <p:nvPr/>
        </p:nvCxnSpPr>
        <p:spPr>
          <a:xfrm flipH="1">
            <a:off x="8852648" y="11059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1" name="Straight Connector 1290">
            <a:extLst>
              <a:ext uri="{FF2B5EF4-FFF2-40B4-BE49-F238E27FC236}">
                <a16:creationId xmlns:a16="http://schemas.microsoft.com/office/drawing/2014/main" id="{97081417-87BA-C543-A2B6-94406EB7F6DE}"/>
              </a:ext>
            </a:extLst>
          </p:cNvPr>
          <p:cNvCxnSpPr>
            <a:cxnSpLocks/>
          </p:cNvCxnSpPr>
          <p:nvPr/>
        </p:nvCxnSpPr>
        <p:spPr>
          <a:xfrm flipH="1">
            <a:off x="8972556" y="11303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2" name="Straight Connector 1291">
            <a:extLst>
              <a:ext uri="{FF2B5EF4-FFF2-40B4-BE49-F238E27FC236}">
                <a16:creationId xmlns:a16="http://schemas.microsoft.com/office/drawing/2014/main" id="{8B9A3A06-A6BB-F049-BFB3-FEA713B051AC}"/>
              </a:ext>
            </a:extLst>
          </p:cNvPr>
          <p:cNvCxnSpPr>
            <a:cxnSpLocks/>
          </p:cNvCxnSpPr>
          <p:nvPr/>
        </p:nvCxnSpPr>
        <p:spPr>
          <a:xfrm flipH="1">
            <a:off x="9073126" y="1148146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3" name="Straight Connector 1292">
            <a:extLst>
              <a:ext uri="{FF2B5EF4-FFF2-40B4-BE49-F238E27FC236}">
                <a16:creationId xmlns:a16="http://schemas.microsoft.com/office/drawing/2014/main" id="{58DD2B94-C44E-F441-98BF-A08C537033DA}"/>
              </a:ext>
            </a:extLst>
          </p:cNvPr>
          <p:cNvCxnSpPr>
            <a:cxnSpLocks/>
          </p:cNvCxnSpPr>
          <p:nvPr/>
        </p:nvCxnSpPr>
        <p:spPr>
          <a:xfrm flipH="1">
            <a:off x="9216242" y="116784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4" name="Straight Connector 1293">
            <a:extLst>
              <a:ext uri="{FF2B5EF4-FFF2-40B4-BE49-F238E27FC236}">
                <a16:creationId xmlns:a16="http://schemas.microsoft.com/office/drawing/2014/main" id="{490E613B-F804-A04C-A700-30A18D7D1C72}"/>
              </a:ext>
            </a:extLst>
          </p:cNvPr>
          <p:cNvCxnSpPr>
            <a:cxnSpLocks/>
          </p:cNvCxnSpPr>
          <p:nvPr/>
        </p:nvCxnSpPr>
        <p:spPr>
          <a:xfrm flipH="1">
            <a:off x="9418926" y="108619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5" name="Straight Connector 1294">
            <a:extLst>
              <a:ext uri="{FF2B5EF4-FFF2-40B4-BE49-F238E27FC236}">
                <a16:creationId xmlns:a16="http://schemas.microsoft.com/office/drawing/2014/main" id="{00F250D5-278A-7742-886B-2A4F2CC27470}"/>
              </a:ext>
            </a:extLst>
          </p:cNvPr>
          <p:cNvCxnSpPr>
            <a:cxnSpLocks/>
          </p:cNvCxnSpPr>
          <p:nvPr/>
        </p:nvCxnSpPr>
        <p:spPr>
          <a:xfrm flipH="1">
            <a:off x="9320679" y="106221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6" name="Straight Connector 1295">
            <a:extLst>
              <a:ext uri="{FF2B5EF4-FFF2-40B4-BE49-F238E27FC236}">
                <a16:creationId xmlns:a16="http://schemas.microsoft.com/office/drawing/2014/main" id="{139B5D0E-772B-904F-A237-8240003A370B}"/>
              </a:ext>
            </a:extLst>
          </p:cNvPr>
          <p:cNvCxnSpPr>
            <a:cxnSpLocks/>
          </p:cNvCxnSpPr>
          <p:nvPr/>
        </p:nvCxnSpPr>
        <p:spPr>
          <a:xfrm flipH="1">
            <a:off x="9273489" y="11322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7" name="Straight Connector 1296">
            <a:extLst>
              <a:ext uri="{FF2B5EF4-FFF2-40B4-BE49-F238E27FC236}">
                <a16:creationId xmlns:a16="http://schemas.microsoft.com/office/drawing/2014/main" id="{2664188B-3911-F14A-8103-3F485633B09C}"/>
              </a:ext>
            </a:extLst>
          </p:cNvPr>
          <p:cNvCxnSpPr>
            <a:cxnSpLocks/>
          </p:cNvCxnSpPr>
          <p:nvPr/>
        </p:nvCxnSpPr>
        <p:spPr>
          <a:xfrm flipH="1">
            <a:off x="9133467" y="1155882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8" name="Straight Connector 1297">
            <a:extLst>
              <a:ext uri="{FF2B5EF4-FFF2-40B4-BE49-F238E27FC236}">
                <a16:creationId xmlns:a16="http://schemas.microsoft.com/office/drawing/2014/main" id="{7E97D334-9D8B-FB4E-8AD4-520738FBB17B}"/>
              </a:ext>
            </a:extLst>
          </p:cNvPr>
          <p:cNvCxnSpPr>
            <a:cxnSpLocks/>
          </p:cNvCxnSpPr>
          <p:nvPr/>
        </p:nvCxnSpPr>
        <p:spPr>
          <a:xfrm flipH="1">
            <a:off x="9159769" y="115778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9" name="Straight Connector 1298">
            <a:extLst>
              <a:ext uri="{FF2B5EF4-FFF2-40B4-BE49-F238E27FC236}">
                <a16:creationId xmlns:a16="http://schemas.microsoft.com/office/drawing/2014/main" id="{D7941EB9-CDBE-1C46-92DF-4A5DC837B0A1}"/>
              </a:ext>
            </a:extLst>
          </p:cNvPr>
          <p:cNvCxnSpPr>
            <a:cxnSpLocks/>
          </p:cNvCxnSpPr>
          <p:nvPr/>
        </p:nvCxnSpPr>
        <p:spPr>
          <a:xfrm flipH="1">
            <a:off x="9850598" y="114772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0" name="Straight Connector 1299">
            <a:extLst>
              <a:ext uri="{FF2B5EF4-FFF2-40B4-BE49-F238E27FC236}">
                <a16:creationId xmlns:a16="http://schemas.microsoft.com/office/drawing/2014/main" id="{94775FD8-1F42-9042-AC30-C8B192DA8719}"/>
              </a:ext>
            </a:extLst>
          </p:cNvPr>
          <p:cNvCxnSpPr>
            <a:cxnSpLocks/>
          </p:cNvCxnSpPr>
          <p:nvPr/>
        </p:nvCxnSpPr>
        <p:spPr>
          <a:xfrm flipH="1">
            <a:off x="9882315" y="115623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1" name="Straight Connector 1300">
            <a:extLst>
              <a:ext uri="{FF2B5EF4-FFF2-40B4-BE49-F238E27FC236}">
                <a16:creationId xmlns:a16="http://schemas.microsoft.com/office/drawing/2014/main" id="{4CFC0990-9407-5F4D-B457-19FD19712D71}"/>
              </a:ext>
            </a:extLst>
          </p:cNvPr>
          <p:cNvCxnSpPr>
            <a:cxnSpLocks/>
          </p:cNvCxnSpPr>
          <p:nvPr/>
        </p:nvCxnSpPr>
        <p:spPr>
          <a:xfrm flipH="1">
            <a:off x="9095560" y="1145825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76">
            <p14:nvContentPartPr>
              <p14:cNvPr id="1302" name="Ink 1301">
                <a:extLst>
                  <a:ext uri="{FF2B5EF4-FFF2-40B4-BE49-F238E27FC236}">
                    <a16:creationId xmlns:a16="http://schemas.microsoft.com/office/drawing/2014/main" id="{7F4D2418-C237-8C49-A19B-E1F3C072CC3E}"/>
                  </a:ext>
                </a:extLst>
              </p14:cNvPr>
              <p14:cNvContentPartPr/>
              <p14:nvPr/>
            </p14:nvContentPartPr>
            <p14:xfrm>
              <a:off x="8869742" y="1556585"/>
              <a:ext cx="360" cy="360"/>
            </p14:xfrm>
          </p:contentPart>
        </mc:Choice>
        <mc:Fallback xmlns="">
          <p:pic>
            <p:nvPicPr>
              <p:cNvPr id="1302" name="Ink 1301">
                <a:extLst>
                  <a:ext uri="{FF2B5EF4-FFF2-40B4-BE49-F238E27FC236}">
                    <a16:creationId xmlns:a16="http://schemas.microsoft.com/office/drawing/2014/main" id="{7F4D2418-C237-8C49-A19B-E1F3C072CC3E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8851742" y="144858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77">
            <p14:nvContentPartPr>
              <p14:cNvPr id="1303" name="Ink 1302">
                <a:extLst>
                  <a:ext uri="{FF2B5EF4-FFF2-40B4-BE49-F238E27FC236}">
                    <a16:creationId xmlns:a16="http://schemas.microsoft.com/office/drawing/2014/main" id="{23E6E5DF-EC39-F44F-B449-BA8B22510C3B}"/>
                  </a:ext>
                </a:extLst>
              </p14:cNvPr>
              <p14:cNvContentPartPr/>
              <p14:nvPr/>
            </p14:nvContentPartPr>
            <p14:xfrm>
              <a:off x="9161342" y="1556585"/>
              <a:ext cx="360" cy="360"/>
            </p14:xfrm>
          </p:contentPart>
        </mc:Choice>
        <mc:Fallback xmlns="">
          <p:pic>
            <p:nvPicPr>
              <p:cNvPr id="1303" name="Ink 1302">
                <a:extLst>
                  <a:ext uri="{FF2B5EF4-FFF2-40B4-BE49-F238E27FC236}">
                    <a16:creationId xmlns:a16="http://schemas.microsoft.com/office/drawing/2014/main" id="{23E6E5DF-EC39-F44F-B449-BA8B22510C3B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9143342" y="144858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304" name="Straight Connector 1303">
            <a:extLst>
              <a:ext uri="{FF2B5EF4-FFF2-40B4-BE49-F238E27FC236}">
                <a16:creationId xmlns:a16="http://schemas.microsoft.com/office/drawing/2014/main" id="{EFA39601-258D-EE47-A692-DE2595646441}"/>
              </a:ext>
            </a:extLst>
          </p:cNvPr>
          <p:cNvCxnSpPr>
            <a:cxnSpLocks/>
          </p:cNvCxnSpPr>
          <p:nvPr/>
        </p:nvCxnSpPr>
        <p:spPr>
          <a:xfrm flipH="1">
            <a:off x="8878177" y="11639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5" name="Straight Connector 1304">
            <a:extLst>
              <a:ext uri="{FF2B5EF4-FFF2-40B4-BE49-F238E27FC236}">
                <a16:creationId xmlns:a16="http://schemas.microsoft.com/office/drawing/2014/main" id="{8D7D9D87-B405-9443-A32E-2B4C9AAEC9A8}"/>
              </a:ext>
            </a:extLst>
          </p:cNvPr>
          <p:cNvCxnSpPr>
            <a:cxnSpLocks/>
          </p:cNvCxnSpPr>
          <p:nvPr/>
        </p:nvCxnSpPr>
        <p:spPr>
          <a:xfrm flipH="1">
            <a:off x="8900612" y="112803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6" name="Straight Connector 1305">
            <a:extLst>
              <a:ext uri="{FF2B5EF4-FFF2-40B4-BE49-F238E27FC236}">
                <a16:creationId xmlns:a16="http://schemas.microsoft.com/office/drawing/2014/main" id="{5ADB57FB-A6AE-EC40-B421-D1EA28C0CE23}"/>
              </a:ext>
            </a:extLst>
          </p:cNvPr>
          <p:cNvCxnSpPr>
            <a:cxnSpLocks/>
          </p:cNvCxnSpPr>
          <p:nvPr/>
        </p:nvCxnSpPr>
        <p:spPr>
          <a:xfrm flipH="1">
            <a:off x="8936971" y="115778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7" name="Straight Connector 1306">
            <a:extLst>
              <a:ext uri="{FF2B5EF4-FFF2-40B4-BE49-F238E27FC236}">
                <a16:creationId xmlns:a16="http://schemas.microsoft.com/office/drawing/2014/main" id="{E4D4563D-43CD-6443-ACF6-24EE58AE98C6}"/>
              </a:ext>
            </a:extLst>
          </p:cNvPr>
          <p:cNvCxnSpPr>
            <a:cxnSpLocks/>
          </p:cNvCxnSpPr>
          <p:nvPr/>
        </p:nvCxnSpPr>
        <p:spPr>
          <a:xfrm flipH="1">
            <a:off x="8852648" y="11059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8" name="Straight Connector 1307">
            <a:extLst>
              <a:ext uri="{FF2B5EF4-FFF2-40B4-BE49-F238E27FC236}">
                <a16:creationId xmlns:a16="http://schemas.microsoft.com/office/drawing/2014/main" id="{E434BB6C-4940-6345-A26F-19046B3D1BDC}"/>
              </a:ext>
            </a:extLst>
          </p:cNvPr>
          <p:cNvCxnSpPr>
            <a:cxnSpLocks/>
          </p:cNvCxnSpPr>
          <p:nvPr/>
        </p:nvCxnSpPr>
        <p:spPr>
          <a:xfrm flipH="1">
            <a:off x="8972556" y="11303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9" name="Straight Connector 1308">
            <a:extLst>
              <a:ext uri="{FF2B5EF4-FFF2-40B4-BE49-F238E27FC236}">
                <a16:creationId xmlns:a16="http://schemas.microsoft.com/office/drawing/2014/main" id="{0A5829D4-E72D-1946-AD01-0FA02E45D13E}"/>
              </a:ext>
            </a:extLst>
          </p:cNvPr>
          <p:cNvCxnSpPr>
            <a:cxnSpLocks/>
          </p:cNvCxnSpPr>
          <p:nvPr/>
        </p:nvCxnSpPr>
        <p:spPr>
          <a:xfrm flipH="1">
            <a:off x="9073126" y="1148146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0" name="Straight Connector 1309">
            <a:extLst>
              <a:ext uri="{FF2B5EF4-FFF2-40B4-BE49-F238E27FC236}">
                <a16:creationId xmlns:a16="http://schemas.microsoft.com/office/drawing/2014/main" id="{7AFD5C96-80F7-2D45-8D16-CEADC78FD725}"/>
              </a:ext>
            </a:extLst>
          </p:cNvPr>
          <p:cNvCxnSpPr>
            <a:cxnSpLocks/>
          </p:cNvCxnSpPr>
          <p:nvPr/>
        </p:nvCxnSpPr>
        <p:spPr>
          <a:xfrm flipH="1">
            <a:off x="8906027" y="104329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1" name="Straight Connector 1310">
            <a:extLst>
              <a:ext uri="{FF2B5EF4-FFF2-40B4-BE49-F238E27FC236}">
                <a16:creationId xmlns:a16="http://schemas.microsoft.com/office/drawing/2014/main" id="{D5D4B84F-A965-644C-ADC0-3AEB3DCC90C5}"/>
              </a:ext>
            </a:extLst>
          </p:cNvPr>
          <p:cNvCxnSpPr>
            <a:cxnSpLocks/>
          </p:cNvCxnSpPr>
          <p:nvPr/>
        </p:nvCxnSpPr>
        <p:spPr>
          <a:xfrm flipH="1">
            <a:off x="9216242" y="116784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2" name="Straight Connector 1311">
            <a:extLst>
              <a:ext uri="{FF2B5EF4-FFF2-40B4-BE49-F238E27FC236}">
                <a16:creationId xmlns:a16="http://schemas.microsoft.com/office/drawing/2014/main" id="{D1E7BBF8-DCF1-F541-919A-01E1A422D7CB}"/>
              </a:ext>
            </a:extLst>
          </p:cNvPr>
          <p:cNvCxnSpPr>
            <a:cxnSpLocks/>
          </p:cNvCxnSpPr>
          <p:nvPr/>
        </p:nvCxnSpPr>
        <p:spPr>
          <a:xfrm flipH="1">
            <a:off x="8817836" y="106495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3" name="Straight Connector 1312">
            <a:extLst>
              <a:ext uri="{FF2B5EF4-FFF2-40B4-BE49-F238E27FC236}">
                <a16:creationId xmlns:a16="http://schemas.microsoft.com/office/drawing/2014/main" id="{EBEB8177-C00E-DC45-9E2A-58F2BEC7E3FE}"/>
              </a:ext>
            </a:extLst>
          </p:cNvPr>
          <p:cNvCxnSpPr>
            <a:cxnSpLocks/>
          </p:cNvCxnSpPr>
          <p:nvPr/>
        </p:nvCxnSpPr>
        <p:spPr>
          <a:xfrm flipH="1">
            <a:off x="9418926" y="108619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4" name="Straight Connector 1313">
            <a:extLst>
              <a:ext uri="{FF2B5EF4-FFF2-40B4-BE49-F238E27FC236}">
                <a16:creationId xmlns:a16="http://schemas.microsoft.com/office/drawing/2014/main" id="{FFA359D5-1330-8547-BAA1-2AE5081AC8C8}"/>
              </a:ext>
            </a:extLst>
          </p:cNvPr>
          <p:cNvCxnSpPr>
            <a:cxnSpLocks/>
          </p:cNvCxnSpPr>
          <p:nvPr/>
        </p:nvCxnSpPr>
        <p:spPr>
          <a:xfrm flipH="1">
            <a:off x="9320679" y="106221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5" name="Straight Connector 1314">
            <a:extLst>
              <a:ext uri="{FF2B5EF4-FFF2-40B4-BE49-F238E27FC236}">
                <a16:creationId xmlns:a16="http://schemas.microsoft.com/office/drawing/2014/main" id="{1F12D54F-941D-5C42-9C17-9E42EC4E094D}"/>
              </a:ext>
            </a:extLst>
          </p:cNvPr>
          <p:cNvCxnSpPr>
            <a:cxnSpLocks/>
          </p:cNvCxnSpPr>
          <p:nvPr/>
        </p:nvCxnSpPr>
        <p:spPr>
          <a:xfrm flipH="1">
            <a:off x="9273489" y="11322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6" name="Straight Connector 1315">
            <a:extLst>
              <a:ext uri="{FF2B5EF4-FFF2-40B4-BE49-F238E27FC236}">
                <a16:creationId xmlns:a16="http://schemas.microsoft.com/office/drawing/2014/main" id="{61011A15-A9BC-1744-84F9-A983F7652D20}"/>
              </a:ext>
            </a:extLst>
          </p:cNvPr>
          <p:cNvCxnSpPr>
            <a:cxnSpLocks/>
          </p:cNvCxnSpPr>
          <p:nvPr/>
        </p:nvCxnSpPr>
        <p:spPr>
          <a:xfrm flipH="1">
            <a:off x="9133467" y="1155882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7" name="Straight Connector 1316">
            <a:extLst>
              <a:ext uri="{FF2B5EF4-FFF2-40B4-BE49-F238E27FC236}">
                <a16:creationId xmlns:a16="http://schemas.microsoft.com/office/drawing/2014/main" id="{8A5B24D4-068C-B84B-ACA0-8698B6717768}"/>
              </a:ext>
            </a:extLst>
          </p:cNvPr>
          <p:cNvCxnSpPr>
            <a:cxnSpLocks/>
          </p:cNvCxnSpPr>
          <p:nvPr/>
        </p:nvCxnSpPr>
        <p:spPr>
          <a:xfrm flipH="1">
            <a:off x="9159769" y="115778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8" name="Straight Connector 1317">
            <a:extLst>
              <a:ext uri="{FF2B5EF4-FFF2-40B4-BE49-F238E27FC236}">
                <a16:creationId xmlns:a16="http://schemas.microsoft.com/office/drawing/2014/main" id="{91334926-086A-E143-B395-A2E881E5585B}"/>
              </a:ext>
            </a:extLst>
          </p:cNvPr>
          <p:cNvCxnSpPr>
            <a:cxnSpLocks/>
          </p:cNvCxnSpPr>
          <p:nvPr/>
        </p:nvCxnSpPr>
        <p:spPr>
          <a:xfrm flipH="1">
            <a:off x="9850598" y="114772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9" name="Straight Connector 1318">
            <a:extLst>
              <a:ext uri="{FF2B5EF4-FFF2-40B4-BE49-F238E27FC236}">
                <a16:creationId xmlns:a16="http://schemas.microsoft.com/office/drawing/2014/main" id="{3E0E686E-76BD-8E4E-8744-6A44F9E1D37E}"/>
              </a:ext>
            </a:extLst>
          </p:cNvPr>
          <p:cNvCxnSpPr>
            <a:cxnSpLocks/>
          </p:cNvCxnSpPr>
          <p:nvPr/>
        </p:nvCxnSpPr>
        <p:spPr>
          <a:xfrm flipH="1">
            <a:off x="9882315" y="115623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0" name="Straight Connector 1319">
            <a:extLst>
              <a:ext uri="{FF2B5EF4-FFF2-40B4-BE49-F238E27FC236}">
                <a16:creationId xmlns:a16="http://schemas.microsoft.com/office/drawing/2014/main" id="{5F112A23-D2D1-9549-B9F8-30C2893C2237}"/>
              </a:ext>
            </a:extLst>
          </p:cNvPr>
          <p:cNvCxnSpPr>
            <a:cxnSpLocks/>
          </p:cNvCxnSpPr>
          <p:nvPr/>
        </p:nvCxnSpPr>
        <p:spPr>
          <a:xfrm flipH="1">
            <a:off x="9095560" y="1145825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78">
            <p14:nvContentPartPr>
              <p14:cNvPr id="1321" name="Ink 1320">
                <a:extLst>
                  <a:ext uri="{FF2B5EF4-FFF2-40B4-BE49-F238E27FC236}">
                    <a16:creationId xmlns:a16="http://schemas.microsoft.com/office/drawing/2014/main" id="{51E2F06F-F1C4-EE4A-AC84-D0D1893A262F}"/>
                  </a:ext>
                </a:extLst>
              </p14:cNvPr>
              <p14:cNvContentPartPr/>
              <p14:nvPr/>
            </p14:nvContentPartPr>
            <p14:xfrm>
              <a:off x="9022142" y="1537535"/>
              <a:ext cx="360" cy="360"/>
            </p14:xfrm>
          </p:contentPart>
        </mc:Choice>
        <mc:Fallback xmlns="">
          <p:pic>
            <p:nvPicPr>
              <p:cNvPr id="1321" name="Ink 1320">
                <a:extLst>
                  <a:ext uri="{FF2B5EF4-FFF2-40B4-BE49-F238E27FC236}">
                    <a16:creationId xmlns:a16="http://schemas.microsoft.com/office/drawing/2014/main" id="{51E2F06F-F1C4-EE4A-AC84-D0D1893A262F}"/>
                  </a:ext>
                </a:extLst>
              </p:cNvPr>
              <p:cNvPicPr/>
              <p:nvPr/>
            </p:nvPicPr>
            <p:blipFill>
              <a:blip r:embed="rId379"/>
              <a:stretch>
                <a:fillRect/>
              </a:stretch>
            </p:blipFill>
            <p:spPr>
              <a:xfrm>
                <a:off x="9004142" y="142953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0">
            <p14:nvContentPartPr>
              <p14:cNvPr id="1322" name="Ink 1321">
                <a:extLst>
                  <a:ext uri="{FF2B5EF4-FFF2-40B4-BE49-F238E27FC236}">
                    <a16:creationId xmlns:a16="http://schemas.microsoft.com/office/drawing/2014/main" id="{7B94DA9D-12F3-FE4C-9700-F88E5523B9B2}"/>
                  </a:ext>
                </a:extLst>
              </p14:cNvPr>
              <p14:cNvContentPartPr/>
              <p14:nvPr/>
            </p14:nvContentPartPr>
            <p14:xfrm>
              <a:off x="9313742" y="1474035"/>
              <a:ext cx="360" cy="360"/>
            </p14:xfrm>
          </p:contentPart>
        </mc:Choice>
        <mc:Fallback xmlns="">
          <p:pic>
            <p:nvPicPr>
              <p:cNvPr id="1322" name="Ink 1321">
                <a:extLst>
                  <a:ext uri="{FF2B5EF4-FFF2-40B4-BE49-F238E27FC236}">
                    <a16:creationId xmlns:a16="http://schemas.microsoft.com/office/drawing/2014/main" id="{7B94DA9D-12F3-FE4C-9700-F88E5523B9B2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9295742" y="136603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323" name="Straight Connector 1322">
            <a:extLst>
              <a:ext uri="{FF2B5EF4-FFF2-40B4-BE49-F238E27FC236}">
                <a16:creationId xmlns:a16="http://schemas.microsoft.com/office/drawing/2014/main" id="{E31DFD6C-F3F1-3948-93C9-01F0C1A25401}"/>
              </a:ext>
            </a:extLst>
          </p:cNvPr>
          <p:cNvCxnSpPr>
            <a:cxnSpLocks/>
          </p:cNvCxnSpPr>
          <p:nvPr/>
        </p:nvCxnSpPr>
        <p:spPr>
          <a:xfrm flipH="1">
            <a:off x="9030577" y="11449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4" name="Straight Connector 1323">
            <a:extLst>
              <a:ext uri="{FF2B5EF4-FFF2-40B4-BE49-F238E27FC236}">
                <a16:creationId xmlns:a16="http://schemas.microsoft.com/office/drawing/2014/main" id="{AEE7E38F-1C45-CE40-ABDD-D76CEE3282B6}"/>
              </a:ext>
            </a:extLst>
          </p:cNvPr>
          <p:cNvCxnSpPr>
            <a:cxnSpLocks/>
          </p:cNvCxnSpPr>
          <p:nvPr/>
        </p:nvCxnSpPr>
        <p:spPr>
          <a:xfrm flipH="1">
            <a:off x="9053012" y="115343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5" name="Straight Connector 1324">
            <a:extLst>
              <a:ext uri="{FF2B5EF4-FFF2-40B4-BE49-F238E27FC236}">
                <a16:creationId xmlns:a16="http://schemas.microsoft.com/office/drawing/2014/main" id="{2EF7817A-0B79-F148-BF6D-8B61719746D8}"/>
              </a:ext>
            </a:extLst>
          </p:cNvPr>
          <p:cNvCxnSpPr>
            <a:cxnSpLocks/>
          </p:cNvCxnSpPr>
          <p:nvPr/>
        </p:nvCxnSpPr>
        <p:spPr>
          <a:xfrm flipH="1">
            <a:off x="9089371" y="113873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6" name="Straight Connector 1325">
            <a:extLst>
              <a:ext uri="{FF2B5EF4-FFF2-40B4-BE49-F238E27FC236}">
                <a16:creationId xmlns:a16="http://schemas.microsoft.com/office/drawing/2014/main" id="{8C6CD554-5B50-BB4C-8839-455B5054B25E}"/>
              </a:ext>
            </a:extLst>
          </p:cNvPr>
          <p:cNvCxnSpPr>
            <a:cxnSpLocks/>
          </p:cNvCxnSpPr>
          <p:nvPr/>
        </p:nvCxnSpPr>
        <p:spPr>
          <a:xfrm flipH="1">
            <a:off x="9005048" y="10869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7" name="Straight Connector 1326">
            <a:extLst>
              <a:ext uri="{FF2B5EF4-FFF2-40B4-BE49-F238E27FC236}">
                <a16:creationId xmlns:a16="http://schemas.microsoft.com/office/drawing/2014/main" id="{1777B8DA-159E-E146-ABFB-C28E40501BBF}"/>
              </a:ext>
            </a:extLst>
          </p:cNvPr>
          <p:cNvCxnSpPr>
            <a:cxnSpLocks/>
          </p:cNvCxnSpPr>
          <p:nvPr/>
        </p:nvCxnSpPr>
        <p:spPr>
          <a:xfrm flipH="1">
            <a:off x="9124956" y="11557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8" name="Straight Connector 1327">
            <a:extLst>
              <a:ext uri="{FF2B5EF4-FFF2-40B4-BE49-F238E27FC236}">
                <a16:creationId xmlns:a16="http://schemas.microsoft.com/office/drawing/2014/main" id="{E66F4CAA-B85C-4040-BB78-47F7685A79B8}"/>
              </a:ext>
            </a:extLst>
          </p:cNvPr>
          <p:cNvCxnSpPr>
            <a:cxnSpLocks/>
          </p:cNvCxnSpPr>
          <p:nvPr/>
        </p:nvCxnSpPr>
        <p:spPr>
          <a:xfrm flipH="1">
            <a:off x="9225526" y="1129096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9" name="Straight Connector 1328">
            <a:extLst>
              <a:ext uri="{FF2B5EF4-FFF2-40B4-BE49-F238E27FC236}">
                <a16:creationId xmlns:a16="http://schemas.microsoft.com/office/drawing/2014/main" id="{E88EFCAF-3D64-2C4D-87E7-84ED0FC6F9FF}"/>
              </a:ext>
            </a:extLst>
          </p:cNvPr>
          <p:cNvCxnSpPr>
            <a:cxnSpLocks/>
          </p:cNvCxnSpPr>
          <p:nvPr/>
        </p:nvCxnSpPr>
        <p:spPr>
          <a:xfrm flipH="1">
            <a:off x="9368642" y="108529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0" name="Straight Connector 1329">
            <a:extLst>
              <a:ext uri="{FF2B5EF4-FFF2-40B4-BE49-F238E27FC236}">
                <a16:creationId xmlns:a16="http://schemas.microsoft.com/office/drawing/2014/main" id="{A2D846D2-F409-AE4C-85C1-829F1A57C079}"/>
              </a:ext>
            </a:extLst>
          </p:cNvPr>
          <p:cNvCxnSpPr>
            <a:cxnSpLocks/>
          </p:cNvCxnSpPr>
          <p:nvPr/>
        </p:nvCxnSpPr>
        <p:spPr>
          <a:xfrm flipH="1">
            <a:off x="9571326" y="106714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1" name="Straight Connector 1330">
            <a:extLst>
              <a:ext uri="{FF2B5EF4-FFF2-40B4-BE49-F238E27FC236}">
                <a16:creationId xmlns:a16="http://schemas.microsoft.com/office/drawing/2014/main" id="{08B33125-193D-1A47-84E5-3E86CD457DD2}"/>
              </a:ext>
            </a:extLst>
          </p:cNvPr>
          <p:cNvCxnSpPr>
            <a:cxnSpLocks/>
          </p:cNvCxnSpPr>
          <p:nvPr/>
        </p:nvCxnSpPr>
        <p:spPr>
          <a:xfrm flipH="1">
            <a:off x="9473079" y="108761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2" name="Straight Connector 1331">
            <a:extLst>
              <a:ext uri="{FF2B5EF4-FFF2-40B4-BE49-F238E27FC236}">
                <a16:creationId xmlns:a16="http://schemas.microsoft.com/office/drawing/2014/main" id="{22BB8DCA-E8A7-6F43-83B1-9C67E8E6EE96}"/>
              </a:ext>
            </a:extLst>
          </p:cNvPr>
          <p:cNvCxnSpPr>
            <a:cxnSpLocks/>
          </p:cNvCxnSpPr>
          <p:nvPr/>
        </p:nvCxnSpPr>
        <p:spPr>
          <a:xfrm flipH="1">
            <a:off x="9425889" y="10497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3" name="Straight Connector 1332">
            <a:extLst>
              <a:ext uri="{FF2B5EF4-FFF2-40B4-BE49-F238E27FC236}">
                <a16:creationId xmlns:a16="http://schemas.microsoft.com/office/drawing/2014/main" id="{8DA2510A-E968-2C48-BD71-D47993C637F4}"/>
              </a:ext>
            </a:extLst>
          </p:cNvPr>
          <p:cNvCxnSpPr>
            <a:cxnSpLocks/>
          </p:cNvCxnSpPr>
          <p:nvPr/>
        </p:nvCxnSpPr>
        <p:spPr>
          <a:xfrm flipH="1">
            <a:off x="9285867" y="1136832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4" name="Straight Connector 1333">
            <a:extLst>
              <a:ext uri="{FF2B5EF4-FFF2-40B4-BE49-F238E27FC236}">
                <a16:creationId xmlns:a16="http://schemas.microsoft.com/office/drawing/2014/main" id="{EF31FE91-5859-884F-A13B-B0993633457B}"/>
              </a:ext>
            </a:extLst>
          </p:cNvPr>
          <p:cNvCxnSpPr>
            <a:cxnSpLocks/>
          </p:cNvCxnSpPr>
          <p:nvPr/>
        </p:nvCxnSpPr>
        <p:spPr>
          <a:xfrm flipH="1">
            <a:off x="9312169" y="107523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5" name="Straight Connector 1334">
            <a:extLst>
              <a:ext uri="{FF2B5EF4-FFF2-40B4-BE49-F238E27FC236}">
                <a16:creationId xmlns:a16="http://schemas.microsoft.com/office/drawing/2014/main" id="{0366A14D-BDE9-564A-AF48-9A9BDD1E55D6}"/>
              </a:ext>
            </a:extLst>
          </p:cNvPr>
          <p:cNvCxnSpPr>
            <a:cxnSpLocks/>
          </p:cNvCxnSpPr>
          <p:nvPr/>
        </p:nvCxnSpPr>
        <p:spPr>
          <a:xfrm flipH="1">
            <a:off x="10002998" y="112867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6" name="Straight Connector 1335">
            <a:extLst>
              <a:ext uri="{FF2B5EF4-FFF2-40B4-BE49-F238E27FC236}">
                <a16:creationId xmlns:a16="http://schemas.microsoft.com/office/drawing/2014/main" id="{2491727F-BE80-2E42-8199-26D28598B2DA}"/>
              </a:ext>
            </a:extLst>
          </p:cNvPr>
          <p:cNvCxnSpPr>
            <a:cxnSpLocks/>
          </p:cNvCxnSpPr>
          <p:nvPr/>
        </p:nvCxnSpPr>
        <p:spPr>
          <a:xfrm flipH="1">
            <a:off x="10034715" y="113718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7" name="Straight Connector 1336">
            <a:extLst>
              <a:ext uri="{FF2B5EF4-FFF2-40B4-BE49-F238E27FC236}">
                <a16:creationId xmlns:a16="http://schemas.microsoft.com/office/drawing/2014/main" id="{74B7E41C-EC80-A440-9917-0EE857CE3F07}"/>
              </a:ext>
            </a:extLst>
          </p:cNvPr>
          <p:cNvCxnSpPr>
            <a:cxnSpLocks/>
          </p:cNvCxnSpPr>
          <p:nvPr/>
        </p:nvCxnSpPr>
        <p:spPr>
          <a:xfrm flipH="1">
            <a:off x="9247960" y="1126775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8" name="Straight Connector 1337">
            <a:extLst>
              <a:ext uri="{FF2B5EF4-FFF2-40B4-BE49-F238E27FC236}">
                <a16:creationId xmlns:a16="http://schemas.microsoft.com/office/drawing/2014/main" id="{612CD794-AE67-9B47-B5B3-11EB664E2E5F}"/>
              </a:ext>
            </a:extLst>
          </p:cNvPr>
          <p:cNvCxnSpPr>
            <a:cxnSpLocks/>
          </p:cNvCxnSpPr>
          <p:nvPr/>
        </p:nvCxnSpPr>
        <p:spPr>
          <a:xfrm flipH="1">
            <a:off x="9863426" y="114969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1">
            <p14:nvContentPartPr>
              <p14:cNvPr id="1339" name="Ink 1338">
                <a:extLst>
                  <a:ext uri="{FF2B5EF4-FFF2-40B4-BE49-F238E27FC236}">
                    <a16:creationId xmlns:a16="http://schemas.microsoft.com/office/drawing/2014/main" id="{A68E7F65-DA5A-0F40-9288-3F66009D6887}"/>
                  </a:ext>
                </a:extLst>
              </p14:cNvPr>
              <p14:cNvContentPartPr/>
              <p14:nvPr/>
            </p14:nvContentPartPr>
            <p14:xfrm>
              <a:off x="8679242" y="1613735"/>
              <a:ext cx="360" cy="360"/>
            </p14:xfrm>
          </p:contentPart>
        </mc:Choice>
        <mc:Fallback xmlns="">
          <p:pic>
            <p:nvPicPr>
              <p:cNvPr id="1339" name="Ink 1338">
                <a:extLst>
                  <a:ext uri="{FF2B5EF4-FFF2-40B4-BE49-F238E27FC236}">
                    <a16:creationId xmlns:a16="http://schemas.microsoft.com/office/drawing/2014/main" id="{A68E7F65-DA5A-0F40-9288-3F66009D6887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8661242" y="150573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2">
            <p14:nvContentPartPr>
              <p14:cNvPr id="1340" name="Ink 1339">
                <a:extLst>
                  <a:ext uri="{FF2B5EF4-FFF2-40B4-BE49-F238E27FC236}">
                    <a16:creationId xmlns:a16="http://schemas.microsoft.com/office/drawing/2014/main" id="{32572C58-001D-1B47-986A-077D0A9ACBD3}"/>
                  </a:ext>
                </a:extLst>
              </p14:cNvPr>
              <p14:cNvContentPartPr/>
              <p14:nvPr/>
            </p14:nvContentPartPr>
            <p14:xfrm>
              <a:off x="8970842" y="1613735"/>
              <a:ext cx="360" cy="360"/>
            </p14:xfrm>
          </p:contentPart>
        </mc:Choice>
        <mc:Fallback xmlns="">
          <p:pic>
            <p:nvPicPr>
              <p:cNvPr id="1340" name="Ink 1339">
                <a:extLst>
                  <a:ext uri="{FF2B5EF4-FFF2-40B4-BE49-F238E27FC236}">
                    <a16:creationId xmlns:a16="http://schemas.microsoft.com/office/drawing/2014/main" id="{32572C58-001D-1B47-986A-077D0A9ACBD3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8952842" y="150573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3">
            <p14:nvContentPartPr>
              <p14:cNvPr id="1341" name="Ink 1340">
                <a:extLst>
                  <a:ext uri="{FF2B5EF4-FFF2-40B4-BE49-F238E27FC236}">
                    <a16:creationId xmlns:a16="http://schemas.microsoft.com/office/drawing/2014/main" id="{F5A11BB7-2F32-A04F-9E94-35A531CED6E1}"/>
                  </a:ext>
                </a:extLst>
              </p14:cNvPr>
              <p14:cNvContentPartPr/>
              <p14:nvPr/>
            </p14:nvContentPartPr>
            <p14:xfrm>
              <a:off x="8831642" y="1594685"/>
              <a:ext cx="360" cy="360"/>
            </p14:xfrm>
          </p:contentPart>
        </mc:Choice>
        <mc:Fallback xmlns="">
          <p:pic>
            <p:nvPicPr>
              <p:cNvPr id="1341" name="Ink 1340">
                <a:extLst>
                  <a:ext uri="{FF2B5EF4-FFF2-40B4-BE49-F238E27FC236}">
                    <a16:creationId xmlns:a16="http://schemas.microsoft.com/office/drawing/2014/main" id="{F5A11BB7-2F32-A04F-9E94-35A531CED6E1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8813642" y="148668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4">
            <p14:nvContentPartPr>
              <p14:cNvPr id="1342" name="Ink 1341">
                <a:extLst>
                  <a:ext uri="{FF2B5EF4-FFF2-40B4-BE49-F238E27FC236}">
                    <a16:creationId xmlns:a16="http://schemas.microsoft.com/office/drawing/2014/main" id="{3F3E97C1-3F6F-1948-AC76-E53F949B9B5E}"/>
                  </a:ext>
                </a:extLst>
              </p14:cNvPr>
              <p14:cNvContentPartPr/>
              <p14:nvPr/>
            </p14:nvContentPartPr>
            <p14:xfrm>
              <a:off x="9123242" y="1594685"/>
              <a:ext cx="360" cy="360"/>
            </p14:xfrm>
          </p:contentPart>
        </mc:Choice>
        <mc:Fallback xmlns="">
          <p:pic>
            <p:nvPicPr>
              <p:cNvPr id="1342" name="Ink 1341">
                <a:extLst>
                  <a:ext uri="{FF2B5EF4-FFF2-40B4-BE49-F238E27FC236}">
                    <a16:creationId xmlns:a16="http://schemas.microsoft.com/office/drawing/2014/main" id="{3F3E97C1-3F6F-1948-AC76-E53F949B9B5E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9105242" y="148668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5">
            <p14:nvContentPartPr>
              <p14:cNvPr id="1343" name="Ink 1342">
                <a:extLst>
                  <a:ext uri="{FF2B5EF4-FFF2-40B4-BE49-F238E27FC236}">
                    <a16:creationId xmlns:a16="http://schemas.microsoft.com/office/drawing/2014/main" id="{EA417B41-A0F8-0A41-8A04-8D7186FC637D}"/>
                  </a:ext>
                </a:extLst>
              </p14:cNvPr>
              <p14:cNvContentPartPr/>
              <p14:nvPr/>
            </p14:nvContentPartPr>
            <p14:xfrm>
              <a:off x="8831642" y="1594685"/>
              <a:ext cx="360" cy="360"/>
            </p14:xfrm>
          </p:contentPart>
        </mc:Choice>
        <mc:Fallback xmlns="">
          <p:pic>
            <p:nvPicPr>
              <p:cNvPr id="1343" name="Ink 1342">
                <a:extLst>
                  <a:ext uri="{FF2B5EF4-FFF2-40B4-BE49-F238E27FC236}">
                    <a16:creationId xmlns:a16="http://schemas.microsoft.com/office/drawing/2014/main" id="{EA417B41-A0F8-0A41-8A04-8D7186FC637D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8813642" y="148668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6">
            <p14:nvContentPartPr>
              <p14:cNvPr id="1344" name="Ink 1343">
                <a:extLst>
                  <a:ext uri="{FF2B5EF4-FFF2-40B4-BE49-F238E27FC236}">
                    <a16:creationId xmlns:a16="http://schemas.microsoft.com/office/drawing/2014/main" id="{AFA0415A-E1CB-3946-A28B-2429F6D7B963}"/>
                  </a:ext>
                </a:extLst>
              </p14:cNvPr>
              <p14:cNvContentPartPr/>
              <p14:nvPr/>
            </p14:nvContentPartPr>
            <p14:xfrm>
              <a:off x="9123242" y="1594685"/>
              <a:ext cx="360" cy="360"/>
            </p14:xfrm>
          </p:contentPart>
        </mc:Choice>
        <mc:Fallback xmlns="">
          <p:pic>
            <p:nvPicPr>
              <p:cNvPr id="1344" name="Ink 1343">
                <a:extLst>
                  <a:ext uri="{FF2B5EF4-FFF2-40B4-BE49-F238E27FC236}">
                    <a16:creationId xmlns:a16="http://schemas.microsoft.com/office/drawing/2014/main" id="{AFA0415A-E1CB-3946-A28B-2429F6D7B963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9105242" y="148668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7">
            <p14:nvContentPartPr>
              <p14:cNvPr id="1345" name="Ink 1344">
                <a:extLst>
                  <a:ext uri="{FF2B5EF4-FFF2-40B4-BE49-F238E27FC236}">
                    <a16:creationId xmlns:a16="http://schemas.microsoft.com/office/drawing/2014/main" id="{B810DEF6-A3D0-DA4F-A851-ECB69BC1A418}"/>
                  </a:ext>
                </a:extLst>
              </p14:cNvPr>
              <p14:cNvContentPartPr/>
              <p14:nvPr/>
            </p14:nvContentPartPr>
            <p14:xfrm>
              <a:off x="8984042" y="1575635"/>
              <a:ext cx="360" cy="360"/>
            </p14:xfrm>
          </p:contentPart>
        </mc:Choice>
        <mc:Fallback xmlns="">
          <p:pic>
            <p:nvPicPr>
              <p:cNvPr id="1345" name="Ink 1344">
                <a:extLst>
                  <a:ext uri="{FF2B5EF4-FFF2-40B4-BE49-F238E27FC236}">
                    <a16:creationId xmlns:a16="http://schemas.microsoft.com/office/drawing/2014/main" id="{B810DEF6-A3D0-DA4F-A851-ECB69BC1A418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8966042" y="146763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8">
            <p14:nvContentPartPr>
              <p14:cNvPr id="1346" name="Ink 1345">
                <a:extLst>
                  <a:ext uri="{FF2B5EF4-FFF2-40B4-BE49-F238E27FC236}">
                    <a16:creationId xmlns:a16="http://schemas.microsoft.com/office/drawing/2014/main" id="{C2B50E28-ABA7-F041-9EEF-A37FEAD72226}"/>
                  </a:ext>
                </a:extLst>
              </p14:cNvPr>
              <p14:cNvContentPartPr/>
              <p14:nvPr/>
            </p14:nvContentPartPr>
            <p14:xfrm>
              <a:off x="9275642" y="1575635"/>
              <a:ext cx="360" cy="360"/>
            </p14:xfrm>
          </p:contentPart>
        </mc:Choice>
        <mc:Fallback xmlns="">
          <p:pic>
            <p:nvPicPr>
              <p:cNvPr id="1346" name="Ink 1345">
                <a:extLst>
                  <a:ext uri="{FF2B5EF4-FFF2-40B4-BE49-F238E27FC236}">
                    <a16:creationId xmlns:a16="http://schemas.microsoft.com/office/drawing/2014/main" id="{C2B50E28-ABA7-F041-9EEF-A37FEAD7222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9257642" y="146763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9">
            <p14:nvContentPartPr>
              <p14:cNvPr id="1347" name="Ink 1346">
                <a:extLst>
                  <a:ext uri="{FF2B5EF4-FFF2-40B4-BE49-F238E27FC236}">
                    <a16:creationId xmlns:a16="http://schemas.microsoft.com/office/drawing/2014/main" id="{53D4D4B2-4364-AA45-AFFA-91F50DE55A88}"/>
                  </a:ext>
                </a:extLst>
              </p14:cNvPr>
              <p14:cNvContentPartPr/>
              <p14:nvPr/>
            </p14:nvContentPartPr>
            <p14:xfrm>
              <a:off x="10291642" y="1550235"/>
              <a:ext cx="360" cy="360"/>
            </p14:xfrm>
          </p:contentPart>
        </mc:Choice>
        <mc:Fallback xmlns="">
          <p:pic>
            <p:nvPicPr>
              <p:cNvPr id="1347" name="Ink 1346">
                <a:extLst>
                  <a:ext uri="{FF2B5EF4-FFF2-40B4-BE49-F238E27FC236}">
                    <a16:creationId xmlns:a16="http://schemas.microsoft.com/office/drawing/2014/main" id="{53D4D4B2-4364-AA45-AFFA-91F50DE55A88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0273642" y="144223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348" name="Straight Connector 1347">
            <a:extLst>
              <a:ext uri="{FF2B5EF4-FFF2-40B4-BE49-F238E27FC236}">
                <a16:creationId xmlns:a16="http://schemas.microsoft.com/office/drawing/2014/main" id="{4AF24057-A1A0-A84B-B5BA-931DC80C0BF7}"/>
              </a:ext>
            </a:extLst>
          </p:cNvPr>
          <p:cNvCxnSpPr>
            <a:cxnSpLocks/>
          </p:cNvCxnSpPr>
          <p:nvPr/>
        </p:nvCxnSpPr>
        <p:spPr>
          <a:xfrm flipH="1">
            <a:off x="10030912" y="116613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9" name="Straight Connector 1348">
            <a:extLst>
              <a:ext uri="{FF2B5EF4-FFF2-40B4-BE49-F238E27FC236}">
                <a16:creationId xmlns:a16="http://schemas.microsoft.com/office/drawing/2014/main" id="{F2AA3C20-1674-ED44-B49A-D565628B7214}"/>
              </a:ext>
            </a:extLst>
          </p:cNvPr>
          <p:cNvCxnSpPr>
            <a:cxnSpLocks/>
          </p:cNvCxnSpPr>
          <p:nvPr/>
        </p:nvCxnSpPr>
        <p:spPr>
          <a:xfrm flipH="1">
            <a:off x="10067271" y="115143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0" name="Straight Connector 1349">
            <a:extLst>
              <a:ext uri="{FF2B5EF4-FFF2-40B4-BE49-F238E27FC236}">
                <a16:creationId xmlns:a16="http://schemas.microsoft.com/office/drawing/2014/main" id="{CFD6064E-2129-3B4E-A04E-D9919C86E97C}"/>
              </a:ext>
            </a:extLst>
          </p:cNvPr>
          <p:cNvCxnSpPr>
            <a:cxnSpLocks/>
          </p:cNvCxnSpPr>
          <p:nvPr/>
        </p:nvCxnSpPr>
        <p:spPr>
          <a:xfrm flipH="1">
            <a:off x="10102856" y="11240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1" name="Straight Connector 1350">
            <a:extLst>
              <a:ext uri="{FF2B5EF4-FFF2-40B4-BE49-F238E27FC236}">
                <a16:creationId xmlns:a16="http://schemas.microsoft.com/office/drawing/2014/main" id="{705C77C4-96C7-9446-81B4-D51C4313A859}"/>
              </a:ext>
            </a:extLst>
          </p:cNvPr>
          <p:cNvCxnSpPr>
            <a:cxnSpLocks/>
          </p:cNvCxnSpPr>
          <p:nvPr/>
        </p:nvCxnSpPr>
        <p:spPr>
          <a:xfrm flipH="1">
            <a:off x="10203426" y="1141796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2" name="Straight Connector 1351">
            <a:extLst>
              <a:ext uri="{FF2B5EF4-FFF2-40B4-BE49-F238E27FC236}">
                <a16:creationId xmlns:a16="http://schemas.microsoft.com/office/drawing/2014/main" id="{DF6CE791-FD12-A847-A18A-C062ABFFF4FF}"/>
              </a:ext>
            </a:extLst>
          </p:cNvPr>
          <p:cNvCxnSpPr>
            <a:cxnSpLocks/>
          </p:cNvCxnSpPr>
          <p:nvPr/>
        </p:nvCxnSpPr>
        <p:spPr>
          <a:xfrm flipH="1">
            <a:off x="9953777" y="114489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3" name="Straight Connector 1352">
            <a:extLst>
              <a:ext uri="{FF2B5EF4-FFF2-40B4-BE49-F238E27FC236}">
                <a16:creationId xmlns:a16="http://schemas.microsoft.com/office/drawing/2014/main" id="{43CE5F6E-9511-8D44-BB04-7B3A294E6F9B}"/>
              </a:ext>
            </a:extLst>
          </p:cNvPr>
          <p:cNvCxnSpPr>
            <a:cxnSpLocks/>
          </p:cNvCxnSpPr>
          <p:nvPr/>
        </p:nvCxnSpPr>
        <p:spPr>
          <a:xfrm flipH="1">
            <a:off x="10346542" y="116149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4" name="Straight Connector 1353">
            <a:extLst>
              <a:ext uri="{FF2B5EF4-FFF2-40B4-BE49-F238E27FC236}">
                <a16:creationId xmlns:a16="http://schemas.microsoft.com/office/drawing/2014/main" id="{6860715F-29F1-B046-8C8C-AA610DE44CA0}"/>
              </a:ext>
            </a:extLst>
          </p:cNvPr>
          <p:cNvCxnSpPr>
            <a:cxnSpLocks/>
          </p:cNvCxnSpPr>
          <p:nvPr/>
        </p:nvCxnSpPr>
        <p:spPr>
          <a:xfrm flipH="1">
            <a:off x="10450979" y="116381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5" name="Straight Connector 1354">
            <a:extLst>
              <a:ext uri="{FF2B5EF4-FFF2-40B4-BE49-F238E27FC236}">
                <a16:creationId xmlns:a16="http://schemas.microsoft.com/office/drawing/2014/main" id="{EDA66905-6EB1-4248-B61B-D49AA08D4387}"/>
              </a:ext>
            </a:extLst>
          </p:cNvPr>
          <p:cNvCxnSpPr>
            <a:cxnSpLocks/>
          </p:cNvCxnSpPr>
          <p:nvPr/>
        </p:nvCxnSpPr>
        <p:spPr>
          <a:xfrm flipH="1">
            <a:off x="10403789" y="11259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6" name="Straight Connector 1355">
            <a:extLst>
              <a:ext uri="{FF2B5EF4-FFF2-40B4-BE49-F238E27FC236}">
                <a16:creationId xmlns:a16="http://schemas.microsoft.com/office/drawing/2014/main" id="{D3AFF4A1-D94B-1442-A306-73B51A0F7199}"/>
              </a:ext>
            </a:extLst>
          </p:cNvPr>
          <p:cNvCxnSpPr>
            <a:cxnSpLocks/>
          </p:cNvCxnSpPr>
          <p:nvPr/>
        </p:nvCxnSpPr>
        <p:spPr>
          <a:xfrm flipH="1">
            <a:off x="10263767" y="1149532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7" name="Straight Connector 1356">
            <a:extLst>
              <a:ext uri="{FF2B5EF4-FFF2-40B4-BE49-F238E27FC236}">
                <a16:creationId xmlns:a16="http://schemas.microsoft.com/office/drawing/2014/main" id="{7549BBAD-074B-6941-9100-0AB7F3A4981C}"/>
              </a:ext>
            </a:extLst>
          </p:cNvPr>
          <p:cNvCxnSpPr>
            <a:cxnSpLocks/>
          </p:cNvCxnSpPr>
          <p:nvPr/>
        </p:nvCxnSpPr>
        <p:spPr>
          <a:xfrm flipH="1">
            <a:off x="10290069" y="115143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8" name="Straight Connector 1357">
            <a:extLst>
              <a:ext uri="{FF2B5EF4-FFF2-40B4-BE49-F238E27FC236}">
                <a16:creationId xmlns:a16="http://schemas.microsoft.com/office/drawing/2014/main" id="{B68DE9A0-AC9C-214B-9DE2-A1699A34A906}"/>
              </a:ext>
            </a:extLst>
          </p:cNvPr>
          <p:cNvCxnSpPr>
            <a:cxnSpLocks/>
          </p:cNvCxnSpPr>
          <p:nvPr/>
        </p:nvCxnSpPr>
        <p:spPr>
          <a:xfrm flipH="1">
            <a:off x="10225860" y="1139475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90">
            <p14:nvContentPartPr>
              <p14:cNvPr id="1359" name="Ink 1358">
                <a:extLst>
                  <a:ext uri="{FF2B5EF4-FFF2-40B4-BE49-F238E27FC236}">
                    <a16:creationId xmlns:a16="http://schemas.microsoft.com/office/drawing/2014/main" id="{7C3FF301-EA32-554B-9488-CE339C63AC12}"/>
                  </a:ext>
                </a:extLst>
              </p14:cNvPr>
              <p14:cNvContentPartPr/>
              <p14:nvPr/>
            </p14:nvContentPartPr>
            <p14:xfrm>
              <a:off x="10152442" y="1531185"/>
              <a:ext cx="360" cy="360"/>
            </p14:xfrm>
          </p:contentPart>
        </mc:Choice>
        <mc:Fallback xmlns="">
          <p:pic>
            <p:nvPicPr>
              <p:cNvPr id="1359" name="Ink 1358">
                <a:extLst>
                  <a:ext uri="{FF2B5EF4-FFF2-40B4-BE49-F238E27FC236}">
                    <a16:creationId xmlns:a16="http://schemas.microsoft.com/office/drawing/2014/main" id="{7C3FF301-EA32-554B-9488-CE339C63AC12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10134442" y="142318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91">
            <p14:nvContentPartPr>
              <p14:cNvPr id="1360" name="Ink 1359">
                <a:extLst>
                  <a:ext uri="{FF2B5EF4-FFF2-40B4-BE49-F238E27FC236}">
                    <a16:creationId xmlns:a16="http://schemas.microsoft.com/office/drawing/2014/main" id="{29EA0774-E453-7E43-9C56-D2A989EE543E}"/>
                  </a:ext>
                </a:extLst>
              </p14:cNvPr>
              <p14:cNvContentPartPr/>
              <p14:nvPr/>
            </p14:nvContentPartPr>
            <p14:xfrm>
              <a:off x="10444042" y="1531185"/>
              <a:ext cx="360" cy="360"/>
            </p14:xfrm>
          </p:contentPart>
        </mc:Choice>
        <mc:Fallback xmlns="">
          <p:pic>
            <p:nvPicPr>
              <p:cNvPr id="1360" name="Ink 1359">
                <a:extLst>
                  <a:ext uri="{FF2B5EF4-FFF2-40B4-BE49-F238E27FC236}">
                    <a16:creationId xmlns:a16="http://schemas.microsoft.com/office/drawing/2014/main" id="{29EA0774-E453-7E43-9C56-D2A989EE543E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10426042" y="142318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361" name="Straight Connector 1360">
            <a:extLst>
              <a:ext uri="{FF2B5EF4-FFF2-40B4-BE49-F238E27FC236}">
                <a16:creationId xmlns:a16="http://schemas.microsoft.com/office/drawing/2014/main" id="{1B7CB662-5F44-2A4A-81EC-016F49963D00}"/>
              </a:ext>
            </a:extLst>
          </p:cNvPr>
          <p:cNvCxnSpPr>
            <a:cxnSpLocks/>
          </p:cNvCxnSpPr>
          <p:nvPr/>
        </p:nvCxnSpPr>
        <p:spPr>
          <a:xfrm flipH="1">
            <a:off x="10160877" y="11385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2" name="Straight Connector 1361">
            <a:extLst>
              <a:ext uri="{FF2B5EF4-FFF2-40B4-BE49-F238E27FC236}">
                <a16:creationId xmlns:a16="http://schemas.microsoft.com/office/drawing/2014/main" id="{BE497BD4-4944-EB43-ADD4-201272B2FC1C}"/>
              </a:ext>
            </a:extLst>
          </p:cNvPr>
          <p:cNvCxnSpPr>
            <a:cxnSpLocks/>
          </p:cNvCxnSpPr>
          <p:nvPr/>
        </p:nvCxnSpPr>
        <p:spPr>
          <a:xfrm flipH="1">
            <a:off x="10183312" y="114708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3" name="Straight Connector 1362">
            <a:extLst>
              <a:ext uri="{FF2B5EF4-FFF2-40B4-BE49-F238E27FC236}">
                <a16:creationId xmlns:a16="http://schemas.microsoft.com/office/drawing/2014/main" id="{E8017196-6003-1248-A803-9012F1E33DCC}"/>
              </a:ext>
            </a:extLst>
          </p:cNvPr>
          <p:cNvCxnSpPr>
            <a:cxnSpLocks/>
          </p:cNvCxnSpPr>
          <p:nvPr/>
        </p:nvCxnSpPr>
        <p:spPr>
          <a:xfrm flipH="1">
            <a:off x="10219671" y="113238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4" name="Straight Connector 1363">
            <a:extLst>
              <a:ext uri="{FF2B5EF4-FFF2-40B4-BE49-F238E27FC236}">
                <a16:creationId xmlns:a16="http://schemas.microsoft.com/office/drawing/2014/main" id="{187BCA1E-60E5-B949-B38D-0C1FF24E147E}"/>
              </a:ext>
            </a:extLst>
          </p:cNvPr>
          <p:cNvCxnSpPr>
            <a:cxnSpLocks/>
          </p:cNvCxnSpPr>
          <p:nvPr/>
        </p:nvCxnSpPr>
        <p:spPr>
          <a:xfrm flipH="1">
            <a:off x="10135348" y="10805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5" name="Straight Connector 1364">
            <a:extLst>
              <a:ext uri="{FF2B5EF4-FFF2-40B4-BE49-F238E27FC236}">
                <a16:creationId xmlns:a16="http://schemas.microsoft.com/office/drawing/2014/main" id="{85C940E8-4E0B-8E4A-9808-161D5C74F58B}"/>
              </a:ext>
            </a:extLst>
          </p:cNvPr>
          <p:cNvCxnSpPr>
            <a:cxnSpLocks/>
          </p:cNvCxnSpPr>
          <p:nvPr/>
        </p:nvCxnSpPr>
        <p:spPr>
          <a:xfrm flipH="1">
            <a:off x="10255256" y="11494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6" name="Straight Connector 1365">
            <a:extLst>
              <a:ext uri="{FF2B5EF4-FFF2-40B4-BE49-F238E27FC236}">
                <a16:creationId xmlns:a16="http://schemas.microsoft.com/office/drawing/2014/main" id="{D3B579B4-3A18-D34F-B433-D6C2FDC9B9CD}"/>
              </a:ext>
            </a:extLst>
          </p:cNvPr>
          <p:cNvCxnSpPr>
            <a:cxnSpLocks/>
          </p:cNvCxnSpPr>
          <p:nvPr/>
        </p:nvCxnSpPr>
        <p:spPr>
          <a:xfrm flipH="1">
            <a:off x="10355826" y="1167196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7" name="Straight Connector 1366">
            <a:extLst>
              <a:ext uri="{FF2B5EF4-FFF2-40B4-BE49-F238E27FC236}">
                <a16:creationId xmlns:a16="http://schemas.microsoft.com/office/drawing/2014/main" id="{A4CDE1B3-FFC5-9642-BD6F-B52E28ADB024}"/>
              </a:ext>
            </a:extLst>
          </p:cNvPr>
          <p:cNvCxnSpPr>
            <a:cxnSpLocks/>
          </p:cNvCxnSpPr>
          <p:nvPr/>
        </p:nvCxnSpPr>
        <p:spPr>
          <a:xfrm flipH="1">
            <a:off x="10416167" y="1130482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8" name="Straight Connector 1367">
            <a:extLst>
              <a:ext uri="{FF2B5EF4-FFF2-40B4-BE49-F238E27FC236}">
                <a16:creationId xmlns:a16="http://schemas.microsoft.com/office/drawing/2014/main" id="{15FFCA33-9AD9-8E46-846A-BC1710D899D8}"/>
              </a:ext>
            </a:extLst>
          </p:cNvPr>
          <p:cNvCxnSpPr>
            <a:cxnSpLocks/>
          </p:cNvCxnSpPr>
          <p:nvPr/>
        </p:nvCxnSpPr>
        <p:spPr>
          <a:xfrm flipH="1">
            <a:off x="10442469" y="113238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9" name="Straight Connector 1368">
            <a:extLst>
              <a:ext uri="{FF2B5EF4-FFF2-40B4-BE49-F238E27FC236}">
                <a16:creationId xmlns:a16="http://schemas.microsoft.com/office/drawing/2014/main" id="{04BA81ED-6CD8-8C41-A5B3-361A694FE5CA}"/>
              </a:ext>
            </a:extLst>
          </p:cNvPr>
          <p:cNvCxnSpPr>
            <a:cxnSpLocks/>
          </p:cNvCxnSpPr>
          <p:nvPr/>
        </p:nvCxnSpPr>
        <p:spPr>
          <a:xfrm flipH="1">
            <a:off x="10378260" y="1164875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92">
            <p14:nvContentPartPr>
              <p14:cNvPr id="1370" name="Ink 1369">
                <a:extLst>
                  <a:ext uri="{FF2B5EF4-FFF2-40B4-BE49-F238E27FC236}">
                    <a16:creationId xmlns:a16="http://schemas.microsoft.com/office/drawing/2014/main" id="{4BEFC6F4-04A4-B24A-BF28-35543058BB7B}"/>
                  </a:ext>
                </a:extLst>
              </p14:cNvPr>
              <p14:cNvContentPartPr/>
              <p14:nvPr/>
            </p14:nvContentPartPr>
            <p14:xfrm>
              <a:off x="10253542" y="1588335"/>
              <a:ext cx="360" cy="360"/>
            </p14:xfrm>
          </p:contentPart>
        </mc:Choice>
        <mc:Fallback xmlns="">
          <p:pic>
            <p:nvPicPr>
              <p:cNvPr id="1370" name="Ink 1369">
                <a:extLst>
                  <a:ext uri="{FF2B5EF4-FFF2-40B4-BE49-F238E27FC236}">
                    <a16:creationId xmlns:a16="http://schemas.microsoft.com/office/drawing/2014/main" id="{4BEFC6F4-04A4-B24A-BF28-35543058BB7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0235542" y="148033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93">
            <p14:nvContentPartPr>
              <p14:cNvPr id="1371" name="Ink 1370">
                <a:extLst>
                  <a:ext uri="{FF2B5EF4-FFF2-40B4-BE49-F238E27FC236}">
                    <a16:creationId xmlns:a16="http://schemas.microsoft.com/office/drawing/2014/main" id="{8B9CECB0-EDF9-0A41-A255-5C37355542F9}"/>
                  </a:ext>
                </a:extLst>
              </p14:cNvPr>
              <p14:cNvContentPartPr/>
              <p14:nvPr/>
            </p14:nvContentPartPr>
            <p14:xfrm>
              <a:off x="10114342" y="1569285"/>
              <a:ext cx="360" cy="360"/>
            </p14:xfrm>
          </p:contentPart>
        </mc:Choice>
        <mc:Fallback xmlns="">
          <p:pic>
            <p:nvPicPr>
              <p:cNvPr id="1371" name="Ink 1370">
                <a:extLst>
                  <a:ext uri="{FF2B5EF4-FFF2-40B4-BE49-F238E27FC236}">
                    <a16:creationId xmlns:a16="http://schemas.microsoft.com/office/drawing/2014/main" id="{8B9CECB0-EDF9-0A41-A255-5C37355542F9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10096342" y="146128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94">
            <p14:nvContentPartPr>
              <p14:cNvPr id="1372" name="Ink 1371">
                <a:extLst>
                  <a:ext uri="{FF2B5EF4-FFF2-40B4-BE49-F238E27FC236}">
                    <a16:creationId xmlns:a16="http://schemas.microsoft.com/office/drawing/2014/main" id="{ACBDA169-E286-AA44-999B-DB1C215D86C2}"/>
                  </a:ext>
                </a:extLst>
              </p14:cNvPr>
              <p14:cNvContentPartPr/>
              <p14:nvPr/>
            </p14:nvContentPartPr>
            <p14:xfrm>
              <a:off x="10405942" y="1569285"/>
              <a:ext cx="360" cy="360"/>
            </p14:xfrm>
          </p:contentPart>
        </mc:Choice>
        <mc:Fallback xmlns="">
          <p:pic>
            <p:nvPicPr>
              <p:cNvPr id="1372" name="Ink 1371">
                <a:extLst>
                  <a:ext uri="{FF2B5EF4-FFF2-40B4-BE49-F238E27FC236}">
                    <a16:creationId xmlns:a16="http://schemas.microsoft.com/office/drawing/2014/main" id="{ACBDA169-E286-AA44-999B-DB1C215D86C2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10387942" y="146128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95">
            <p14:nvContentPartPr>
              <p14:cNvPr id="1373" name="Ink 1372">
                <a:extLst>
                  <a:ext uri="{FF2B5EF4-FFF2-40B4-BE49-F238E27FC236}">
                    <a16:creationId xmlns:a16="http://schemas.microsoft.com/office/drawing/2014/main" id="{1F56F180-7660-3546-82BF-373C2F266D1E}"/>
                  </a:ext>
                </a:extLst>
              </p14:cNvPr>
              <p14:cNvContentPartPr/>
              <p14:nvPr/>
            </p14:nvContentPartPr>
            <p14:xfrm>
              <a:off x="4814406" y="1371249"/>
              <a:ext cx="360" cy="360"/>
            </p14:xfrm>
          </p:contentPart>
        </mc:Choice>
        <mc:Fallback xmlns="">
          <p:pic>
            <p:nvPicPr>
              <p:cNvPr id="1373" name="Ink 1372">
                <a:extLst>
                  <a:ext uri="{FF2B5EF4-FFF2-40B4-BE49-F238E27FC236}">
                    <a16:creationId xmlns:a16="http://schemas.microsoft.com/office/drawing/2014/main" id="{1F56F180-7660-3546-82BF-373C2F266D1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796406" y="12632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96">
            <p14:nvContentPartPr>
              <p14:cNvPr id="1374" name="Ink 1373">
                <a:extLst>
                  <a:ext uri="{FF2B5EF4-FFF2-40B4-BE49-F238E27FC236}">
                    <a16:creationId xmlns:a16="http://schemas.microsoft.com/office/drawing/2014/main" id="{FAFCFA01-DF21-D04D-A8D7-A35A896C2FCB}"/>
                  </a:ext>
                </a:extLst>
              </p14:cNvPr>
              <p14:cNvContentPartPr/>
              <p14:nvPr/>
            </p14:nvContentPartPr>
            <p14:xfrm>
              <a:off x="5106006" y="1371249"/>
              <a:ext cx="360" cy="360"/>
            </p14:xfrm>
          </p:contentPart>
        </mc:Choice>
        <mc:Fallback xmlns="">
          <p:pic>
            <p:nvPicPr>
              <p:cNvPr id="1374" name="Ink 1373">
                <a:extLst>
                  <a:ext uri="{FF2B5EF4-FFF2-40B4-BE49-F238E27FC236}">
                    <a16:creationId xmlns:a16="http://schemas.microsoft.com/office/drawing/2014/main" id="{FAFCFA01-DF21-D04D-A8D7-A35A896C2FC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088006" y="126324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375" name="Straight Connector 1374">
            <a:extLst>
              <a:ext uri="{FF2B5EF4-FFF2-40B4-BE49-F238E27FC236}">
                <a16:creationId xmlns:a16="http://schemas.microsoft.com/office/drawing/2014/main" id="{3BD81D16-4A78-9D46-ADB9-728D29E7DD74}"/>
              </a:ext>
            </a:extLst>
          </p:cNvPr>
          <p:cNvCxnSpPr>
            <a:cxnSpLocks/>
          </p:cNvCxnSpPr>
          <p:nvPr/>
        </p:nvCxnSpPr>
        <p:spPr>
          <a:xfrm flipH="1">
            <a:off x="4822841" y="93418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6" name="Straight Connector 1375">
            <a:extLst>
              <a:ext uri="{FF2B5EF4-FFF2-40B4-BE49-F238E27FC236}">
                <a16:creationId xmlns:a16="http://schemas.microsoft.com/office/drawing/2014/main" id="{0CE366E5-A476-6143-AB9B-80CA8F8DC3B7}"/>
              </a:ext>
            </a:extLst>
          </p:cNvPr>
          <p:cNvCxnSpPr>
            <a:cxnSpLocks/>
          </p:cNvCxnSpPr>
          <p:nvPr/>
        </p:nvCxnSpPr>
        <p:spPr>
          <a:xfrm flipH="1">
            <a:off x="4845276" y="9426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7" name="Straight Connector 1376">
            <a:extLst>
              <a:ext uri="{FF2B5EF4-FFF2-40B4-BE49-F238E27FC236}">
                <a16:creationId xmlns:a16="http://schemas.microsoft.com/office/drawing/2014/main" id="{54FD08EF-D130-924F-9749-D6799EFD7B0A}"/>
              </a:ext>
            </a:extLst>
          </p:cNvPr>
          <p:cNvCxnSpPr>
            <a:cxnSpLocks/>
          </p:cNvCxnSpPr>
          <p:nvPr/>
        </p:nvCxnSpPr>
        <p:spPr>
          <a:xfrm flipH="1">
            <a:off x="4800601" y="927999"/>
            <a:ext cx="224925" cy="645475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8" name="Straight Connector 1377">
            <a:extLst>
              <a:ext uri="{FF2B5EF4-FFF2-40B4-BE49-F238E27FC236}">
                <a16:creationId xmlns:a16="http://schemas.microsoft.com/office/drawing/2014/main" id="{BB9ADA72-27AC-FA4B-A3A6-7D84495A6F92}"/>
              </a:ext>
            </a:extLst>
          </p:cNvPr>
          <p:cNvCxnSpPr>
            <a:cxnSpLocks/>
          </p:cNvCxnSpPr>
          <p:nvPr/>
        </p:nvCxnSpPr>
        <p:spPr>
          <a:xfrm flipH="1">
            <a:off x="4797312" y="87616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9" name="Straight Connector 1378">
            <a:extLst>
              <a:ext uri="{FF2B5EF4-FFF2-40B4-BE49-F238E27FC236}">
                <a16:creationId xmlns:a16="http://schemas.microsoft.com/office/drawing/2014/main" id="{D7A6CBE6-580B-5C4C-BB69-C52FA67EA136}"/>
              </a:ext>
            </a:extLst>
          </p:cNvPr>
          <p:cNvCxnSpPr>
            <a:cxnSpLocks/>
          </p:cNvCxnSpPr>
          <p:nvPr/>
        </p:nvCxnSpPr>
        <p:spPr>
          <a:xfrm flipH="1">
            <a:off x="4870450" y="945017"/>
            <a:ext cx="190660" cy="641156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0" name="Straight Connector 1379">
            <a:extLst>
              <a:ext uri="{FF2B5EF4-FFF2-40B4-BE49-F238E27FC236}">
                <a16:creationId xmlns:a16="http://schemas.microsoft.com/office/drawing/2014/main" id="{4D7F219D-2886-1F46-9F59-814F8AA7035C}"/>
              </a:ext>
            </a:extLst>
          </p:cNvPr>
          <p:cNvCxnSpPr>
            <a:cxnSpLocks/>
          </p:cNvCxnSpPr>
          <p:nvPr/>
        </p:nvCxnSpPr>
        <p:spPr>
          <a:xfrm flipH="1">
            <a:off x="5017790" y="96281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1" name="Straight Connector 1380">
            <a:extLst>
              <a:ext uri="{FF2B5EF4-FFF2-40B4-BE49-F238E27FC236}">
                <a16:creationId xmlns:a16="http://schemas.microsoft.com/office/drawing/2014/main" id="{E9A73F89-C67C-3D42-AF40-A819D9CAF4AC}"/>
              </a:ext>
            </a:extLst>
          </p:cNvPr>
          <p:cNvCxnSpPr>
            <a:cxnSpLocks/>
          </p:cNvCxnSpPr>
          <p:nvPr/>
        </p:nvCxnSpPr>
        <p:spPr>
          <a:xfrm flipH="1">
            <a:off x="4850691" y="8135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2" name="Straight Connector 1381">
            <a:extLst>
              <a:ext uri="{FF2B5EF4-FFF2-40B4-BE49-F238E27FC236}">
                <a16:creationId xmlns:a16="http://schemas.microsoft.com/office/drawing/2014/main" id="{ACFDE8D9-EF31-5148-964A-1627D246DFD4}"/>
              </a:ext>
            </a:extLst>
          </p:cNvPr>
          <p:cNvCxnSpPr>
            <a:cxnSpLocks/>
          </p:cNvCxnSpPr>
          <p:nvPr/>
        </p:nvCxnSpPr>
        <p:spPr>
          <a:xfrm flipH="1">
            <a:off x="5118100" y="938055"/>
            <a:ext cx="186696" cy="622719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3" name="Straight Connector 1382">
            <a:extLst>
              <a:ext uri="{FF2B5EF4-FFF2-40B4-BE49-F238E27FC236}">
                <a16:creationId xmlns:a16="http://schemas.microsoft.com/office/drawing/2014/main" id="{C84D4032-3DBF-BE4B-8E44-3501CA365701}"/>
              </a:ext>
            </a:extLst>
          </p:cNvPr>
          <p:cNvCxnSpPr>
            <a:cxnSpLocks/>
          </p:cNvCxnSpPr>
          <p:nvPr/>
        </p:nvCxnSpPr>
        <p:spPr>
          <a:xfrm flipH="1">
            <a:off x="4762500" y="83516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4" name="Straight Connector 1383">
            <a:extLst>
              <a:ext uri="{FF2B5EF4-FFF2-40B4-BE49-F238E27FC236}">
                <a16:creationId xmlns:a16="http://schemas.microsoft.com/office/drawing/2014/main" id="{C74C54F1-E4FC-B14A-997B-D4AEDC015A9F}"/>
              </a:ext>
            </a:extLst>
          </p:cNvPr>
          <p:cNvCxnSpPr>
            <a:cxnSpLocks/>
          </p:cNvCxnSpPr>
          <p:nvPr/>
        </p:nvCxnSpPr>
        <p:spPr>
          <a:xfrm flipH="1">
            <a:off x="5363590" y="96435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5" name="Straight Connector 1384">
            <a:extLst>
              <a:ext uri="{FF2B5EF4-FFF2-40B4-BE49-F238E27FC236}">
                <a16:creationId xmlns:a16="http://schemas.microsoft.com/office/drawing/2014/main" id="{27DAD303-E5C5-5C43-8DC9-AA28DCBD0F92}"/>
              </a:ext>
            </a:extLst>
          </p:cNvPr>
          <p:cNvCxnSpPr>
            <a:cxnSpLocks/>
          </p:cNvCxnSpPr>
          <p:nvPr/>
        </p:nvCxnSpPr>
        <p:spPr>
          <a:xfrm flipH="1">
            <a:off x="5265343" y="94037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6" name="Straight Connector 1385">
            <a:extLst>
              <a:ext uri="{FF2B5EF4-FFF2-40B4-BE49-F238E27FC236}">
                <a16:creationId xmlns:a16="http://schemas.microsoft.com/office/drawing/2014/main" id="{660E94A2-157F-D84E-9428-CA4B748AD79A}"/>
              </a:ext>
            </a:extLst>
          </p:cNvPr>
          <p:cNvCxnSpPr>
            <a:cxnSpLocks/>
          </p:cNvCxnSpPr>
          <p:nvPr/>
        </p:nvCxnSpPr>
        <p:spPr>
          <a:xfrm flipH="1">
            <a:off x="5218153" y="90246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7" name="Straight Connector 1386">
            <a:extLst>
              <a:ext uri="{FF2B5EF4-FFF2-40B4-BE49-F238E27FC236}">
                <a16:creationId xmlns:a16="http://schemas.microsoft.com/office/drawing/2014/main" id="{8191E896-CF62-D148-8D96-F0BBA9E40D89}"/>
              </a:ext>
            </a:extLst>
          </p:cNvPr>
          <p:cNvCxnSpPr>
            <a:cxnSpLocks/>
          </p:cNvCxnSpPr>
          <p:nvPr/>
        </p:nvCxnSpPr>
        <p:spPr>
          <a:xfrm flipH="1">
            <a:off x="5078131" y="97054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8" name="Straight Connector 1387">
            <a:extLst>
              <a:ext uri="{FF2B5EF4-FFF2-40B4-BE49-F238E27FC236}">
                <a16:creationId xmlns:a16="http://schemas.microsoft.com/office/drawing/2014/main" id="{79B95721-6D83-E74E-B213-9C4D28C60A91}"/>
              </a:ext>
            </a:extLst>
          </p:cNvPr>
          <p:cNvCxnSpPr>
            <a:cxnSpLocks/>
          </p:cNvCxnSpPr>
          <p:nvPr/>
        </p:nvCxnSpPr>
        <p:spPr>
          <a:xfrm flipH="1">
            <a:off x="5104433" y="92799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9" name="Straight Connector 1388">
            <a:extLst>
              <a:ext uri="{FF2B5EF4-FFF2-40B4-BE49-F238E27FC236}">
                <a16:creationId xmlns:a16="http://schemas.microsoft.com/office/drawing/2014/main" id="{4E3617E2-09FA-2F4F-8B2D-F4BED7C899D4}"/>
              </a:ext>
            </a:extLst>
          </p:cNvPr>
          <p:cNvCxnSpPr>
            <a:cxnSpLocks/>
          </p:cNvCxnSpPr>
          <p:nvPr/>
        </p:nvCxnSpPr>
        <p:spPr>
          <a:xfrm flipH="1">
            <a:off x="5040224" y="96048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97">
            <p14:nvContentPartPr>
              <p14:cNvPr id="1390" name="Ink 1389">
                <a:extLst>
                  <a:ext uri="{FF2B5EF4-FFF2-40B4-BE49-F238E27FC236}">
                    <a16:creationId xmlns:a16="http://schemas.microsoft.com/office/drawing/2014/main" id="{06C0EA7D-3DE6-1B4B-9DC4-FB54930D06B4}"/>
                  </a:ext>
                </a:extLst>
              </p14:cNvPr>
              <p14:cNvContentPartPr/>
              <p14:nvPr/>
            </p14:nvContentPartPr>
            <p14:xfrm>
              <a:off x="4966806" y="1352199"/>
              <a:ext cx="360" cy="360"/>
            </p14:xfrm>
          </p:contentPart>
        </mc:Choice>
        <mc:Fallback xmlns="">
          <p:pic>
            <p:nvPicPr>
              <p:cNvPr id="1390" name="Ink 1389">
                <a:extLst>
                  <a:ext uri="{FF2B5EF4-FFF2-40B4-BE49-F238E27FC236}">
                    <a16:creationId xmlns:a16="http://schemas.microsoft.com/office/drawing/2014/main" id="{06C0EA7D-3DE6-1B4B-9DC4-FB54930D06B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948806" y="12441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98">
            <p14:nvContentPartPr>
              <p14:cNvPr id="1391" name="Ink 1390">
                <a:extLst>
                  <a:ext uri="{FF2B5EF4-FFF2-40B4-BE49-F238E27FC236}">
                    <a16:creationId xmlns:a16="http://schemas.microsoft.com/office/drawing/2014/main" id="{3DF1ECFA-8378-2848-84DE-4468618A6616}"/>
                  </a:ext>
                </a:extLst>
              </p14:cNvPr>
              <p14:cNvContentPartPr/>
              <p14:nvPr/>
            </p14:nvContentPartPr>
            <p14:xfrm>
              <a:off x="5258406" y="1352199"/>
              <a:ext cx="360" cy="360"/>
            </p14:xfrm>
          </p:contentPart>
        </mc:Choice>
        <mc:Fallback xmlns="">
          <p:pic>
            <p:nvPicPr>
              <p:cNvPr id="1391" name="Ink 1390">
                <a:extLst>
                  <a:ext uri="{FF2B5EF4-FFF2-40B4-BE49-F238E27FC236}">
                    <a16:creationId xmlns:a16="http://schemas.microsoft.com/office/drawing/2014/main" id="{3DF1ECFA-8378-2848-84DE-4468618A661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240406" y="124419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392" name="Straight Connector 1391">
            <a:extLst>
              <a:ext uri="{FF2B5EF4-FFF2-40B4-BE49-F238E27FC236}">
                <a16:creationId xmlns:a16="http://schemas.microsoft.com/office/drawing/2014/main" id="{C8C45FC9-755E-A142-B74F-EE23F5B7642B}"/>
              </a:ext>
            </a:extLst>
          </p:cNvPr>
          <p:cNvCxnSpPr>
            <a:cxnSpLocks/>
          </p:cNvCxnSpPr>
          <p:nvPr/>
        </p:nvCxnSpPr>
        <p:spPr>
          <a:xfrm flipH="1">
            <a:off x="4975241" y="91513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3" name="Straight Connector 1392">
            <a:extLst>
              <a:ext uri="{FF2B5EF4-FFF2-40B4-BE49-F238E27FC236}">
                <a16:creationId xmlns:a16="http://schemas.microsoft.com/office/drawing/2014/main" id="{3FEA4C72-40CE-8A4D-A290-A7AEFA7C3220}"/>
              </a:ext>
            </a:extLst>
          </p:cNvPr>
          <p:cNvCxnSpPr>
            <a:cxnSpLocks/>
          </p:cNvCxnSpPr>
          <p:nvPr/>
        </p:nvCxnSpPr>
        <p:spPr>
          <a:xfrm flipH="1">
            <a:off x="4953000" y="923647"/>
            <a:ext cx="188566" cy="63077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4" name="Straight Connector 1393">
            <a:extLst>
              <a:ext uri="{FF2B5EF4-FFF2-40B4-BE49-F238E27FC236}">
                <a16:creationId xmlns:a16="http://schemas.microsoft.com/office/drawing/2014/main" id="{0AD41817-B504-C042-A76F-0D77D46CD34F}"/>
              </a:ext>
            </a:extLst>
          </p:cNvPr>
          <p:cNvCxnSpPr>
            <a:cxnSpLocks/>
          </p:cNvCxnSpPr>
          <p:nvPr/>
        </p:nvCxnSpPr>
        <p:spPr>
          <a:xfrm flipH="1">
            <a:off x="5034035" y="90894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5" name="Straight Connector 1394">
            <a:extLst>
              <a:ext uri="{FF2B5EF4-FFF2-40B4-BE49-F238E27FC236}">
                <a16:creationId xmlns:a16="http://schemas.microsoft.com/office/drawing/2014/main" id="{79855B24-DEE1-F349-ABF0-5CF561A506C8}"/>
              </a:ext>
            </a:extLst>
          </p:cNvPr>
          <p:cNvCxnSpPr>
            <a:cxnSpLocks/>
          </p:cNvCxnSpPr>
          <p:nvPr/>
        </p:nvCxnSpPr>
        <p:spPr>
          <a:xfrm flipH="1">
            <a:off x="4949712" y="85711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6" name="Straight Connector 1395">
            <a:extLst>
              <a:ext uri="{FF2B5EF4-FFF2-40B4-BE49-F238E27FC236}">
                <a16:creationId xmlns:a16="http://schemas.microsoft.com/office/drawing/2014/main" id="{C2796825-1CFC-AA47-9AA2-E5D6410E3791}"/>
              </a:ext>
            </a:extLst>
          </p:cNvPr>
          <p:cNvCxnSpPr>
            <a:cxnSpLocks/>
          </p:cNvCxnSpPr>
          <p:nvPr/>
        </p:nvCxnSpPr>
        <p:spPr>
          <a:xfrm flipH="1">
            <a:off x="5016500" y="824367"/>
            <a:ext cx="197010" cy="691956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7" name="Straight Connector 1396">
            <a:extLst>
              <a:ext uri="{FF2B5EF4-FFF2-40B4-BE49-F238E27FC236}">
                <a16:creationId xmlns:a16="http://schemas.microsoft.com/office/drawing/2014/main" id="{2C2B9A09-7147-4348-A3EF-24BEAA9316EB}"/>
              </a:ext>
            </a:extLst>
          </p:cNvPr>
          <p:cNvCxnSpPr>
            <a:cxnSpLocks/>
          </p:cNvCxnSpPr>
          <p:nvPr/>
        </p:nvCxnSpPr>
        <p:spPr>
          <a:xfrm flipH="1">
            <a:off x="5170190" y="94376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8" name="Straight Connector 1397">
            <a:extLst>
              <a:ext uri="{FF2B5EF4-FFF2-40B4-BE49-F238E27FC236}">
                <a16:creationId xmlns:a16="http://schemas.microsoft.com/office/drawing/2014/main" id="{E3B6604C-0C72-AE4E-B2E2-8921D8B9E4F5}"/>
              </a:ext>
            </a:extLst>
          </p:cNvPr>
          <p:cNvCxnSpPr>
            <a:cxnSpLocks/>
          </p:cNvCxnSpPr>
          <p:nvPr/>
        </p:nvCxnSpPr>
        <p:spPr>
          <a:xfrm flipH="1">
            <a:off x="5313306" y="9190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9" name="Straight Connector 1398">
            <a:extLst>
              <a:ext uri="{FF2B5EF4-FFF2-40B4-BE49-F238E27FC236}">
                <a16:creationId xmlns:a16="http://schemas.microsoft.com/office/drawing/2014/main" id="{6C96B23C-A205-6F41-9E7C-B03FCA8AAC4B}"/>
              </a:ext>
            </a:extLst>
          </p:cNvPr>
          <p:cNvCxnSpPr>
            <a:cxnSpLocks/>
          </p:cNvCxnSpPr>
          <p:nvPr/>
        </p:nvCxnSpPr>
        <p:spPr>
          <a:xfrm flipH="1">
            <a:off x="5515990" y="107230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0" name="Straight Connector 1399">
            <a:extLst>
              <a:ext uri="{FF2B5EF4-FFF2-40B4-BE49-F238E27FC236}">
                <a16:creationId xmlns:a16="http://schemas.microsoft.com/office/drawing/2014/main" id="{F98F0AB7-C246-F644-A328-31E3AB566323}"/>
              </a:ext>
            </a:extLst>
          </p:cNvPr>
          <p:cNvCxnSpPr>
            <a:cxnSpLocks/>
          </p:cNvCxnSpPr>
          <p:nvPr/>
        </p:nvCxnSpPr>
        <p:spPr>
          <a:xfrm flipH="1">
            <a:off x="5397501" y="921325"/>
            <a:ext cx="164133" cy="575948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1" name="Straight Connector 1400">
            <a:extLst>
              <a:ext uri="{FF2B5EF4-FFF2-40B4-BE49-F238E27FC236}">
                <a16:creationId xmlns:a16="http://schemas.microsoft.com/office/drawing/2014/main" id="{E26EA154-6D51-F04C-A675-F74D1D50C5FB}"/>
              </a:ext>
            </a:extLst>
          </p:cNvPr>
          <p:cNvCxnSpPr>
            <a:cxnSpLocks/>
          </p:cNvCxnSpPr>
          <p:nvPr/>
        </p:nvCxnSpPr>
        <p:spPr>
          <a:xfrm flipH="1">
            <a:off x="5370553" y="88341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2" name="Straight Connector 1401">
            <a:extLst>
              <a:ext uri="{FF2B5EF4-FFF2-40B4-BE49-F238E27FC236}">
                <a16:creationId xmlns:a16="http://schemas.microsoft.com/office/drawing/2014/main" id="{E810A8C0-E730-F548-901B-2B58F111E44F}"/>
              </a:ext>
            </a:extLst>
          </p:cNvPr>
          <p:cNvCxnSpPr>
            <a:cxnSpLocks/>
          </p:cNvCxnSpPr>
          <p:nvPr/>
        </p:nvCxnSpPr>
        <p:spPr>
          <a:xfrm flipH="1">
            <a:off x="5230531" y="95149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3" name="Straight Connector 1402">
            <a:extLst>
              <a:ext uri="{FF2B5EF4-FFF2-40B4-BE49-F238E27FC236}">
                <a16:creationId xmlns:a16="http://schemas.microsoft.com/office/drawing/2014/main" id="{96DAD0F3-C39D-7440-B671-380DA92AAC34}"/>
              </a:ext>
            </a:extLst>
          </p:cNvPr>
          <p:cNvCxnSpPr>
            <a:cxnSpLocks/>
          </p:cNvCxnSpPr>
          <p:nvPr/>
        </p:nvCxnSpPr>
        <p:spPr>
          <a:xfrm flipH="1">
            <a:off x="5256833" y="104229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4" name="Straight Connector 1403">
            <a:extLst>
              <a:ext uri="{FF2B5EF4-FFF2-40B4-BE49-F238E27FC236}">
                <a16:creationId xmlns:a16="http://schemas.microsoft.com/office/drawing/2014/main" id="{DD1333F0-CB79-EE4E-B77A-DB87F525B705}"/>
              </a:ext>
            </a:extLst>
          </p:cNvPr>
          <p:cNvCxnSpPr>
            <a:cxnSpLocks/>
          </p:cNvCxnSpPr>
          <p:nvPr/>
        </p:nvCxnSpPr>
        <p:spPr>
          <a:xfrm flipH="1">
            <a:off x="5086351" y="941439"/>
            <a:ext cx="198333" cy="606635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99">
            <p14:nvContentPartPr>
              <p14:cNvPr id="1405" name="Ink 1404">
                <a:extLst>
                  <a:ext uri="{FF2B5EF4-FFF2-40B4-BE49-F238E27FC236}">
                    <a16:creationId xmlns:a16="http://schemas.microsoft.com/office/drawing/2014/main" id="{787CB5FE-72D9-B84C-8BA5-6F1325EDAB87}"/>
                  </a:ext>
                </a:extLst>
              </p14:cNvPr>
              <p14:cNvContentPartPr/>
              <p14:nvPr/>
            </p14:nvContentPartPr>
            <p14:xfrm>
              <a:off x="4776306" y="1409349"/>
              <a:ext cx="360" cy="360"/>
            </p14:xfrm>
          </p:contentPart>
        </mc:Choice>
        <mc:Fallback xmlns="">
          <p:pic>
            <p:nvPicPr>
              <p:cNvPr id="1405" name="Ink 1404">
                <a:extLst>
                  <a:ext uri="{FF2B5EF4-FFF2-40B4-BE49-F238E27FC236}">
                    <a16:creationId xmlns:a16="http://schemas.microsoft.com/office/drawing/2014/main" id="{787CB5FE-72D9-B84C-8BA5-6F1325EDAB8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758306" y="13013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0">
            <p14:nvContentPartPr>
              <p14:cNvPr id="1406" name="Ink 1405">
                <a:extLst>
                  <a:ext uri="{FF2B5EF4-FFF2-40B4-BE49-F238E27FC236}">
                    <a16:creationId xmlns:a16="http://schemas.microsoft.com/office/drawing/2014/main" id="{B7B3AA90-F31D-C44C-82C8-6B9C7807A0AA}"/>
                  </a:ext>
                </a:extLst>
              </p14:cNvPr>
              <p14:cNvContentPartPr/>
              <p14:nvPr/>
            </p14:nvContentPartPr>
            <p14:xfrm>
              <a:off x="5067906" y="1409349"/>
              <a:ext cx="360" cy="360"/>
            </p14:xfrm>
          </p:contentPart>
        </mc:Choice>
        <mc:Fallback xmlns="">
          <p:pic>
            <p:nvPicPr>
              <p:cNvPr id="1406" name="Ink 1405">
                <a:extLst>
                  <a:ext uri="{FF2B5EF4-FFF2-40B4-BE49-F238E27FC236}">
                    <a16:creationId xmlns:a16="http://schemas.microsoft.com/office/drawing/2014/main" id="{B7B3AA90-F31D-C44C-82C8-6B9C7807A0A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049906" y="13013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1">
            <p14:nvContentPartPr>
              <p14:cNvPr id="1407" name="Ink 1406">
                <a:extLst>
                  <a:ext uri="{FF2B5EF4-FFF2-40B4-BE49-F238E27FC236}">
                    <a16:creationId xmlns:a16="http://schemas.microsoft.com/office/drawing/2014/main" id="{A11CEB83-952D-EA41-B60A-55F135706436}"/>
                  </a:ext>
                </a:extLst>
              </p14:cNvPr>
              <p14:cNvContentPartPr/>
              <p14:nvPr/>
            </p14:nvContentPartPr>
            <p14:xfrm>
              <a:off x="4871556" y="1612549"/>
              <a:ext cx="360" cy="360"/>
            </p14:xfrm>
          </p:contentPart>
        </mc:Choice>
        <mc:Fallback xmlns="">
          <p:pic>
            <p:nvPicPr>
              <p:cNvPr id="1407" name="Ink 1406">
                <a:extLst>
                  <a:ext uri="{FF2B5EF4-FFF2-40B4-BE49-F238E27FC236}">
                    <a16:creationId xmlns:a16="http://schemas.microsoft.com/office/drawing/2014/main" id="{A11CEB83-952D-EA41-B60A-55F13570643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853556" y="15045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2">
            <p14:nvContentPartPr>
              <p14:cNvPr id="1408" name="Ink 1407">
                <a:extLst>
                  <a:ext uri="{FF2B5EF4-FFF2-40B4-BE49-F238E27FC236}">
                    <a16:creationId xmlns:a16="http://schemas.microsoft.com/office/drawing/2014/main" id="{95272D33-EDC6-184F-B387-C49036C280B0}"/>
                  </a:ext>
                </a:extLst>
              </p14:cNvPr>
              <p14:cNvContentPartPr/>
              <p14:nvPr/>
            </p14:nvContentPartPr>
            <p14:xfrm>
              <a:off x="5220306" y="1390299"/>
              <a:ext cx="360" cy="360"/>
            </p14:xfrm>
          </p:contentPart>
        </mc:Choice>
        <mc:Fallback xmlns="">
          <p:pic>
            <p:nvPicPr>
              <p:cNvPr id="1408" name="Ink 1407">
                <a:extLst>
                  <a:ext uri="{FF2B5EF4-FFF2-40B4-BE49-F238E27FC236}">
                    <a16:creationId xmlns:a16="http://schemas.microsoft.com/office/drawing/2014/main" id="{95272D33-EDC6-184F-B387-C49036C280B0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5202306" y="128229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409" name="Straight Connector 1408">
            <a:extLst>
              <a:ext uri="{FF2B5EF4-FFF2-40B4-BE49-F238E27FC236}">
                <a16:creationId xmlns:a16="http://schemas.microsoft.com/office/drawing/2014/main" id="{CC1FC067-3E96-C94E-B684-6841C35919AB}"/>
              </a:ext>
            </a:extLst>
          </p:cNvPr>
          <p:cNvCxnSpPr>
            <a:cxnSpLocks/>
          </p:cNvCxnSpPr>
          <p:nvPr/>
        </p:nvCxnSpPr>
        <p:spPr>
          <a:xfrm flipH="1">
            <a:off x="5570143" y="110547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0" name="Straight Connector 1409">
            <a:extLst>
              <a:ext uri="{FF2B5EF4-FFF2-40B4-BE49-F238E27FC236}">
                <a16:creationId xmlns:a16="http://schemas.microsoft.com/office/drawing/2014/main" id="{3D9A3E44-8A86-EA4B-BD1B-8345F473E438}"/>
              </a:ext>
            </a:extLst>
          </p:cNvPr>
          <p:cNvCxnSpPr>
            <a:cxnSpLocks/>
          </p:cNvCxnSpPr>
          <p:nvPr/>
        </p:nvCxnSpPr>
        <p:spPr>
          <a:xfrm flipH="1">
            <a:off x="5570143" y="110547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3">
            <p14:nvContentPartPr>
              <p14:cNvPr id="1411" name="Ink 1410">
                <a:extLst>
                  <a:ext uri="{FF2B5EF4-FFF2-40B4-BE49-F238E27FC236}">
                    <a16:creationId xmlns:a16="http://schemas.microsoft.com/office/drawing/2014/main" id="{1ACC3AA1-76C7-6246-9CA8-C3BEC6FF73F6}"/>
                  </a:ext>
                </a:extLst>
              </p14:cNvPr>
              <p14:cNvContentPartPr/>
              <p14:nvPr/>
            </p14:nvContentPartPr>
            <p14:xfrm>
              <a:off x="5563206" y="1517299"/>
              <a:ext cx="360" cy="360"/>
            </p14:xfrm>
          </p:contentPart>
        </mc:Choice>
        <mc:Fallback xmlns="">
          <p:pic>
            <p:nvPicPr>
              <p:cNvPr id="1411" name="Ink 1410">
                <a:extLst>
                  <a:ext uri="{FF2B5EF4-FFF2-40B4-BE49-F238E27FC236}">
                    <a16:creationId xmlns:a16="http://schemas.microsoft.com/office/drawing/2014/main" id="{1ACC3AA1-76C7-6246-9CA8-C3BEC6FF73F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545206" y="140929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412" name="Straight Connector 1411">
            <a:extLst>
              <a:ext uri="{FF2B5EF4-FFF2-40B4-BE49-F238E27FC236}">
                <a16:creationId xmlns:a16="http://schemas.microsoft.com/office/drawing/2014/main" id="{89DDAAB5-D32D-B140-8C26-0F60992E0268}"/>
              </a:ext>
            </a:extLst>
          </p:cNvPr>
          <p:cNvCxnSpPr>
            <a:cxnSpLocks/>
          </p:cNvCxnSpPr>
          <p:nvPr/>
        </p:nvCxnSpPr>
        <p:spPr>
          <a:xfrm flipH="1">
            <a:off x="5561633" y="10740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3" name="Straight Connector 1412">
            <a:extLst>
              <a:ext uri="{FF2B5EF4-FFF2-40B4-BE49-F238E27FC236}">
                <a16:creationId xmlns:a16="http://schemas.microsoft.com/office/drawing/2014/main" id="{626353AA-9710-0C4C-B8FF-5DE28F0E2599}"/>
              </a:ext>
            </a:extLst>
          </p:cNvPr>
          <p:cNvCxnSpPr>
            <a:cxnSpLocks/>
          </p:cNvCxnSpPr>
          <p:nvPr/>
        </p:nvCxnSpPr>
        <p:spPr>
          <a:xfrm flipH="1">
            <a:off x="4473831" y="118581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4" name="Straight Connector 1413">
            <a:extLst>
              <a:ext uri="{FF2B5EF4-FFF2-40B4-BE49-F238E27FC236}">
                <a16:creationId xmlns:a16="http://schemas.microsoft.com/office/drawing/2014/main" id="{22E0CD1E-0EF1-BE4F-9590-F1C69AF19EB4}"/>
              </a:ext>
            </a:extLst>
          </p:cNvPr>
          <p:cNvCxnSpPr>
            <a:cxnSpLocks/>
          </p:cNvCxnSpPr>
          <p:nvPr/>
        </p:nvCxnSpPr>
        <p:spPr>
          <a:xfrm flipH="1">
            <a:off x="4527984" y="114278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5" name="Straight Connector 1414">
            <a:extLst>
              <a:ext uri="{FF2B5EF4-FFF2-40B4-BE49-F238E27FC236}">
                <a16:creationId xmlns:a16="http://schemas.microsoft.com/office/drawing/2014/main" id="{3A9FAF2F-C1AB-1045-BB40-AE341995939F}"/>
              </a:ext>
            </a:extLst>
          </p:cNvPr>
          <p:cNvCxnSpPr>
            <a:cxnSpLocks/>
          </p:cNvCxnSpPr>
          <p:nvPr/>
        </p:nvCxnSpPr>
        <p:spPr>
          <a:xfrm flipH="1">
            <a:off x="4480794" y="110487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4">
            <p14:nvContentPartPr>
              <p14:cNvPr id="1416" name="Ink 1415">
                <a:extLst>
                  <a:ext uri="{FF2B5EF4-FFF2-40B4-BE49-F238E27FC236}">
                    <a16:creationId xmlns:a16="http://schemas.microsoft.com/office/drawing/2014/main" id="{4F0FEDB6-B03C-E541-9DAD-553755995E44}"/>
                  </a:ext>
                </a:extLst>
              </p14:cNvPr>
              <p14:cNvContentPartPr/>
              <p14:nvPr/>
            </p14:nvContentPartPr>
            <p14:xfrm>
              <a:off x="4902547" y="1414904"/>
              <a:ext cx="360" cy="360"/>
            </p14:xfrm>
          </p:contentPart>
        </mc:Choice>
        <mc:Fallback xmlns="">
          <p:pic>
            <p:nvPicPr>
              <p:cNvPr id="1416" name="Ink 1415">
                <a:extLst>
                  <a:ext uri="{FF2B5EF4-FFF2-40B4-BE49-F238E27FC236}">
                    <a16:creationId xmlns:a16="http://schemas.microsoft.com/office/drawing/2014/main" id="{4F0FEDB6-B03C-E541-9DAD-553755995E44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4884547" y="13069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5">
            <p14:nvContentPartPr>
              <p14:cNvPr id="1417" name="Ink 1416">
                <a:extLst>
                  <a:ext uri="{FF2B5EF4-FFF2-40B4-BE49-F238E27FC236}">
                    <a16:creationId xmlns:a16="http://schemas.microsoft.com/office/drawing/2014/main" id="{2043C592-CF4F-C946-B311-075F47D204F1}"/>
                  </a:ext>
                </a:extLst>
              </p14:cNvPr>
              <p14:cNvContentPartPr/>
              <p14:nvPr/>
            </p14:nvContentPartPr>
            <p14:xfrm>
              <a:off x="5194147" y="1414904"/>
              <a:ext cx="360" cy="360"/>
            </p14:xfrm>
          </p:contentPart>
        </mc:Choice>
        <mc:Fallback xmlns="">
          <p:pic>
            <p:nvPicPr>
              <p:cNvPr id="1417" name="Ink 1416">
                <a:extLst>
                  <a:ext uri="{FF2B5EF4-FFF2-40B4-BE49-F238E27FC236}">
                    <a16:creationId xmlns:a16="http://schemas.microsoft.com/office/drawing/2014/main" id="{2043C592-CF4F-C946-B311-075F47D204F1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5176147" y="13069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6">
            <p14:nvContentPartPr>
              <p14:cNvPr id="1418" name="Ink 1417">
                <a:extLst>
                  <a:ext uri="{FF2B5EF4-FFF2-40B4-BE49-F238E27FC236}">
                    <a16:creationId xmlns:a16="http://schemas.microsoft.com/office/drawing/2014/main" id="{3C63E82A-7B1C-0A4C-834B-CB6F28CE78C7}"/>
                  </a:ext>
                </a:extLst>
              </p14:cNvPr>
              <p14:cNvContentPartPr/>
              <p14:nvPr/>
            </p14:nvContentPartPr>
            <p14:xfrm>
              <a:off x="5054947" y="1395854"/>
              <a:ext cx="360" cy="360"/>
            </p14:xfrm>
          </p:contentPart>
        </mc:Choice>
        <mc:Fallback xmlns="">
          <p:pic>
            <p:nvPicPr>
              <p:cNvPr id="1418" name="Ink 1417">
                <a:extLst>
                  <a:ext uri="{FF2B5EF4-FFF2-40B4-BE49-F238E27FC236}">
                    <a16:creationId xmlns:a16="http://schemas.microsoft.com/office/drawing/2014/main" id="{3C63E82A-7B1C-0A4C-834B-CB6F28CE78C7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036947" y="12878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7">
            <p14:nvContentPartPr>
              <p14:cNvPr id="1419" name="Ink 1418">
                <a:extLst>
                  <a:ext uri="{FF2B5EF4-FFF2-40B4-BE49-F238E27FC236}">
                    <a16:creationId xmlns:a16="http://schemas.microsoft.com/office/drawing/2014/main" id="{6FE1BAFF-B4AA-E747-9766-94E288ED872B}"/>
                  </a:ext>
                </a:extLst>
              </p14:cNvPr>
              <p14:cNvContentPartPr/>
              <p14:nvPr/>
            </p14:nvContentPartPr>
            <p14:xfrm>
              <a:off x="5346547" y="1395854"/>
              <a:ext cx="360" cy="360"/>
            </p14:xfrm>
          </p:contentPart>
        </mc:Choice>
        <mc:Fallback xmlns="">
          <p:pic>
            <p:nvPicPr>
              <p:cNvPr id="1419" name="Ink 1418">
                <a:extLst>
                  <a:ext uri="{FF2B5EF4-FFF2-40B4-BE49-F238E27FC236}">
                    <a16:creationId xmlns:a16="http://schemas.microsoft.com/office/drawing/2014/main" id="{6FE1BAFF-B4AA-E747-9766-94E288ED872B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5328547" y="128785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420" name="Straight Connector 1419">
            <a:extLst>
              <a:ext uri="{FF2B5EF4-FFF2-40B4-BE49-F238E27FC236}">
                <a16:creationId xmlns:a16="http://schemas.microsoft.com/office/drawing/2014/main" id="{44A197B7-E685-5D46-A7A4-C9850D48BE68}"/>
              </a:ext>
            </a:extLst>
          </p:cNvPr>
          <p:cNvCxnSpPr>
            <a:cxnSpLocks/>
          </p:cNvCxnSpPr>
          <p:nvPr/>
        </p:nvCxnSpPr>
        <p:spPr>
          <a:xfrm flipH="1">
            <a:off x="5604131" y="111596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1" name="Straight Connector 1420">
            <a:extLst>
              <a:ext uri="{FF2B5EF4-FFF2-40B4-BE49-F238E27FC236}">
                <a16:creationId xmlns:a16="http://schemas.microsoft.com/office/drawing/2014/main" id="{4E2113FB-BC9F-6C41-A4B6-F5A3A24FC7ED}"/>
              </a:ext>
            </a:extLst>
          </p:cNvPr>
          <p:cNvCxnSpPr>
            <a:cxnSpLocks/>
          </p:cNvCxnSpPr>
          <p:nvPr/>
        </p:nvCxnSpPr>
        <p:spPr>
          <a:xfrm flipH="1">
            <a:off x="5344974" y="10859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8">
            <p14:nvContentPartPr>
              <p14:cNvPr id="1422" name="Ink 1421">
                <a:extLst>
                  <a:ext uri="{FF2B5EF4-FFF2-40B4-BE49-F238E27FC236}">
                    <a16:creationId xmlns:a16="http://schemas.microsoft.com/office/drawing/2014/main" id="{D5400DFE-8A3E-7B4D-BA5B-C3B0DD560243}"/>
                  </a:ext>
                </a:extLst>
              </p14:cNvPr>
              <p14:cNvContentPartPr/>
              <p14:nvPr/>
            </p14:nvContentPartPr>
            <p14:xfrm>
              <a:off x="4864447" y="1453004"/>
              <a:ext cx="360" cy="360"/>
            </p14:xfrm>
          </p:contentPart>
        </mc:Choice>
        <mc:Fallback xmlns="">
          <p:pic>
            <p:nvPicPr>
              <p:cNvPr id="1422" name="Ink 1421">
                <a:extLst>
                  <a:ext uri="{FF2B5EF4-FFF2-40B4-BE49-F238E27FC236}">
                    <a16:creationId xmlns:a16="http://schemas.microsoft.com/office/drawing/2014/main" id="{D5400DFE-8A3E-7B4D-BA5B-C3B0DD560243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4846447" y="13450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9">
            <p14:nvContentPartPr>
              <p14:cNvPr id="1423" name="Ink 1422">
                <a:extLst>
                  <a:ext uri="{FF2B5EF4-FFF2-40B4-BE49-F238E27FC236}">
                    <a16:creationId xmlns:a16="http://schemas.microsoft.com/office/drawing/2014/main" id="{2057BA20-7587-2748-B726-6F2C30B59AA1}"/>
                  </a:ext>
                </a:extLst>
              </p14:cNvPr>
              <p14:cNvContentPartPr/>
              <p14:nvPr/>
            </p14:nvContentPartPr>
            <p14:xfrm>
              <a:off x="5156047" y="1453004"/>
              <a:ext cx="360" cy="360"/>
            </p14:xfrm>
          </p:contentPart>
        </mc:Choice>
        <mc:Fallback xmlns="">
          <p:pic>
            <p:nvPicPr>
              <p:cNvPr id="1423" name="Ink 1422">
                <a:extLst>
                  <a:ext uri="{FF2B5EF4-FFF2-40B4-BE49-F238E27FC236}">
                    <a16:creationId xmlns:a16="http://schemas.microsoft.com/office/drawing/2014/main" id="{2057BA20-7587-2748-B726-6F2C30B59AA1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5138047" y="13450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10">
            <p14:nvContentPartPr>
              <p14:cNvPr id="1424" name="Ink 1423">
                <a:extLst>
                  <a:ext uri="{FF2B5EF4-FFF2-40B4-BE49-F238E27FC236}">
                    <a16:creationId xmlns:a16="http://schemas.microsoft.com/office/drawing/2014/main" id="{D2C90003-8E7F-1F46-BBA6-915F367D78FB}"/>
                  </a:ext>
                </a:extLst>
              </p14:cNvPr>
              <p14:cNvContentPartPr/>
              <p14:nvPr/>
            </p14:nvContentPartPr>
            <p14:xfrm>
              <a:off x="4959697" y="1656204"/>
              <a:ext cx="360" cy="360"/>
            </p14:xfrm>
          </p:contentPart>
        </mc:Choice>
        <mc:Fallback xmlns="">
          <p:pic>
            <p:nvPicPr>
              <p:cNvPr id="1424" name="Ink 1423">
                <a:extLst>
                  <a:ext uri="{FF2B5EF4-FFF2-40B4-BE49-F238E27FC236}">
                    <a16:creationId xmlns:a16="http://schemas.microsoft.com/office/drawing/2014/main" id="{D2C90003-8E7F-1F46-BBA6-915F367D78FB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4941697" y="15482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11">
            <p14:nvContentPartPr>
              <p14:cNvPr id="1425" name="Ink 1424">
                <a:extLst>
                  <a:ext uri="{FF2B5EF4-FFF2-40B4-BE49-F238E27FC236}">
                    <a16:creationId xmlns:a16="http://schemas.microsoft.com/office/drawing/2014/main" id="{A4348313-744A-F340-91B1-BE1447CCBF19}"/>
                  </a:ext>
                </a:extLst>
              </p14:cNvPr>
              <p14:cNvContentPartPr/>
              <p14:nvPr/>
            </p14:nvContentPartPr>
            <p14:xfrm>
              <a:off x="5308447" y="1433954"/>
              <a:ext cx="360" cy="360"/>
            </p14:xfrm>
          </p:contentPart>
        </mc:Choice>
        <mc:Fallback xmlns="">
          <p:pic>
            <p:nvPicPr>
              <p:cNvPr id="1425" name="Ink 1424">
                <a:extLst>
                  <a:ext uri="{FF2B5EF4-FFF2-40B4-BE49-F238E27FC236}">
                    <a16:creationId xmlns:a16="http://schemas.microsoft.com/office/drawing/2014/main" id="{A4348313-744A-F340-91B1-BE1447CCBF19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5290447" y="13259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12">
            <p14:nvContentPartPr>
              <p14:cNvPr id="1426" name="Ink 1425">
                <a:extLst>
                  <a:ext uri="{FF2B5EF4-FFF2-40B4-BE49-F238E27FC236}">
                    <a16:creationId xmlns:a16="http://schemas.microsoft.com/office/drawing/2014/main" id="{BA5C5F1D-9D3A-5143-AE31-584C3A72A774}"/>
                  </a:ext>
                </a:extLst>
              </p14:cNvPr>
              <p14:cNvContentPartPr/>
              <p14:nvPr/>
            </p14:nvContentPartPr>
            <p14:xfrm>
              <a:off x="5651347" y="1560954"/>
              <a:ext cx="360" cy="360"/>
            </p14:xfrm>
          </p:contentPart>
        </mc:Choice>
        <mc:Fallback xmlns="">
          <p:pic>
            <p:nvPicPr>
              <p:cNvPr id="1426" name="Ink 1425">
                <a:extLst>
                  <a:ext uri="{FF2B5EF4-FFF2-40B4-BE49-F238E27FC236}">
                    <a16:creationId xmlns:a16="http://schemas.microsoft.com/office/drawing/2014/main" id="{BA5C5F1D-9D3A-5143-AE31-584C3A72A774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5633347" y="14529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13">
            <p14:nvContentPartPr>
              <p14:cNvPr id="1427" name="Ink 1426">
                <a:extLst>
                  <a:ext uri="{FF2B5EF4-FFF2-40B4-BE49-F238E27FC236}">
                    <a16:creationId xmlns:a16="http://schemas.microsoft.com/office/drawing/2014/main" id="{8BD9372D-EDE5-E440-9919-FD373C49FFAB}"/>
                  </a:ext>
                </a:extLst>
              </p14:cNvPr>
              <p14:cNvContentPartPr/>
              <p14:nvPr/>
            </p14:nvContentPartPr>
            <p14:xfrm>
              <a:off x="10376506" y="1495398"/>
              <a:ext cx="360" cy="360"/>
            </p14:xfrm>
          </p:contentPart>
        </mc:Choice>
        <mc:Fallback xmlns="">
          <p:pic>
            <p:nvPicPr>
              <p:cNvPr id="1427" name="Ink 1426">
                <a:extLst>
                  <a:ext uri="{FF2B5EF4-FFF2-40B4-BE49-F238E27FC236}">
                    <a16:creationId xmlns:a16="http://schemas.microsoft.com/office/drawing/2014/main" id="{8BD9372D-EDE5-E440-9919-FD373C49FFAB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0358506" y="1387398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428" name="Straight Connector 1427">
            <a:extLst>
              <a:ext uri="{FF2B5EF4-FFF2-40B4-BE49-F238E27FC236}">
                <a16:creationId xmlns:a16="http://schemas.microsoft.com/office/drawing/2014/main" id="{1EA3FC06-7572-2C45-9B00-8E603530A625}"/>
              </a:ext>
            </a:extLst>
          </p:cNvPr>
          <p:cNvCxnSpPr>
            <a:cxnSpLocks/>
          </p:cNvCxnSpPr>
          <p:nvPr/>
        </p:nvCxnSpPr>
        <p:spPr>
          <a:xfrm flipH="1">
            <a:off x="10431406" y="11066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9" name="Straight Connector 1428">
            <a:extLst>
              <a:ext uri="{FF2B5EF4-FFF2-40B4-BE49-F238E27FC236}">
                <a16:creationId xmlns:a16="http://schemas.microsoft.com/office/drawing/2014/main" id="{DDCC0779-4F48-0D41-87ED-867F1199B310}"/>
              </a:ext>
            </a:extLst>
          </p:cNvPr>
          <p:cNvCxnSpPr>
            <a:cxnSpLocks/>
          </p:cNvCxnSpPr>
          <p:nvPr/>
        </p:nvCxnSpPr>
        <p:spPr>
          <a:xfrm flipH="1">
            <a:off x="10535843" y="110897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0" name="Straight Connector 1429">
            <a:extLst>
              <a:ext uri="{FF2B5EF4-FFF2-40B4-BE49-F238E27FC236}">
                <a16:creationId xmlns:a16="http://schemas.microsoft.com/office/drawing/2014/main" id="{4BB246A6-42F6-BB4C-8085-EF633003A9B9}"/>
              </a:ext>
            </a:extLst>
          </p:cNvPr>
          <p:cNvCxnSpPr>
            <a:cxnSpLocks/>
          </p:cNvCxnSpPr>
          <p:nvPr/>
        </p:nvCxnSpPr>
        <p:spPr>
          <a:xfrm flipH="1">
            <a:off x="10488653" y="107106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1" name="Straight Connector 1430">
            <a:extLst>
              <a:ext uri="{FF2B5EF4-FFF2-40B4-BE49-F238E27FC236}">
                <a16:creationId xmlns:a16="http://schemas.microsoft.com/office/drawing/2014/main" id="{D424EA21-3E5C-874F-A4B6-9161B143F424}"/>
              </a:ext>
            </a:extLst>
          </p:cNvPr>
          <p:cNvCxnSpPr>
            <a:cxnSpLocks/>
          </p:cNvCxnSpPr>
          <p:nvPr/>
        </p:nvCxnSpPr>
        <p:spPr>
          <a:xfrm flipH="1">
            <a:off x="10348631" y="1094695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2" name="Straight Connector 1431">
            <a:extLst>
              <a:ext uri="{FF2B5EF4-FFF2-40B4-BE49-F238E27FC236}">
                <a16:creationId xmlns:a16="http://schemas.microsoft.com/office/drawing/2014/main" id="{63098C96-DA19-3C4D-A8EB-D2D34ED8436B}"/>
              </a:ext>
            </a:extLst>
          </p:cNvPr>
          <p:cNvCxnSpPr>
            <a:cxnSpLocks/>
          </p:cNvCxnSpPr>
          <p:nvPr/>
        </p:nvCxnSpPr>
        <p:spPr>
          <a:xfrm flipH="1">
            <a:off x="10374933" y="10965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14">
            <p14:nvContentPartPr>
              <p14:cNvPr id="1433" name="Ink 1432">
                <a:extLst>
                  <a:ext uri="{FF2B5EF4-FFF2-40B4-BE49-F238E27FC236}">
                    <a16:creationId xmlns:a16="http://schemas.microsoft.com/office/drawing/2014/main" id="{6040C701-20C5-1D42-824E-7C40E5CB1C2C}"/>
                  </a:ext>
                </a:extLst>
              </p14:cNvPr>
              <p14:cNvContentPartPr/>
              <p14:nvPr/>
            </p14:nvContentPartPr>
            <p14:xfrm>
              <a:off x="10528906" y="1476348"/>
              <a:ext cx="360" cy="360"/>
            </p14:xfrm>
          </p:contentPart>
        </mc:Choice>
        <mc:Fallback xmlns="">
          <p:pic>
            <p:nvPicPr>
              <p:cNvPr id="1433" name="Ink 1432">
                <a:extLst>
                  <a:ext uri="{FF2B5EF4-FFF2-40B4-BE49-F238E27FC236}">
                    <a16:creationId xmlns:a16="http://schemas.microsoft.com/office/drawing/2014/main" id="{6040C701-20C5-1D42-824E-7C40E5CB1C2C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10510906" y="1368348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434" name="Straight Connector 1433">
            <a:extLst>
              <a:ext uri="{FF2B5EF4-FFF2-40B4-BE49-F238E27FC236}">
                <a16:creationId xmlns:a16="http://schemas.microsoft.com/office/drawing/2014/main" id="{BD33E2D5-AD19-2F44-A985-0ACA5C38A481}"/>
              </a:ext>
            </a:extLst>
          </p:cNvPr>
          <p:cNvCxnSpPr>
            <a:cxnSpLocks/>
          </p:cNvCxnSpPr>
          <p:nvPr/>
        </p:nvCxnSpPr>
        <p:spPr>
          <a:xfrm flipH="1">
            <a:off x="10340120" y="109456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5" name="Straight Connector 1434">
            <a:extLst>
              <a:ext uri="{FF2B5EF4-FFF2-40B4-BE49-F238E27FC236}">
                <a16:creationId xmlns:a16="http://schemas.microsoft.com/office/drawing/2014/main" id="{B81E5C3A-BEE8-BD4D-872A-026AAC0A43B6}"/>
              </a:ext>
            </a:extLst>
          </p:cNvPr>
          <p:cNvCxnSpPr>
            <a:cxnSpLocks/>
          </p:cNvCxnSpPr>
          <p:nvPr/>
        </p:nvCxnSpPr>
        <p:spPr>
          <a:xfrm flipH="1">
            <a:off x="10440690" y="1112359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6" name="Straight Connector 1435">
            <a:extLst>
              <a:ext uri="{FF2B5EF4-FFF2-40B4-BE49-F238E27FC236}">
                <a16:creationId xmlns:a16="http://schemas.microsoft.com/office/drawing/2014/main" id="{FAC46E61-94B3-8C46-961A-1E2C7473AC47}"/>
              </a:ext>
            </a:extLst>
          </p:cNvPr>
          <p:cNvCxnSpPr>
            <a:cxnSpLocks/>
          </p:cNvCxnSpPr>
          <p:nvPr/>
        </p:nvCxnSpPr>
        <p:spPr>
          <a:xfrm flipH="1">
            <a:off x="10501031" y="1075645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7" name="Straight Connector 1436">
            <a:extLst>
              <a:ext uri="{FF2B5EF4-FFF2-40B4-BE49-F238E27FC236}">
                <a16:creationId xmlns:a16="http://schemas.microsoft.com/office/drawing/2014/main" id="{C2C14916-C697-684B-9FD3-E82680F0667F}"/>
              </a:ext>
            </a:extLst>
          </p:cNvPr>
          <p:cNvCxnSpPr>
            <a:cxnSpLocks/>
          </p:cNvCxnSpPr>
          <p:nvPr/>
        </p:nvCxnSpPr>
        <p:spPr>
          <a:xfrm flipH="1">
            <a:off x="10527333" y="10775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8" name="Straight Connector 1437">
            <a:extLst>
              <a:ext uri="{FF2B5EF4-FFF2-40B4-BE49-F238E27FC236}">
                <a16:creationId xmlns:a16="http://schemas.microsoft.com/office/drawing/2014/main" id="{C4ACA3B7-E925-AE4F-A981-EEACAE70F3E4}"/>
              </a:ext>
            </a:extLst>
          </p:cNvPr>
          <p:cNvCxnSpPr>
            <a:cxnSpLocks/>
          </p:cNvCxnSpPr>
          <p:nvPr/>
        </p:nvCxnSpPr>
        <p:spPr>
          <a:xfrm flipH="1">
            <a:off x="10463124" y="1110038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15">
            <p14:nvContentPartPr>
              <p14:cNvPr id="1439" name="Ink 1438">
                <a:extLst>
                  <a:ext uri="{FF2B5EF4-FFF2-40B4-BE49-F238E27FC236}">
                    <a16:creationId xmlns:a16="http://schemas.microsoft.com/office/drawing/2014/main" id="{C18473E4-FF04-F645-8968-3D26B846A141}"/>
                  </a:ext>
                </a:extLst>
              </p14:cNvPr>
              <p14:cNvContentPartPr/>
              <p14:nvPr/>
            </p14:nvContentPartPr>
            <p14:xfrm>
              <a:off x="10338406" y="1533498"/>
              <a:ext cx="360" cy="360"/>
            </p14:xfrm>
          </p:contentPart>
        </mc:Choice>
        <mc:Fallback xmlns="">
          <p:pic>
            <p:nvPicPr>
              <p:cNvPr id="1439" name="Ink 1438">
                <a:extLst>
                  <a:ext uri="{FF2B5EF4-FFF2-40B4-BE49-F238E27FC236}">
                    <a16:creationId xmlns:a16="http://schemas.microsoft.com/office/drawing/2014/main" id="{C18473E4-FF04-F645-8968-3D26B846A141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0320406" y="142549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16">
            <p14:nvContentPartPr>
              <p14:cNvPr id="1440" name="Ink 1439">
                <a:extLst>
                  <a:ext uri="{FF2B5EF4-FFF2-40B4-BE49-F238E27FC236}">
                    <a16:creationId xmlns:a16="http://schemas.microsoft.com/office/drawing/2014/main" id="{58C5A89E-0F2C-7D48-A0A1-A05A24A24CB7}"/>
                  </a:ext>
                </a:extLst>
              </p14:cNvPr>
              <p14:cNvContentPartPr/>
              <p14:nvPr/>
            </p14:nvContentPartPr>
            <p14:xfrm>
              <a:off x="10490806" y="1514448"/>
              <a:ext cx="360" cy="360"/>
            </p14:xfrm>
          </p:contentPart>
        </mc:Choice>
        <mc:Fallback xmlns="">
          <p:pic>
            <p:nvPicPr>
              <p:cNvPr id="1440" name="Ink 1439">
                <a:extLst>
                  <a:ext uri="{FF2B5EF4-FFF2-40B4-BE49-F238E27FC236}">
                    <a16:creationId xmlns:a16="http://schemas.microsoft.com/office/drawing/2014/main" id="{58C5A89E-0F2C-7D48-A0A1-A05A24A24CB7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0472806" y="140644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17">
            <p14:nvContentPartPr>
              <p14:cNvPr id="1441" name="Ink 1440">
                <a:extLst>
                  <a:ext uri="{FF2B5EF4-FFF2-40B4-BE49-F238E27FC236}">
                    <a16:creationId xmlns:a16="http://schemas.microsoft.com/office/drawing/2014/main" id="{07C4134C-7A39-934C-B530-433F4F46A352}"/>
                  </a:ext>
                </a:extLst>
              </p14:cNvPr>
              <p14:cNvContentPartPr/>
              <p14:nvPr/>
            </p14:nvContentPartPr>
            <p14:xfrm>
              <a:off x="12972680" y="1829423"/>
              <a:ext cx="360" cy="360"/>
            </p14:xfrm>
          </p:contentPart>
        </mc:Choice>
        <mc:Fallback xmlns="">
          <p:pic>
            <p:nvPicPr>
              <p:cNvPr id="1441" name="Ink 1440">
                <a:extLst>
                  <a:ext uri="{FF2B5EF4-FFF2-40B4-BE49-F238E27FC236}">
                    <a16:creationId xmlns:a16="http://schemas.microsoft.com/office/drawing/2014/main" id="{07C4134C-7A39-934C-B530-433F4F46A352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12954680" y="172142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18">
            <p14:nvContentPartPr>
              <p14:cNvPr id="1442" name="Ink 1441">
                <a:extLst>
                  <a:ext uri="{FF2B5EF4-FFF2-40B4-BE49-F238E27FC236}">
                    <a16:creationId xmlns:a16="http://schemas.microsoft.com/office/drawing/2014/main" id="{675E0D2B-5407-4647-8E14-6E37030C9AD5}"/>
                  </a:ext>
                </a:extLst>
              </p14:cNvPr>
              <p14:cNvContentPartPr/>
              <p14:nvPr/>
            </p14:nvContentPartPr>
            <p14:xfrm>
              <a:off x="10464647" y="1539053"/>
              <a:ext cx="360" cy="360"/>
            </p14:xfrm>
          </p:contentPart>
        </mc:Choice>
        <mc:Fallback xmlns="">
          <p:pic>
            <p:nvPicPr>
              <p:cNvPr id="1442" name="Ink 1441">
                <a:extLst>
                  <a:ext uri="{FF2B5EF4-FFF2-40B4-BE49-F238E27FC236}">
                    <a16:creationId xmlns:a16="http://schemas.microsoft.com/office/drawing/2014/main" id="{675E0D2B-5407-4647-8E14-6E37030C9AD5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10446647" y="143105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443" name="Straight Connector 1442">
            <a:extLst>
              <a:ext uri="{FF2B5EF4-FFF2-40B4-BE49-F238E27FC236}">
                <a16:creationId xmlns:a16="http://schemas.microsoft.com/office/drawing/2014/main" id="{770BE2E7-1CE9-3A40-B3CE-86B0A85B6A5B}"/>
              </a:ext>
            </a:extLst>
          </p:cNvPr>
          <p:cNvCxnSpPr>
            <a:cxnSpLocks/>
          </p:cNvCxnSpPr>
          <p:nvPr/>
        </p:nvCxnSpPr>
        <p:spPr>
          <a:xfrm flipH="1">
            <a:off x="10376431" y="1130614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4" name="Straight Connector 1443">
            <a:extLst>
              <a:ext uri="{FF2B5EF4-FFF2-40B4-BE49-F238E27FC236}">
                <a16:creationId xmlns:a16="http://schemas.microsoft.com/office/drawing/2014/main" id="{75CA3EBA-2739-0445-ABFF-2ADB42D9BA81}"/>
              </a:ext>
            </a:extLst>
          </p:cNvPr>
          <p:cNvCxnSpPr>
            <a:cxnSpLocks/>
          </p:cNvCxnSpPr>
          <p:nvPr/>
        </p:nvCxnSpPr>
        <p:spPr>
          <a:xfrm flipH="1">
            <a:off x="10519547" y="115030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5" name="Straight Connector 1444">
            <a:extLst>
              <a:ext uri="{FF2B5EF4-FFF2-40B4-BE49-F238E27FC236}">
                <a16:creationId xmlns:a16="http://schemas.microsoft.com/office/drawing/2014/main" id="{F6A1B10B-AE86-F242-A81E-29727FAA1BE5}"/>
              </a:ext>
            </a:extLst>
          </p:cNvPr>
          <p:cNvCxnSpPr>
            <a:cxnSpLocks/>
          </p:cNvCxnSpPr>
          <p:nvPr/>
        </p:nvCxnSpPr>
        <p:spPr>
          <a:xfrm flipH="1">
            <a:off x="10623984" y="115262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6" name="Straight Connector 1445">
            <a:extLst>
              <a:ext uri="{FF2B5EF4-FFF2-40B4-BE49-F238E27FC236}">
                <a16:creationId xmlns:a16="http://schemas.microsoft.com/office/drawing/2014/main" id="{414AB0E4-7BA0-F44A-858F-7B8932C508CB}"/>
              </a:ext>
            </a:extLst>
          </p:cNvPr>
          <p:cNvCxnSpPr>
            <a:cxnSpLocks/>
          </p:cNvCxnSpPr>
          <p:nvPr/>
        </p:nvCxnSpPr>
        <p:spPr>
          <a:xfrm flipH="1">
            <a:off x="10576794" y="11147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7" name="Straight Connector 1446">
            <a:extLst>
              <a:ext uri="{FF2B5EF4-FFF2-40B4-BE49-F238E27FC236}">
                <a16:creationId xmlns:a16="http://schemas.microsoft.com/office/drawing/2014/main" id="{1A3652E3-C2EC-A54A-BFC1-E752489A6339}"/>
              </a:ext>
            </a:extLst>
          </p:cNvPr>
          <p:cNvCxnSpPr>
            <a:cxnSpLocks/>
          </p:cNvCxnSpPr>
          <p:nvPr/>
        </p:nvCxnSpPr>
        <p:spPr>
          <a:xfrm flipH="1">
            <a:off x="10436772" y="1138350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8" name="Straight Connector 1447">
            <a:extLst>
              <a:ext uri="{FF2B5EF4-FFF2-40B4-BE49-F238E27FC236}">
                <a16:creationId xmlns:a16="http://schemas.microsoft.com/office/drawing/2014/main" id="{BB32B792-8276-AD40-9625-E30EE734E9FF}"/>
              </a:ext>
            </a:extLst>
          </p:cNvPr>
          <p:cNvCxnSpPr>
            <a:cxnSpLocks/>
          </p:cNvCxnSpPr>
          <p:nvPr/>
        </p:nvCxnSpPr>
        <p:spPr>
          <a:xfrm flipH="1">
            <a:off x="10463074" y="11402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9" name="Straight Connector 1448">
            <a:extLst>
              <a:ext uri="{FF2B5EF4-FFF2-40B4-BE49-F238E27FC236}">
                <a16:creationId xmlns:a16="http://schemas.microsoft.com/office/drawing/2014/main" id="{633B01D7-38D6-2241-9B1D-BBF32DA8CFA3}"/>
              </a:ext>
            </a:extLst>
          </p:cNvPr>
          <p:cNvCxnSpPr>
            <a:cxnSpLocks/>
          </p:cNvCxnSpPr>
          <p:nvPr/>
        </p:nvCxnSpPr>
        <p:spPr>
          <a:xfrm flipH="1">
            <a:off x="10398865" y="1128293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19">
            <p14:nvContentPartPr>
              <p14:cNvPr id="1450" name="Ink 1449">
                <a:extLst>
                  <a:ext uri="{FF2B5EF4-FFF2-40B4-BE49-F238E27FC236}">
                    <a16:creationId xmlns:a16="http://schemas.microsoft.com/office/drawing/2014/main" id="{20AB4640-7776-5246-9D80-C1EDBC42F86F}"/>
                  </a:ext>
                </a:extLst>
              </p14:cNvPr>
              <p14:cNvContentPartPr/>
              <p14:nvPr/>
            </p14:nvContentPartPr>
            <p14:xfrm>
              <a:off x="10617047" y="1520003"/>
              <a:ext cx="360" cy="360"/>
            </p14:xfrm>
          </p:contentPart>
        </mc:Choice>
        <mc:Fallback xmlns="">
          <p:pic>
            <p:nvPicPr>
              <p:cNvPr id="1450" name="Ink 1449">
                <a:extLst>
                  <a:ext uri="{FF2B5EF4-FFF2-40B4-BE49-F238E27FC236}">
                    <a16:creationId xmlns:a16="http://schemas.microsoft.com/office/drawing/2014/main" id="{20AB4640-7776-5246-9D80-C1EDBC42F86F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10599047" y="141200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451" name="Straight Connector 1450">
            <a:extLst>
              <a:ext uri="{FF2B5EF4-FFF2-40B4-BE49-F238E27FC236}">
                <a16:creationId xmlns:a16="http://schemas.microsoft.com/office/drawing/2014/main" id="{7587B548-D38B-B544-8254-3BB7CB07E475}"/>
              </a:ext>
            </a:extLst>
          </p:cNvPr>
          <p:cNvCxnSpPr>
            <a:cxnSpLocks/>
          </p:cNvCxnSpPr>
          <p:nvPr/>
        </p:nvCxnSpPr>
        <p:spPr>
          <a:xfrm flipH="1">
            <a:off x="10356317" y="113590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2" name="Straight Connector 1451">
            <a:extLst>
              <a:ext uri="{FF2B5EF4-FFF2-40B4-BE49-F238E27FC236}">
                <a16:creationId xmlns:a16="http://schemas.microsoft.com/office/drawing/2014/main" id="{62EB8A40-A54F-7545-9E85-6A2939818F1F}"/>
              </a:ext>
            </a:extLst>
          </p:cNvPr>
          <p:cNvCxnSpPr>
            <a:cxnSpLocks/>
          </p:cNvCxnSpPr>
          <p:nvPr/>
        </p:nvCxnSpPr>
        <p:spPr>
          <a:xfrm flipH="1">
            <a:off x="10392676" y="11212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3" name="Straight Connector 1452">
            <a:extLst>
              <a:ext uri="{FF2B5EF4-FFF2-40B4-BE49-F238E27FC236}">
                <a16:creationId xmlns:a16="http://schemas.microsoft.com/office/drawing/2014/main" id="{BD467EE7-979E-4643-9694-93BE4AA41C9B}"/>
              </a:ext>
            </a:extLst>
          </p:cNvPr>
          <p:cNvCxnSpPr>
            <a:cxnSpLocks/>
          </p:cNvCxnSpPr>
          <p:nvPr/>
        </p:nvCxnSpPr>
        <p:spPr>
          <a:xfrm flipH="1">
            <a:off x="10428261" y="113822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4" name="Straight Connector 1453">
            <a:extLst>
              <a:ext uri="{FF2B5EF4-FFF2-40B4-BE49-F238E27FC236}">
                <a16:creationId xmlns:a16="http://schemas.microsoft.com/office/drawing/2014/main" id="{6E1873E3-B784-544B-B5A3-61CE506C9A16}"/>
              </a:ext>
            </a:extLst>
          </p:cNvPr>
          <p:cNvCxnSpPr>
            <a:cxnSpLocks/>
          </p:cNvCxnSpPr>
          <p:nvPr/>
        </p:nvCxnSpPr>
        <p:spPr>
          <a:xfrm flipH="1">
            <a:off x="10528831" y="1156014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5" name="Straight Connector 1454">
            <a:extLst>
              <a:ext uri="{FF2B5EF4-FFF2-40B4-BE49-F238E27FC236}">
                <a16:creationId xmlns:a16="http://schemas.microsoft.com/office/drawing/2014/main" id="{8D187909-12D2-E44C-89E0-954AF7A439E6}"/>
              </a:ext>
            </a:extLst>
          </p:cNvPr>
          <p:cNvCxnSpPr>
            <a:cxnSpLocks/>
          </p:cNvCxnSpPr>
          <p:nvPr/>
        </p:nvCxnSpPr>
        <p:spPr>
          <a:xfrm flipH="1">
            <a:off x="10589172" y="1119300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6" name="Straight Connector 1455">
            <a:extLst>
              <a:ext uri="{FF2B5EF4-FFF2-40B4-BE49-F238E27FC236}">
                <a16:creationId xmlns:a16="http://schemas.microsoft.com/office/drawing/2014/main" id="{A5FD1332-D0AD-634E-968C-157EB8FFA847}"/>
              </a:ext>
            </a:extLst>
          </p:cNvPr>
          <p:cNvCxnSpPr>
            <a:cxnSpLocks/>
          </p:cNvCxnSpPr>
          <p:nvPr/>
        </p:nvCxnSpPr>
        <p:spPr>
          <a:xfrm flipH="1">
            <a:off x="10615474" y="11212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7" name="Straight Connector 1456">
            <a:extLst>
              <a:ext uri="{FF2B5EF4-FFF2-40B4-BE49-F238E27FC236}">
                <a16:creationId xmlns:a16="http://schemas.microsoft.com/office/drawing/2014/main" id="{B330A47D-6127-0542-80DC-1F93210D0A6F}"/>
              </a:ext>
            </a:extLst>
          </p:cNvPr>
          <p:cNvCxnSpPr>
            <a:cxnSpLocks/>
          </p:cNvCxnSpPr>
          <p:nvPr/>
        </p:nvCxnSpPr>
        <p:spPr>
          <a:xfrm flipH="1">
            <a:off x="10551265" y="1153693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0">
            <p14:nvContentPartPr>
              <p14:cNvPr id="1458" name="Ink 1457">
                <a:extLst>
                  <a:ext uri="{FF2B5EF4-FFF2-40B4-BE49-F238E27FC236}">
                    <a16:creationId xmlns:a16="http://schemas.microsoft.com/office/drawing/2014/main" id="{2370F6E6-2D4A-2F44-835B-FFAF0EF1B6FA}"/>
                  </a:ext>
                </a:extLst>
              </p14:cNvPr>
              <p14:cNvContentPartPr/>
              <p14:nvPr/>
            </p14:nvContentPartPr>
            <p14:xfrm>
              <a:off x="10426547" y="1577153"/>
              <a:ext cx="360" cy="360"/>
            </p14:xfrm>
          </p:contentPart>
        </mc:Choice>
        <mc:Fallback xmlns="">
          <p:pic>
            <p:nvPicPr>
              <p:cNvPr id="1458" name="Ink 1457">
                <a:extLst>
                  <a:ext uri="{FF2B5EF4-FFF2-40B4-BE49-F238E27FC236}">
                    <a16:creationId xmlns:a16="http://schemas.microsoft.com/office/drawing/2014/main" id="{2370F6E6-2D4A-2F44-835B-FFAF0EF1B6FA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10408547" y="146915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1">
            <p14:nvContentPartPr>
              <p14:cNvPr id="1459" name="Ink 1458">
                <a:extLst>
                  <a:ext uri="{FF2B5EF4-FFF2-40B4-BE49-F238E27FC236}">
                    <a16:creationId xmlns:a16="http://schemas.microsoft.com/office/drawing/2014/main" id="{EB9BE685-B454-744D-BF61-E93401C81C8F}"/>
                  </a:ext>
                </a:extLst>
              </p14:cNvPr>
              <p14:cNvContentPartPr/>
              <p14:nvPr/>
            </p14:nvContentPartPr>
            <p14:xfrm>
              <a:off x="10578947" y="1558103"/>
              <a:ext cx="360" cy="360"/>
            </p14:xfrm>
          </p:contentPart>
        </mc:Choice>
        <mc:Fallback xmlns="">
          <p:pic>
            <p:nvPicPr>
              <p:cNvPr id="1459" name="Ink 1458">
                <a:extLst>
                  <a:ext uri="{FF2B5EF4-FFF2-40B4-BE49-F238E27FC236}">
                    <a16:creationId xmlns:a16="http://schemas.microsoft.com/office/drawing/2014/main" id="{EB9BE685-B454-744D-BF61-E93401C81C8F}"/>
                  </a:ext>
                </a:extLst>
              </p:cNvPr>
              <p:cNvPicPr/>
              <p:nvPr/>
            </p:nvPicPr>
            <p:blipFill>
              <a:blip r:embed="rId422"/>
              <a:stretch>
                <a:fillRect/>
              </a:stretch>
            </p:blipFill>
            <p:spPr>
              <a:xfrm>
                <a:off x="10560947" y="145010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3">
            <p14:nvContentPartPr>
              <p14:cNvPr id="1460" name="Ink 1459">
                <a:extLst>
                  <a:ext uri="{FF2B5EF4-FFF2-40B4-BE49-F238E27FC236}">
                    <a16:creationId xmlns:a16="http://schemas.microsoft.com/office/drawing/2014/main" id="{25C2524B-D8AE-3D43-9BAD-342571E47A59}"/>
                  </a:ext>
                </a:extLst>
              </p14:cNvPr>
              <p14:cNvContentPartPr/>
              <p14:nvPr/>
            </p14:nvContentPartPr>
            <p14:xfrm>
              <a:off x="10355901" y="1519280"/>
              <a:ext cx="360" cy="360"/>
            </p14:xfrm>
          </p:contentPart>
        </mc:Choice>
        <mc:Fallback xmlns="">
          <p:pic>
            <p:nvPicPr>
              <p:cNvPr id="1460" name="Ink 1459">
                <a:extLst>
                  <a:ext uri="{FF2B5EF4-FFF2-40B4-BE49-F238E27FC236}">
                    <a16:creationId xmlns:a16="http://schemas.microsoft.com/office/drawing/2014/main" id="{25C2524B-D8AE-3D43-9BAD-342571E47A59}"/>
                  </a:ext>
                </a:extLst>
              </p:cNvPr>
              <p:cNvPicPr/>
              <p:nvPr/>
            </p:nvPicPr>
            <p:blipFill>
              <a:blip r:embed="rId346"/>
              <a:stretch>
                <a:fillRect/>
              </a:stretch>
            </p:blipFill>
            <p:spPr>
              <a:xfrm>
                <a:off x="10337901" y="141128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461" name="Straight Connector 1460">
            <a:extLst>
              <a:ext uri="{FF2B5EF4-FFF2-40B4-BE49-F238E27FC236}">
                <a16:creationId xmlns:a16="http://schemas.microsoft.com/office/drawing/2014/main" id="{D309BE8C-C39E-FF46-9F70-37B5535FB439}"/>
              </a:ext>
            </a:extLst>
          </p:cNvPr>
          <p:cNvCxnSpPr>
            <a:cxnSpLocks/>
          </p:cNvCxnSpPr>
          <p:nvPr/>
        </p:nvCxnSpPr>
        <p:spPr>
          <a:xfrm flipH="1">
            <a:off x="10410801" y="113053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2" name="Straight Connector 1461">
            <a:extLst>
              <a:ext uri="{FF2B5EF4-FFF2-40B4-BE49-F238E27FC236}">
                <a16:creationId xmlns:a16="http://schemas.microsoft.com/office/drawing/2014/main" id="{FE5492B1-3CBF-A04C-9AFB-0F8D5E43877E}"/>
              </a:ext>
            </a:extLst>
          </p:cNvPr>
          <p:cNvCxnSpPr>
            <a:cxnSpLocks/>
          </p:cNvCxnSpPr>
          <p:nvPr/>
        </p:nvCxnSpPr>
        <p:spPr>
          <a:xfrm flipH="1">
            <a:off x="10515238" y="113285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3" name="Straight Connector 1462">
            <a:extLst>
              <a:ext uri="{FF2B5EF4-FFF2-40B4-BE49-F238E27FC236}">
                <a16:creationId xmlns:a16="http://schemas.microsoft.com/office/drawing/2014/main" id="{0DEB7426-28AB-5149-A9DE-F3EAB6438FE0}"/>
              </a:ext>
            </a:extLst>
          </p:cNvPr>
          <p:cNvCxnSpPr>
            <a:cxnSpLocks/>
          </p:cNvCxnSpPr>
          <p:nvPr/>
        </p:nvCxnSpPr>
        <p:spPr>
          <a:xfrm flipH="1">
            <a:off x="10468048" y="109494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4" name="Straight Connector 1463">
            <a:extLst>
              <a:ext uri="{FF2B5EF4-FFF2-40B4-BE49-F238E27FC236}">
                <a16:creationId xmlns:a16="http://schemas.microsoft.com/office/drawing/2014/main" id="{5E644F7E-914D-9B46-A85A-48742003761B}"/>
              </a:ext>
            </a:extLst>
          </p:cNvPr>
          <p:cNvCxnSpPr>
            <a:cxnSpLocks/>
          </p:cNvCxnSpPr>
          <p:nvPr/>
        </p:nvCxnSpPr>
        <p:spPr>
          <a:xfrm flipH="1">
            <a:off x="10354328" y="112047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4">
            <p14:nvContentPartPr>
              <p14:cNvPr id="1465" name="Ink 1464">
                <a:extLst>
                  <a:ext uri="{FF2B5EF4-FFF2-40B4-BE49-F238E27FC236}">
                    <a16:creationId xmlns:a16="http://schemas.microsoft.com/office/drawing/2014/main" id="{59021459-C32D-C24B-B20B-7FA947B62B9F}"/>
                  </a:ext>
                </a:extLst>
              </p14:cNvPr>
              <p14:cNvContentPartPr/>
              <p14:nvPr/>
            </p14:nvContentPartPr>
            <p14:xfrm>
              <a:off x="10508301" y="1500230"/>
              <a:ext cx="360" cy="360"/>
            </p14:xfrm>
          </p:contentPart>
        </mc:Choice>
        <mc:Fallback xmlns="">
          <p:pic>
            <p:nvPicPr>
              <p:cNvPr id="1465" name="Ink 1464">
                <a:extLst>
                  <a:ext uri="{FF2B5EF4-FFF2-40B4-BE49-F238E27FC236}">
                    <a16:creationId xmlns:a16="http://schemas.microsoft.com/office/drawing/2014/main" id="{59021459-C32D-C24B-B20B-7FA947B62B9F}"/>
                  </a:ext>
                </a:extLst>
              </p:cNvPr>
              <p:cNvPicPr/>
              <p:nvPr/>
            </p:nvPicPr>
            <p:blipFill>
              <a:blip r:embed="rId360"/>
              <a:stretch>
                <a:fillRect/>
              </a:stretch>
            </p:blipFill>
            <p:spPr>
              <a:xfrm>
                <a:off x="10490301" y="139223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466" name="Straight Connector 1465">
            <a:extLst>
              <a:ext uri="{FF2B5EF4-FFF2-40B4-BE49-F238E27FC236}">
                <a16:creationId xmlns:a16="http://schemas.microsoft.com/office/drawing/2014/main" id="{3E6C222D-DB0F-3D45-874C-04DFDD7FA667}"/>
              </a:ext>
            </a:extLst>
          </p:cNvPr>
          <p:cNvCxnSpPr>
            <a:cxnSpLocks/>
          </p:cNvCxnSpPr>
          <p:nvPr/>
        </p:nvCxnSpPr>
        <p:spPr>
          <a:xfrm flipH="1">
            <a:off x="10420085" y="1136241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7" name="Straight Connector 1466">
            <a:extLst>
              <a:ext uri="{FF2B5EF4-FFF2-40B4-BE49-F238E27FC236}">
                <a16:creationId xmlns:a16="http://schemas.microsoft.com/office/drawing/2014/main" id="{E8DA37C3-52DE-3344-B332-DDC92ADEAB2D}"/>
              </a:ext>
            </a:extLst>
          </p:cNvPr>
          <p:cNvCxnSpPr>
            <a:cxnSpLocks/>
          </p:cNvCxnSpPr>
          <p:nvPr/>
        </p:nvCxnSpPr>
        <p:spPr>
          <a:xfrm flipH="1">
            <a:off x="10480426" y="1099527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8" name="Straight Connector 1467">
            <a:extLst>
              <a:ext uri="{FF2B5EF4-FFF2-40B4-BE49-F238E27FC236}">
                <a16:creationId xmlns:a16="http://schemas.microsoft.com/office/drawing/2014/main" id="{5BB62EAD-E36C-B242-8FE0-3D11837339B1}"/>
              </a:ext>
            </a:extLst>
          </p:cNvPr>
          <p:cNvCxnSpPr>
            <a:cxnSpLocks/>
          </p:cNvCxnSpPr>
          <p:nvPr/>
        </p:nvCxnSpPr>
        <p:spPr>
          <a:xfrm flipH="1">
            <a:off x="10506728" y="110142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9" name="Straight Connector 1468">
            <a:extLst>
              <a:ext uri="{FF2B5EF4-FFF2-40B4-BE49-F238E27FC236}">
                <a16:creationId xmlns:a16="http://schemas.microsoft.com/office/drawing/2014/main" id="{AFFE58C9-813F-6D4E-A079-FC927A2675B5}"/>
              </a:ext>
            </a:extLst>
          </p:cNvPr>
          <p:cNvCxnSpPr>
            <a:cxnSpLocks/>
          </p:cNvCxnSpPr>
          <p:nvPr/>
        </p:nvCxnSpPr>
        <p:spPr>
          <a:xfrm flipH="1">
            <a:off x="10442519" y="1133920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5">
            <p14:nvContentPartPr>
              <p14:cNvPr id="1470" name="Ink 1469">
                <a:extLst>
                  <a:ext uri="{FF2B5EF4-FFF2-40B4-BE49-F238E27FC236}">
                    <a16:creationId xmlns:a16="http://schemas.microsoft.com/office/drawing/2014/main" id="{D8A14A81-86B2-C643-B35F-790170F38588}"/>
                  </a:ext>
                </a:extLst>
              </p14:cNvPr>
              <p14:cNvContentPartPr/>
              <p14:nvPr/>
            </p14:nvContentPartPr>
            <p14:xfrm>
              <a:off x="10470201" y="1538330"/>
              <a:ext cx="360" cy="360"/>
            </p14:xfrm>
          </p:contentPart>
        </mc:Choice>
        <mc:Fallback xmlns="">
          <p:pic>
            <p:nvPicPr>
              <p:cNvPr id="1470" name="Ink 1469">
                <a:extLst>
                  <a:ext uri="{FF2B5EF4-FFF2-40B4-BE49-F238E27FC236}">
                    <a16:creationId xmlns:a16="http://schemas.microsoft.com/office/drawing/2014/main" id="{D8A14A81-86B2-C643-B35F-790170F38588}"/>
                  </a:ext>
                </a:extLst>
              </p:cNvPr>
              <p:cNvPicPr/>
              <p:nvPr/>
            </p:nvPicPr>
            <p:blipFill>
              <a:blip r:embed="rId360"/>
              <a:stretch>
                <a:fillRect/>
              </a:stretch>
            </p:blipFill>
            <p:spPr>
              <a:xfrm>
                <a:off x="10452201" y="143033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6">
            <p14:nvContentPartPr>
              <p14:cNvPr id="1471" name="Ink 1470">
                <a:extLst>
                  <a:ext uri="{FF2B5EF4-FFF2-40B4-BE49-F238E27FC236}">
                    <a16:creationId xmlns:a16="http://schemas.microsoft.com/office/drawing/2014/main" id="{DDFCF813-1D49-E341-952C-B92451934FFC}"/>
                  </a:ext>
                </a:extLst>
              </p14:cNvPr>
              <p14:cNvContentPartPr/>
              <p14:nvPr/>
            </p14:nvContentPartPr>
            <p14:xfrm>
              <a:off x="10444042" y="1562935"/>
              <a:ext cx="360" cy="360"/>
            </p14:xfrm>
          </p:contentPart>
        </mc:Choice>
        <mc:Fallback xmlns="">
          <p:pic>
            <p:nvPicPr>
              <p:cNvPr id="1471" name="Ink 1470">
                <a:extLst>
                  <a:ext uri="{FF2B5EF4-FFF2-40B4-BE49-F238E27FC236}">
                    <a16:creationId xmlns:a16="http://schemas.microsoft.com/office/drawing/2014/main" id="{DDFCF813-1D49-E341-952C-B92451934FF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0426042" y="145493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472" name="Straight Connector 1471">
            <a:extLst>
              <a:ext uri="{FF2B5EF4-FFF2-40B4-BE49-F238E27FC236}">
                <a16:creationId xmlns:a16="http://schemas.microsoft.com/office/drawing/2014/main" id="{7E2FA1F2-AD37-504D-A8B5-B8910B5DDEB4}"/>
              </a:ext>
            </a:extLst>
          </p:cNvPr>
          <p:cNvCxnSpPr>
            <a:cxnSpLocks/>
          </p:cNvCxnSpPr>
          <p:nvPr/>
        </p:nvCxnSpPr>
        <p:spPr>
          <a:xfrm flipH="1">
            <a:off x="10355826" y="1154496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3" name="Straight Connector 1472">
            <a:extLst>
              <a:ext uri="{FF2B5EF4-FFF2-40B4-BE49-F238E27FC236}">
                <a16:creationId xmlns:a16="http://schemas.microsoft.com/office/drawing/2014/main" id="{F61291D9-2395-3349-90D4-968094AA82BF}"/>
              </a:ext>
            </a:extLst>
          </p:cNvPr>
          <p:cNvCxnSpPr>
            <a:cxnSpLocks/>
          </p:cNvCxnSpPr>
          <p:nvPr/>
        </p:nvCxnSpPr>
        <p:spPr>
          <a:xfrm flipH="1">
            <a:off x="10498942" y="117419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4" name="Straight Connector 1473">
            <a:extLst>
              <a:ext uri="{FF2B5EF4-FFF2-40B4-BE49-F238E27FC236}">
                <a16:creationId xmlns:a16="http://schemas.microsoft.com/office/drawing/2014/main" id="{DF17EC8E-F2FF-EC42-8CE0-9783DFBF597E}"/>
              </a:ext>
            </a:extLst>
          </p:cNvPr>
          <p:cNvCxnSpPr>
            <a:cxnSpLocks/>
          </p:cNvCxnSpPr>
          <p:nvPr/>
        </p:nvCxnSpPr>
        <p:spPr>
          <a:xfrm flipH="1">
            <a:off x="10603379" y="117651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5" name="Straight Connector 1474">
            <a:extLst>
              <a:ext uri="{FF2B5EF4-FFF2-40B4-BE49-F238E27FC236}">
                <a16:creationId xmlns:a16="http://schemas.microsoft.com/office/drawing/2014/main" id="{05C2F724-0CCD-F74A-AEFE-4BC407DDFAFF}"/>
              </a:ext>
            </a:extLst>
          </p:cNvPr>
          <p:cNvCxnSpPr>
            <a:cxnSpLocks/>
          </p:cNvCxnSpPr>
          <p:nvPr/>
        </p:nvCxnSpPr>
        <p:spPr>
          <a:xfrm flipH="1">
            <a:off x="10556189" y="11386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6" name="Straight Connector 1475">
            <a:extLst>
              <a:ext uri="{FF2B5EF4-FFF2-40B4-BE49-F238E27FC236}">
                <a16:creationId xmlns:a16="http://schemas.microsoft.com/office/drawing/2014/main" id="{B7C2C309-5ADA-FE43-B820-BD529977632C}"/>
              </a:ext>
            </a:extLst>
          </p:cNvPr>
          <p:cNvCxnSpPr>
            <a:cxnSpLocks/>
          </p:cNvCxnSpPr>
          <p:nvPr/>
        </p:nvCxnSpPr>
        <p:spPr>
          <a:xfrm flipH="1">
            <a:off x="10416167" y="1162232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7" name="Straight Connector 1476">
            <a:extLst>
              <a:ext uri="{FF2B5EF4-FFF2-40B4-BE49-F238E27FC236}">
                <a16:creationId xmlns:a16="http://schemas.microsoft.com/office/drawing/2014/main" id="{17041B13-7E8C-094B-82FB-26CEF318864E}"/>
              </a:ext>
            </a:extLst>
          </p:cNvPr>
          <p:cNvCxnSpPr>
            <a:cxnSpLocks/>
          </p:cNvCxnSpPr>
          <p:nvPr/>
        </p:nvCxnSpPr>
        <p:spPr>
          <a:xfrm flipH="1">
            <a:off x="10442469" y="116413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8" name="Straight Connector 1477">
            <a:extLst>
              <a:ext uri="{FF2B5EF4-FFF2-40B4-BE49-F238E27FC236}">
                <a16:creationId xmlns:a16="http://schemas.microsoft.com/office/drawing/2014/main" id="{39B8E532-5F37-D042-AA5C-D093CB3D8AA6}"/>
              </a:ext>
            </a:extLst>
          </p:cNvPr>
          <p:cNvCxnSpPr>
            <a:cxnSpLocks/>
          </p:cNvCxnSpPr>
          <p:nvPr/>
        </p:nvCxnSpPr>
        <p:spPr>
          <a:xfrm flipH="1">
            <a:off x="10378260" y="1152175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7">
            <p14:nvContentPartPr>
              <p14:cNvPr id="1479" name="Ink 1478">
                <a:extLst>
                  <a:ext uri="{FF2B5EF4-FFF2-40B4-BE49-F238E27FC236}">
                    <a16:creationId xmlns:a16="http://schemas.microsoft.com/office/drawing/2014/main" id="{DC9BA3C2-0353-1A42-8C7A-79DFDCEE187A}"/>
                  </a:ext>
                </a:extLst>
              </p14:cNvPr>
              <p14:cNvContentPartPr/>
              <p14:nvPr/>
            </p14:nvContentPartPr>
            <p14:xfrm>
              <a:off x="10596442" y="1543885"/>
              <a:ext cx="360" cy="360"/>
            </p14:xfrm>
          </p:contentPart>
        </mc:Choice>
        <mc:Fallback xmlns="">
          <p:pic>
            <p:nvPicPr>
              <p:cNvPr id="1479" name="Ink 1478">
                <a:extLst>
                  <a:ext uri="{FF2B5EF4-FFF2-40B4-BE49-F238E27FC236}">
                    <a16:creationId xmlns:a16="http://schemas.microsoft.com/office/drawing/2014/main" id="{DC9BA3C2-0353-1A42-8C7A-79DFDCEE187A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10578442" y="143588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480" name="Straight Connector 1479">
            <a:extLst>
              <a:ext uri="{FF2B5EF4-FFF2-40B4-BE49-F238E27FC236}">
                <a16:creationId xmlns:a16="http://schemas.microsoft.com/office/drawing/2014/main" id="{596DCF78-280A-1B4B-B74F-69A30DF3239C}"/>
              </a:ext>
            </a:extLst>
          </p:cNvPr>
          <p:cNvCxnSpPr>
            <a:cxnSpLocks/>
          </p:cNvCxnSpPr>
          <p:nvPr/>
        </p:nvCxnSpPr>
        <p:spPr>
          <a:xfrm flipH="1">
            <a:off x="10372071" y="114508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1" name="Straight Connector 1480">
            <a:extLst>
              <a:ext uri="{FF2B5EF4-FFF2-40B4-BE49-F238E27FC236}">
                <a16:creationId xmlns:a16="http://schemas.microsoft.com/office/drawing/2014/main" id="{A1780E50-2AE3-6E4A-BF9A-1EA0BB997AAB}"/>
              </a:ext>
            </a:extLst>
          </p:cNvPr>
          <p:cNvCxnSpPr>
            <a:cxnSpLocks/>
          </p:cNvCxnSpPr>
          <p:nvPr/>
        </p:nvCxnSpPr>
        <p:spPr>
          <a:xfrm flipH="1">
            <a:off x="10407656" y="11621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2" name="Straight Connector 1481">
            <a:extLst>
              <a:ext uri="{FF2B5EF4-FFF2-40B4-BE49-F238E27FC236}">
                <a16:creationId xmlns:a16="http://schemas.microsoft.com/office/drawing/2014/main" id="{6711F05D-6CC1-394E-92FF-8971EB037318}"/>
              </a:ext>
            </a:extLst>
          </p:cNvPr>
          <p:cNvCxnSpPr>
            <a:cxnSpLocks/>
          </p:cNvCxnSpPr>
          <p:nvPr/>
        </p:nvCxnSpPr>
        <p:spPr>
          <a:xfrm flipH="1">
            <a:off x="10508226" y="1179896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3" name="Straight Connector 1482">
            <a:extLst>
              <a:ext uri="{FF2B5EF4-FFF2-40B4-BE49-F238E27FC236}">
                <a16:creationId xmlns:a16="http://schemas.microsoft.com/office/drawing/2014/main" id="{726D3A77-8FE2-364E-AF5C-57453C135397}"/>
              </a:ext>
            </a:extLst>
          </p:cNvPr>
          <p:cNvCxnSpPr>
            <a:cxnSpLocks/>
          </p:cNvCxnSpPr>
          <p:nvPr/>
        </p:nvCxnSpPr>
        <p:spPr>
          <a:xfrm flipH="1">
            <a:off x="10568567" y="1143182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4" name="Straight Connector 1483">
            <a:extLst>
              <a:ext uri="{FF2B5EF4-FFF2-40B4-BE49-F238E27FC236}">
                <a16:creationId xmlns:a16="http://schemas.microsoft.com/office/drawing/2014/main" id="{6D585081-39ED-E341-84AA-E8ED4DEC4251}"/>
              </a:ext>
            </a:extLst>
          </p:cNvPr>
          <p:cNvCxnSpPr>
            <a:cxnSpLocks/>
          </p:cNvCxnSpPr>
          <p:nvPr/>
        </p:nvCxnSpPr>
        <p:spPr>
          <a:xfrm flipH="1">
            <a:off x="10594869" y="114508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5" name="Straight Connector 1484">
            <a:extLst>
              <a:ext uri="{FF2B5EF4-FFF2-40B4-BE49-F238E27FC236}">
                <a16:creationId xmlns:a16="http://schemas.microsoft.com/office/drawing/2014/main" id="{E7353C48-24E1-1E45-9BED-E8C9B4E28A0C}"/>
              </a:ext>
            </a:extLst>
          </p:cNvPr>
          <p:cNvCxnSpPr>
            <a:cxnSpLocks/>
          </p:cNvCxnSpPr>
          <p:nvPr/>
        </p:nvCxnSpPr>
        <p:spPr>
          <a:xfrm flipH="1">
            <a:off x="10530660" y="1177575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8">
            <p14:nvContentPartPr>
              <p14:cNvPr id="1486" name="Ink 1485">
                <a:extLst>
                  <a:ext uri="{FF2B5EF4-FFF2-40B4-BE49-F238E27FC236}">
                    <a16:creationId xmlns:a16="http://schemas.microsoft.com/office/drawing/2014/main" id="{4426F619-AAC3-D544-B66E-AD853D555842}"/>
                  </a:ext>
                </a:extLst>
              </p14:cNvPr>
              <p14:cNvContentPartPr/>
              <p14:nvPr/>
            </p14:nvContentPartPr>
            <p14:xfrm>
              <a:off x="10405942" y="1601035"/>
              <a:ext cx="360" cy="360"/>
            </p14:xfrm>
          </p:contentPart>
        </mc:Choice>
        <mc:Fallback xmlns="">
          <p:pic>
            <p:nvPicPr>
              <p:cNvPr id="1486" name="Ink 1485">
                <a:extLst>
                  <a:ext uri="{FF2B5EF4-FFF2-40B4-BE49-F238E27FC236}">
                    <a16:creationId xmlns:a16="http://schemas.microsoft.com/office/drawing/2014/main" id="{4426F619-AAC3-D544-B66E-AD853D555842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0387942" y="149303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9">
            <p14:nvContentPartPr>
              <p14:cNvPr id="1487" name="Ink 1486">
                <a:extLst>
                  <a:ext uri="{FF2B5EF4-FFF2-40B4-BE49-F238E27FC236}">
                    <a16:creationId xmlns:a16="http://schemas.microsoft.com/office/drawing/2014/main" id="{BC209623-7FC7-5744-AF40-A99DCD3777C3}"/>
                  </a:ext>
                </a:extLst>
              </p14:cNvPr>
              <p14:cNvContentPartPr/>
              <p14:nvPr/>
            </p14:nvContentPartPr>
            <p14:xfrm>
              <a:off x="10558342" y="1581985"/>
              <a:ext cx="360" cy="360"/>
            </p14:xfrm>
          </p:contentPart>
        </mc:Choice>
        <mc:Fallback xmlns="">
          <p:pic>
            <p:nvPicPr>
              <p:cNvPr id="1487" name="Ink 1486">
                <a:extLst>
                  <a:ext uri="{FF2B5EF4-FFF2-40B4-BE49-F238E27FC236}">
                    <a16:creationId xmlns:a16="http://schemas.microsoft.com/office/drawing/2014/main" id="{BC209623-7FC7-5744-AF40-A99DCD3777C3}"/>
                  </a:ext>
                </a:extLst>
              </p:cNvPr>
              <p:cNvPicPr/>
              <p:nvPr/>
            </p:nvPicPr>
            <p:blipFill>
              <a:blip r:embed="rId430"/>
              <a:stretch>
                <a:fillRect/>
              </a:stretch>
            </p:blipFill>
            <p:spPr>
              <a:xfrm>
                <a:off x="10540342" y="147398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31">
            <p14:nvContentPartPr>
              <p14:cNvPr id="1488" name="Ink 1487">
                <a:extLst>
                  <a:ext uri="{FF2B5EF4-FFF2-40B4-BE49-F238E27FC236}">
                    <a16:creationId xmlns:a16="http://schemas.microsoft.com/office/drawing/2014/main" id="{5679DACE-70C0-5545-B0D5-9CDAA4060CFB}"/>
                  </a:ext>
                </a:extLst>
              </p14:cNvPr>
              <p14:cNvContentPartPr/>
              <p14:nvPr/>
            </p14:nvContentPartPr>
            <p14:xfrm>
              <a:off x="9430356" y="1495398"/>
              <a:ext cx="360" cy="360"/>
            </p14:xfrm>
          </p:contentPart>
        </mc:Choice>
        <mc:Fallback xmlns="">
          <p:pic>
            <p:nvPicPr>
              <p:cNvPr id="1488" name="Ink 1487">
                <a:extLst>
                  <a:ext uri="{FF2B5EF4-FFF2-40B4-BE49-F238E27FC236}">
                    <a16:creationId xmlns:a16="http://schemas.microsoft.com/office/drawing/2014/main" id="{5679DACE-70C0-5545-B0D5-9CDAA4060CFB}"/>
                  </a:ext>
                </a:extLst>
              </p:cNvPr>
              <p:cNvPicPr/>
              <p:nvPr/>
            </p:nvPicPr>
            <p:blipFill>
              <a:blip r:embed="rId432"/>
              <a:stretch>
                <a:fillRect/>
              </a:stretch>
            </p:blipFill>
            <p:spPr>
              <a:xfrm>
                <a:off x="9412356" y="1387398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489" name="Straight Connector 1488">
            <a:extLst>
              <a:ext uri="{FF2B5EF4-FFF2-40B4-BE49-F238E27FC236}">
                <a16:creationId xmlns:a16="http://schemas.microsoft.com/office/drawing/2014/main" id="{7DC17AFA-B460-654A-890C-98E39A2698BE}"/>
              </a:ext>
            </a:extLst>
          </p:cNvPr>
          <p:cNvCxnSpPr>
            <a:cxnSpLocks/>
          </p:cNvCxnSpPr>
          <p:nvPr/>
        </p:nvCxnSpPr>
        <p:spPr>
          <a:xfrm flipH="1">
            <a:off x="9485256" y="11066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0" name="Straight Connector 1489">
            <a:extLst>
              <a:ext uri="{FF2B5EF4-FFF2-40B4-BE49-F238E27FC236}">
                <a16:creationId xmlns:a16="http://schemas.microsoft.com/office/drawing/2014/main" id="{FCF35927-1B98-5641-A155-518900531A95}"/>
              </a:ext>
            </a:extLst>
          </p:cNvPr>
          <p:cNvCxnSpPr>
            <a:cxnSpLocks/>
          </p:cNvCxnSpPr>
          <p:nvPr/>
        </p:nvCxnSpPr>
        <p:spPr>
          <a:xfrm flipH="1">
            <a:off x="9589693" y="110897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1" name="Straight Connector 1490">
            <a:extLst>
              <a:ext uri="{FF2B5EF4-FFF2-40B4-BE49-F238E27FC236}">
                <a16:creationId xmlns:a16="http://schemas.microsoft.com/office/drawing/2014/main" id="{1A326433-5C16-F04C-BE34-1E669CF11F28}"/>
              </a:ext>
            </a:extLst>
          </p:cNvPr>
          <p:cNvCxnSpPr>
            <a:cxnSpLocks/>
          </p:cNvCxnSpPr>
          <p:nvPr/>
        </p:nvCxnSpPr>
        <p:spPr>
          <a:xfrm flipH="1">
            <a:off x="9542503" y="107106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2" name="Straight Connector 1491">
            <a:extLst>
              <a:ext uri="{FF2B5EF4-FFF2-40B4-BE49-F238E27FC236}">
                <a16:creationId xmlns:a16="http://schemas.microsoft.com/office/drawing/2014/main" id="{A50363D8-7720-B248-98A1-BB0D92DFE4AA}"/>
              </a:ext>
            </a:extLst>
          </p:cNvPr>
          <p:cNvCxnSpPr>
            <a:cxnSpLocks/>
          </p:cNvCxnSpPr>
          <p:nvPr/>
        </p:nvCxnSpPr>
        <p:spPr>
          <a:xfrm flipH="1">
            <a:off x="9402480" y="1094695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3" name="Straight Connector 1492">
            <a:extLst>
              <a:ext uri="{FF2B5EF4-FFF2-40B4-BE49-F238E27FC236}">
                <a16:creationId xmlns:a16="http://schemas.microsoft.com/office/drawing/2014/main" id="{324E140D-9B4F-CF44-8F28-F423BCFA1779}"/>
              </a:ext>
            </a:extLst>
          </p:cNvPr>
          <p:cNvCxnSpPr>
            <a:cxnSpLocks/>
          </p:cNvCxnSpPr>
          <p:nvPr/>
        </p:nvCxnSpPr>
        <p:spPr>
          <a:xfrm flipH="1">
            <a:off x="9428783" y="10965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33">
            <p14:nvContentPartPr>
              <p14:cNvPr id="1494" name="Ink 1493">
                <a:extLst>
                  <a:ext uri="{FF2B5EF4-FFF2-40B4-BE49-F238E27FC236}">
                    <a16:creationId xmlns:a16="http://schemas.microsoft.com/office/drawing/2014/main" id="{D236AA42-D12D-4243-8479-FFB30C424244}"/>
                  </a:ext>
                </a:extLst>
              </p14:cNvPr>
              <p14:cNvContentPartPr/>
              <p14:nvPr/>
            </p14:nvContentPartPr>
            <p14:xfrm>
              <a:off x="9582756" y="1476348"/>
              <a:ext cx="360" cy="360"/>
            </p14:xfrm>
          </p:contentPart>
        </mc:Choice>
        <mc:Fallback xmlns="">
          <p:pic>
            <p:nvPicPr>
              <p:cNvPr id="1494" name="Ink 1493">
                <a:extLst>
                  <a:ext uri="{FF2B5EF4-FFF2-40B4-BE49-F238E27FC236}">
                    <a16:creationId xmlns:a16="http://schemas.microsoft.com/office/drawing/2014/main" id="{D236AA42-D12D-4243-8479-FFB30C424244}"/>
                  </a:ext>
                </a:extLst>
              </p:cNvPr>
              <p:cNvPicPr/>
              <p:nvPr/>
            </p:nvPicPr>
            <p:blipFill>
              <a:blip r:embed="rId434"/>
              <a:stretch>
                <a:fillRect/>
              </a:stretch>
            </p:blipFill>
            <p:spPr>
              <a:xfrm>
                <a:off x="9564756" y="1368348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495" name="Straight Connector 1494">
            <a:extLst>
              <a:ext uri="{FF2B5EF4-FFF2-40B4-BE49-F238E27FC236}">
                <a16:creationId xmlns:a16="http://schemas.microsoft.com/office/drawing/2014/main" id="{C9A238E5-7841-9D4C-A500-0CFE7E193AB9}"/>
              </a:ext>
            </a:extLst>
          </p:cNvPr>
          <p:cNvCxnSpPr>
            <a:cxnSpLocks/>
          </p:cNvCxnSpPr>
          <p:nvPr/>
        </p:nvCxnSpPr>
        <p:spPr>
          <a:xfrm flipH="1">
            <a:off x="9393970" y="109456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6" name="Straight Connector 1495">
            <a:extLst>
              <a:ext uri="{FF2B5EF4-FFF2-40B4-BE49-F238E27FC236}">
                <a16:creationId xmlns:a16="http://schemas.microsoft.com/office/drawing/2014/main" id="{FBDDB32D-C6BB-4047-87B7-D94C2B887793}"/>
              </a:ext>
            </a:extLst>
          </p:cNvPr>
          <p:cNvCxnSpPr>
            <a:cxnSpLocks/>
          </p:cNvCxnSpPr>
          <p:nvPr/>
        </p:nvCxnSpPr>
        <p:spPr>
          <a:xfrm flipH="1">
            <a:off x="9494540" y="1112359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7" name="Straight Connector 1496">
            <a:extLst>
              <a:ext uri="{FF2B5EF4-FFF2-40B4-BE49-F238E27FC236}">
                <a16:creationId xmlns:a16="http://schemas.microsoft.com/office/drawing/2014/main" id="{40331A59-5DCA-EF40-A43D-F1C5B838D627}"/>
              </a:ext>
            </a:extLst>
          </p:cNvPr>
          <p:cNvCxnSpPr>
            <a:cxnSpLocks/>
          </p:cNvCxnSpPr>
          <p:nvPr/>
        </p:nvCxnSpPr>
        <p:spPr>
          <a:xfrm flipH="1">
            <a:off x="9554880" y="1075645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8" name="Straight Connector 1497">
            <a:extLst>
              <a:ext uri="{FF2B5EF4-FFF2-40B4-BE49-F238E27FC236}">
                <a16:creationId xmlns:a16="http://schemas.microsoft.com/office/drawing/2014/main" id="{A83B6186-F0AD-5C4C-A118-A2AC25DF08E2}"/>
              </a:ext>
            </a:extLst>
          </p:cNvPr>
          <p:cNvCxnSpPr>
            <a:cxnSpLocks/>
          </p:cNvCxnSpPr>
          <p:nvPr/>
        </p:nvCxnSpPr>
        <p:spPr>
          <a:xfrm flipH="1">
            <a:off x="9581183" y="10775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9" name="Straight Connector 1498">
            <a:extLst>
              <a:ext uri="{FF2B5EF4-FFF2-40B4-BE49-F238E27FC236}">
                <a16:creationId xmlns:a16="http://schemas.microsoft.com/office/drawing/2014/main" id="{CC0837DD-B80A-A947-BF7B-9FEB968198BB}"/>
              </a:ext>
            </a:extLst>
          </p:cNvPr>
          <p:cNvCxnSpPr>
            <a:cxnSpLocks/>
          </p:cNvCxnSpPr>
          <p:nvPr/>
        </p:nvCxnSpPr>
        <p:spPr>
          <a:xfrm flipH="1">
            <a:off x="9516973" y="1110038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35">
            <p14:nvContentPartPr>
              <p14:cNvPr id="1500" name="Ink 1499">
                <a:extLst>
                  <a:ext uri="{FF2B5EF4-FFF2-40B4-BE49-F238E27FC236}">
                    <a16:creationId xmlns:a16="http://schemas.microsoft.com/office/drawing/2014/main" id="{8199A0E5-8970-CD48-83FD-522F8C978EEF}"/>
                  </a:ext>
                </a:extLst>
              </p14:cNvPr>
              <p14:cNvContentPartPr/>
              <p14:nvPr/>
            </p14:nvContentPartPr>
            <p14:xfrm>
              <a:off x="9392256" y="1533498"/>
              <a:ext cx="360" cy="360"/>
            </p14:xfrm>
          </p:contentPart>
        </mc:Choice>
        <mc:Fallback xmlns="">
          <p:pic>
            <p:nvPicPr>
              <p:cNvPr id="1500" name="Ink 1499">
                <a:extLst>
                  <a:ext uri="{FF2B5EF4-FFF2-40B4-BE49-F238E27FC236}">
                    <a16:creationId xmlns:a16="http://schemas.microsoft.com/office/drawing/2014/main" id="{8199A0E5-8970-CD48-83FD-522F8C978EEF}"/>
                  </a:ext>
                </a:extLst>
              </p:cNvPr>
              <p:cNvPicPr/>
              <p:nvPr/>
            </p:nvPicPr>
            <p:blipFill>
              <a:blip r:embed="rId432"/>
              <a:stretch>
                <a:fillRect/>
              </a:stretch>
            </p:blipFill>
            <p:spPr>
              <a:xfrm>
                <a:off x="9374256" y="142549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36">
            <p14:nvContentPartPr>
              <p14:cNvPr id="1501" name="Ink 1500">
                <a:extLst>
                  <a:ext uri="{FF2B5EF4-FFF2-40B4-BE49-F238E27FC236}">
                    <a16:creationId xmlns:a16="http://schemas.microsoft.com/office/drawing/2014/main" id="{F82227A5-B476-D645-897B-778C57D52A2B}"/>
                  </a:ext>
                </a:extLst>
              </p14:cNvPr>
              <p14:cNvContentPartPr/>
              <p14:nvPr/>
            </p14:nvContentPartPr>
            <p14:xfrm>
              <a:off x="9544656" y="1514448"/>
              <a:ext cx="360" cy="360"/>
            </p14:xfrm>
          </p:contentPart>
        </mc:Choice>
        <mc:Fallback xmlns="">
          <p:pic>
            <p:nvPicPr>
              <p:cNvPr id="1501" name="Ink 1500">
                <a:extLst>
                  <a:ext uri="{FF2B5EF4-FFF2-40B4-BE49-F238E27FC236}">
                    <a16:creationId xmlns:a16="http://schemas.microsoft.com/office/drawing/2014/main" id="{F82227A5-B476-D645-897B-778C57D52A2B}"/>
                  </a:ext>
                </a:extLst>
              </p:cNvPr>
              <p:cNvPicPr/>
              <p:nvPr/>
            </p:nvPicPr>
            <p:blipFill>
              <a:blip r:embed="rId434"/>
              <a:stretch>
                <a:fillRect/>
              </a:stretch>
            </p:blipFill>
            <p:spPr>
              <a:xfrm>
                <a:off x="9526656" y="140644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37">
            <p14:nvContentPartPr>
              <p14:cNvPr id="1502" name="Ink 1501">
                <a:extLst>
                  <a:ext uri="{FF2B5EF4-FFF2-40B4-BE49-F238E27FC236}">
                    <a16:creationId xmlns:a16="http://schemas.microsoft.com/office/drawing/2014/main" id="{E4A5DD88-5CB8-EE4E-9D41-72A55247A184}"/>
                  </a:ext>
                </a:extLst>
              </p14:cNvPr>
              <p14:cNvContentPartPr/>
              <p14:nvPr/>
            </p14:nvContentPartPr>
            <p14:xfrm>
              <a:off x="10159630" y="1867523"/>
              <a:ext cx="360" cy="360"/>
            </p14:xfrm>
          </p:contentPart>
        </mc:Choice>
        <mc:Fallback xmlns="">
          <p:pic>
            <p:nvPicPr>
              <p:cNvPr id="1502" name="Ink 1501">
                <a:extLst>
                  <a:ext uri="{FF2B5EF4-FFF2-40B4-BE49-F238E27FC236}">
                    <a16:creationId xmlns:a16="http://schemas.microsoft.com/office/drawing/2014/main" id="{E4A5DD88-5CB8-EE4E-9D41-72A55247A184}"/>
                  </a:ext>
                </a:extLst>
              </p:cNvPr>
              <p:cNvPicPr/>
              <p:nvPr/>
            </p:nvPicPr>
            <p:blipFill>
              <a:blip r:embed="rId438"/>
              <a:stretch>
                <a:fillRect/>
              </a:stretch>
            </p:blipFill>
            <p:spPr>
              <a:xfrm>
                <a:off x="10141630" y="175952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39">
            <p14:nvContentPartPr>
              <p14:cNvPr id="1503" name="Ink 1502">
                <a:extLst>
                  <a:ext uri="{FF2B5EF4-FFF2-40B4-BE49-F238E27FC236}">
                    <a16:creationId xmlns:a16="http://schemas.microsoft.com/office/drawing/2014/main" id="{8FBEA27E-CADE-E64C-94CF-71866B11E19A}"/>
                  </a:ext>
                </a:extLst>
              </p14:cNvPr>
              <p14:cNvContentPartPr/>
              <p14:nvPr/>
            </p14:nvContentPartPr>
            <p14:xfrm>
              <a:off x="9518497" y="1539053"/>
              <a:ext cx="360" cy="360"/>
            </p14:xfrm>
          </p:contentPart>
        </mc:Choice>
        <mc:Fallback xmlns="">
          <p:pic>
            <p:nvPicPr>
              <p:cNvPr id="1503" name="Ink 1502">
                <a:extLst>
                  <a:ext uri="{FF2B5EF4-FFF2-40B4-BE49-F238E27FC236}">
                    <a16:creationId xmlns:a16="http://schemas.microsoft.com/office/drawing/2014/main" id="{8FBEA27E-CADE-E64C-94CF-71866B11E19A}"/>
                  </a:ext>
                </a:extLst>
              </p:cNvPr>
              <p:cNvPicPr/>
              <p:nvPr/>
            </p:nvPicPr>
            <p:blipFill>
              <a:blip r:embed="rId358"/>
              <a:stretch>
                <a:fillRect/>
              </a:stretch>
            </p:blipFill>
            <p:spPr>
              <a:xfrm>
                <a:off x="9500497" y="143105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504" name="Straight Connector 1503">
            <a:extLst>
              <a:ext uri="{FF2B5EF4-FFF2-40B4-BE49-F238E27FC236}">
                <a16:creationId xmlns:a16="http://schemas.microsoft.com/office/drawing/2014/main" id="{190A3D27-CA1C-164C-B5F4-1E707C82CF23}"/>
              </a:ext>
            </a:extLst>
          </p:cNvPr>
          <p:cNvCxnSpPr>
            <a:cxnSpLocks/>
          </p:cNvCxnSpPr>
          <p:nvPr/>
        </p:nvCxnSpPr>
        <p:spPr>
          <a:xfrm flipH="1">
            <a:off x="9430281" y="1130614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5" name="Straight Connector 1504">
            <a:extLst>
              <a:ext uri="{FF2B5EF4-FFF2-40B4-BE49-F238E27FC236}">
                <a16:creationId xmlns:a16="http://schemas.microsoft.com/office/drawing/2014/main" id="{1FC22F95-9707-3E49-B5FD-950882A5C76F}"/>
              </a:ext>
            </a:extLst>
          </p:cNvPr>
          <p:cNvCxnSpPr>
            <a:cxnSpLocks/>
          </p:cNvCxnSpPr>
          <p:nvPr/>
        </p:nvCxnSpPr>
        <p:spPr>
          <a:xfrm flipH="1">
            <a:off x="9573397" y="115030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6" name="Straight Connector 1505">
            <a:extLst>
              <a:ext uri="{FF2B5EF4-FFF2-40B4-BE49-F238E27FC236}">
                <a16:creationId xmlns:a16="http://schemas.microsoft.com/office/drawing/2014/main" id="{F1BC6837-1455-1846-8522-8D1281F25A3F}"/>
              </a:ext>
            </a:extLst>
          </p:cNvPr>
          <p:cNvCxnSpPr>
            <a:cxnSpLocks/>
          </p:cNvCxnSpPr>
          <p:nvPr/>
        </p:nvCxnSpPr>
        <p:spPr>
          <a:xfrm flipH="1">
            <a:off x="9677834" y="115262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7" name="Straight Connector 1506">
            <a:extLst>
              <a:ext uri="{FF2B5EF4-FFF2-40B4-BE49-F238E27FC236}">
                <a16:creationId xmlns:a16="http://schemas.microsoft.com/office/drawing/2014/main" id="{E5CA6362-01C8-DC41-BAD2-EB2AF3F20C60}"/>
              </a:ext>
            </a:extLst>
          </p:cNvPr>
          <p:cNvCxnSpPr>
            <a:cxnSpLocks/>
          </p:cNvCxnSpPr>
          <p:nvPr/>
        </p:nvCxnSpPr>
        <p:spPr>
          <a:xfrm flipH="1">
            <a:off x="9630644" y="11147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8" name="Straight Connector 1507">
            <a:extLst>
              <a:ext uri="{FF2B5EF4-FFF2-40B4-BE49-F238E27FC236}">
                <a16:creationId xmlns:a16="http://schemas.microsoft.com/office/drawing/2014/main" id="{8CC7F3D3-416C-C44A-A679-9C0F0DB7E13E}"/>
              </a:ext>
            </a:extLst>
          </p:cNvPr>
          <p:cNvCxnSpPr>
            <a:cxnSpLocks/>
          </p:cNvCxnSpPr>
          <p:nvPr/>
        </p:nvCxnSpPr>
        <p:spPr>
          <a:xfrm flipH="1">
            <a:off x="9490621" y="1138350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9" name="Straight Connector 1508">
            <a:extLst>
              <a:ext uri="{FF2B5EF4-FFF2-40B4-BE49-F238E27FC236}">
                <a16:creationId xmlns:a16="http://schemas.microsoft.com/office/drawing/2014/main" id="{99035BA6-94C1-264C-A919-D12D451E7F8C}"/>
              </a:ext>
            </a:extLst>
          </p:cNvPr>
          <p:cNvCxnSpPr>
            <a:cxnSpLocks/>
          </p:cNvCxnSpPr>
          <p:nvPr/>
        </p:nvCxnSpPr>
        <p:spPr>
          <a:xfrm flipH="1">
            <a:off x="9516924" y="11402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0" name="Straight Connector 1509">
            <a:extLst>
              <a:ext uri="{FF2B5EF4-FFF2-40B4-BE49-F238E27FC236}">
                <a16:creationId xmlns:a16="http://schemas.microsoft.com/office/drawing/2014/main" id="{F13B7FF3-7441-1840-899F-8CA9E2B0A5BD}"/>
              </a:ext>
            </a:extLst>
          </p:cNvPr>
          <p:cNvCxnSpPr>
            <a:cxnSpLocks/>
          </p:cNvCxnSpPr>
          <p:nvPr/>
        </p:nvCxnSpPr>
        <p:spPr>
          <a:xfrm flipH="1">
            <a:off x="9452714" y="1128293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40">
            <p14:nvContentPartPr>
              <p14:cNvPr id="1511" name="Ink 1510">
                <a:extLst>
                  <a:ext uri="{FF2B5EF4-FFF2-40B4-BE49-F238E27FC236}">
                    <a16:creationId xmlns:a16="http://schemas.microsoft.com/office/drawing/2014/main" id="{7F998579-E53E-404E-900B-BA14345817AD}"/>
                  </a:ext>
                </a:extLst>
              </p14:cNvPr>
              <p14:cNvContentPartPr/>
              <p14:nvPr/>
            </p14:nvContentPartPr>
            <p14:xfrm>
              <a:off x="9670897" y="1520003"/>
              <a:ext cx="360" cy="360"/>
            </p14:xfrm>
          </p:contentPart>
        </mc:Choice>
        <mc:Fallback xmlns="">
          <p:pic>
            <p:nvPicPr>
              <p:cNvPr id="1511" name="Ink 1510">
                <a:extLst>
                  <a:ext uri="{FF2B5EF4-FFF2-40B4-BE49-F238E27FC236}">
                    <a16:creationId xmlns:a16="http://schemas.microsoft.com/office/drawing/2014/main" id="{7F998579-E53E-404E-900B-BA14345817AD}"/>
                  </a:ext>
                </a:extLst>
              </p:cNvPr>
              <p:cNvPicPr/>
              <p:nvPr/>
            </p:nvPicPr>
            <p:blipFill>
              <a:blip r:embed="rId441"/>
              <a:stretch>
                <a:fillRect/>
              </a:stretch>
            </p:blipFill>
            <p:spPr>
              <a:xfrm>
                <a:off x="9652897" y="141200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512" name="Straight Connector 1511">
            <a:extLst>
              <a:ext uri="{FF2B5EF4-FFF2-40B4-BE49-F238E27FC236}">
                <a16:creationId xmlns:a16="http://schemas.microsoft.com/office/drawing/2014/main" id="{5295C595-29B2-BF4C-B774-B180099919C1}"/>
              </a:ext>
            </a:extLst>
          </p:cNvPr>
          <p:cNvCxnSpPr>
            <a:cxnSpLocks/>
          </p:cNvCxnSpPr>
          <p:nvPr/>
        </p:nvCxnSpPr>
        <p:spPr>
          <a:xfrm flipH="1">
            <a:off x="9410167" y="113590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3" name="Straight Connector 1512">
            <a:extLst>
              <a:ext uri="{FF2B5EF4-FFF2-40B4-BE49-F238E27FC236}">
                <a16:creationId xmlns:a16="http://schemas.microsoft.com/office/drawing/2014/main" id="{94537079-48AE-0D4E-8BA4-841F5C61B327}"/>
              </a:ext>
            </a:extLst>
          </p:cNvPr>
          <p:cNvCxnSpPr>
            <a:cxnSpLocks/>
          </p:cNvCxnSpPr>
          <p:nvPr/>
        </p:nvCxnSpPr>
        <p:spPr>
          <a:xfrm flipH="1">
            <a:off x="9446526" y="11212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4" name="Straight Connector 1513">
            <a:extLst>
              <a:ext uri="{FF2B5EF4-FFF2-40B4-BE49-F238E27FC236}">
                <a16:creationId xmlns:a16="http://schemas.microsoft.com/office/drawing/2014/main" id="{9EB8F2C5-BB52-DD4F-A8DC-22F51FD5B3E0}"/>
              </a:ext>
            </a:extLst>
          </p:cNvPr>
          <p:cNvCxnSpPr>
            <a:cxnSpLocks/>
          </p:cNvCxnSpPr>
          <p:nvPr/>
        </p:nvCxnSpPr>
        <p:spPr>
          <a:xfrm flipH="1">
            <a:off x="9482111" y="113822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5" name="Straight Connector 1514">
            <a:extLst>
              <a:ext uri="{FF2B5EF4-FFF2-40B4-BE49-F238E27FC236}">
                <a16:creationId xmlns:a16="http://schemas.microsoft.com/office/drawing/2014/main" id="{F53F50D2-34F8-2444-94E3-623D03C5CE29}"/>
              </a:ext>
            </a:extLst>
          </p:cNvPr>
          <p:cNvCxnSpPr>
            <a:cxnSpLocks/>
          </p:cNvCxnSpPr>
          <p:nvPr/>
        </p:nvCxnSpPr>
        <p:spPr>
          <a:xfrm flipH="1">
            <a:off x="9582681" y="1156014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6" name="Straight Connector 1515">
            <a:extLst>
              <a:ext uri="{FF2B5EF4-FFF2-40B4-BE49-F238E27FC236}">
                <a16:creationId xmlns:a16="http://schemas.microsoft.com/office/drawing/2014/main" id="{8A8E17BF-08EA-9B48-8083-BACA780AFFD2}"/>
              </a:ext>
            </a:extLst>
          </p:cNvPr>
          <p:cNvCxnSpPr>
            <a:cxnSpLocks/>
          </p:cNvCxnSpPr>
          <p:nvPr/>
        </p:nvCxnSpPr>
        <p:spPr>
          <a:xfrm flipH="1">
            <a:off x="9643021" y="1119300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7" name="Straight Connector 1516">
            <a:extLst>
              <a:ext uri="{FF2B5EF4-FFF2-40B4-BE49-F238E27FC236}">
                <a16:creationId xmlns:a16="http://schemas.microsoft.com/office/drawing/2014/main" id="{28C321E5-E50E-9740-869C-230424B97329}"/>
              </a:ext>
            </a:extLst>
          </p:cNvPr>
          <p:cNvCxnSpPr>
            <a:cxnSpLocks/>
          </p:cNvCxnSpPr>
          <p:nvPr/>
        </p:nvCxnSpPr>
        <p:spPr>
          <a:xfrm flipH="1">
            <a:off x="9669324" y="11212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8" name="Straight Connector 1517">
            <a:extLst>
              <a:ext uri="{FF2B5EF4-FFF2-40B4-BE49-F238E27FC236}">
                <a16:creationId xmlns:a16="http://schemas.microsoft.com/office/drawing/2014/main" id="{404E2E2A-A3FE-BF4F-9FB7-67040064EF54}"/>
              </a:ext>
            </a:extLst>
          </p:cNvPr>
          <p:cNvCxnSpPr>
            <a:cxnSpLocks/>
          </p:cNvCxnSpPr>
          <p:nvPr/>
        </p:nvCxnSpPr>
        <p:spPr>
          <a:xfrm flipH="1">
            <a:off x="9605114" y="1153693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42">
            <p14:nvContentPartPr>
              <p14:cNvPr id="1519" name="Ink 1518">
                <a:extLst>
                  <a:ext uri="{FF2B5EF4-FFF2-40B4-BE49-F238E27FC236}">
                    <a16:creationId xmlns:a16="http://schemas.microsoft.com/office/drawing/2014/main" id="{2CFE06F8-DB2A-A846-A8DB-1F87A8564712}"/>
                  </a:ext>
                </a:extLst>
              </p14:cNvPr>
              <p14:cNvContentPartPr/>
              <p14:nvPr/>
            </p14:nvContentPartPr>
            <p14:xfrm>
              <a:off x="9480397" y="1577153"/>
              <a:ext cx="360" cy="360"/>
            </p14:xfrm>
          </p:contentPart>
        </mc:Choice>
        <mc:Fallback xmlns="">
          <p:pic>
            <p:nvPicPr>
              <p:cNvPr id="1519" name="Ink 1518">
                <a:extLst>
                  <a:ext uri="{FF2B5EF4-FFF2-40B4-BE49-F238E27FC236}">
                    <a16:creationId xmlns:a16="http://schemas.microsoft.com/office/drawing/2014/main" id="{2CFE06F8-DB2A-A846-A8DB-1F87A8564712}"/>
                  </a:ext>
                </a:extLst>
              </p:cNvPr>
              <p:cNvPicPr/>
              <p:nvPr/>
            </p:nvPicPr>
            <p:blipFill>
              <a:blip r:embed="rId358"/>
              <a:stretch>
                <a:fillRect/>
              </a:stretch>
            </p:blipFill>
            <p:spPr>
              <a:xfrm>
                <a:off x="9462397" y="146915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43">
            <p14:nvContentPartPr>
              <p14:cNvPr id="1520" name="Ink 1519">
                <a:extLst>
                  <a:ext uri="{FF2B5EF4-FFF2-40B4-BE49-F238E27FC236}">
                    <a16:creationId xmlns:a16="http://schemas.microsoft.com/office/drawing/2014/main" id="{FCAC2715-639D-6845-9A00-7D802D5341A1}"/>
                  </a:ext>
                </a:extLst>
              </p14:cNvPr>
              <p14:cNvContentPartPr/>
              <p14:nvPr/>
            </p14:nvContentPartPr>
            <p14:xfrm>
              <a:off x="9632797" y="1558103"/>
              <a:ext cx="360" cy="360"/>
            </p14:xfrm>
          </p:contentPart>
        </mc:Choice>
        <mc:Fallback xmlns="">
          <p:pic>
            <p:nvPicPr>
              <p:cNvPr id="1520" name="Ink 1519">
                <a:extLst>
                  <a:ext uri="{FF2B5EF4-FFF2-40B4-BE49-F238E27FC236}">
                    <a16:creationId xmlns:a16="http://schemas.microsoft.com/office/drawing/2014/main" id="{FCAC2715-639D-6845-9A00-7D802D5341A1}"/>
                  </a:ext>
                </a:extLst>
              </p:cNvPr>
              <p:cNvPicPr/>
              <p:nvPr/>
            </p:nvPicPr>
            <p:blipFill>
              <a:blip r:embed="rId444"/>
              <a:stretch>
                <a:fillRect/>
              </a:stretch>
            </p:blipFill>
            <p:spPr>
              <a:xfrm>
                <a:off x="9614797" y="145010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45">
            <p14:nvContentPartPr>
              <p14:cNvPr id="1521" name="Ink 1520">
                <a:extLst>
                  <a:ext uri="{FF2B5EF4-FFF2-40B4-BE49-F238E27FC236}">
                    <a16:creationId xmlns:a16="http://schemas.microsoft.com/office/drawing/2014/main" id="{C0AF2784-F512-084F-B705-0D322160A54E}"/>
                  </a:ext>
                </a:extLst>
              </p14:cNvPr>
              <p14:cNvContentPartPr/>
              <p14:nvPr/>
            </p14:nvContentPartPr>
            <p14:xfrm>
              <a:off x="9409751" y="1519280"/>
              <a:ext cx="360" cy="360"/>
            </p14:xfrm>
          </p:contentPart>
        </mc:Choice>
        <mc:Fallback xmlns="">
          <p:pic>
            <p:nvPicPr>
              <p:cNvPr id="1521" name="Ink 1520">
                <a:extLst>
                  <a:ext uri="{FF2B5EF4-FFF2-40B4-BE49-F238E27FC236}">
                    <a16:creationId xmlns:a16="http://schemas.microsoft.com/office/drawing/2014/main" id="{C0AF2784-F512-084F-B705-0D322160A54E}"/>
                  </a:ext>
                </a:extLst>
              </p:cNvPr>
              <p:cNvPicPr/>
              <p:nvPr/>
            </p:nvPicPr>
            <p:blipFill>
              <a:blip r:embed="rId446"/>
              <a:stretch>
                <a:fillRect/>
              </a:stretch>
            </p:blipFill>
            <p:spPr>
              <a:xfrm>
                <a:off x="9391751" y="141128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522" name="Straight Connector 1521">
            <a:extLst>
              <a:ext uri="{FF2B5EF4-FFF2-40B4-BE49-F238E27FC236}">
                <a16:creationId xmlns:a16="http://schemas.microsoft.com/office/drawing/2014/main" id="{B62306D1-3C1D-3946-AC70-A5BED3B6280C}"/>
              </a:ext>
            </a:extLst>
          </p:cNvPr>
          <p:cNvCxnSpPr>
            <a:cxnSpLocks/>
          </p:cNvCxnSpPr>
          <p:nvPr/>
        </p:nvCxnSpPr>
        <p:spPr>
          <a:xfrm flipH="1">
            <a:off x="9464651" y="113053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3" name="Straight Connector 1522">
            <a:extLst>
              <a:ext uri="{FF2B5EF4-FFF2-40B4-BE49-F238E27FC236}">
                <a16:creationId xmlns:a16="http://schemas.microsoft.com/office/drawing/2014/main" id="{9DE3BB1D-EC7F-4740-B519-B4763F1DEB83}"/>
              </a:ext>
            </a:extLst>
          </p:cNvPr>
          <p:cNvCxnSpPr>
            <a:cxnSpLocks/>
          </p:cNvCxnSpPr>
          <p:nvPr/>
        </p:nvCxnSpPr>
        <p:spPr>
          <a:xfrm flipH="1">
            <a:off x="9569088" y="113285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4" name="Straight Connector 1523">
            <a:extLst>
              <a:ext uri="{FF2B5EF4-FFF2-40B4-BE49-F238E27FC236}">
                <a16:creationId xmlns:a16="http://schemas.microsoft.com/office/drawing/2014/main" id="{056A6B3F-B9C8-474D-AED1-101340A7BC44}"/>
              </a:ext>
            </a:extLst>
          </p:cNvPr>
          <p:cNvCxnSpPr>
            <a:cxnSpLocks/>
          </p:cNvCxnSpPr>
          <p:nvPr/>
        </p:nvCxnSpPr>
        <p:spPr>
          <a:xfrm flipH="1">
            <a:off x="9521898" y="109494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5" name="Straight Connector 1524">
            <a:extLst>
              <a:ext uri="{FF2B5EF4-FFF2-40B4-BE49-F238E27FC236}">
                <a16:creationId xmlns:a16="http://schemas.microsoft.com/office/drawing/2014/main" id="{A56018FC-DEA6-3141-8BFF-F3A43D36CC4C}"/>
              </a:ext>
            </a:extLst>
          </p:cNvPr>
          <p:cNvCxnSpPr>
            <a:cxnSpLocks/>
          </p:cNvCxnSpPr>
          <p:nvPr/>
        </p:nvCxnSpPr>
        <p:spPr>
          <a:xfrm flipH="1">
            <a:off x="9408178" y="112047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47">
            <p14:nvContentPartPr>
              <p14:cNvPr id="1526" name="Ink 1525">
                <a:extLst>
                  <a:ext uri="{FF2B5EF4-FFF2-40B4-BE49-F238E27FC236}">
                    <a16:creationId xmlns:a16="http://schemas.microsoft.com/office/drawing/2014/main" id="{EE6A9E8F-CF87-464A-BF06-3ED404C08CCF}"/>
                  </a:ext>
                </a:extLst>
              </p14:cNvPr>
              <p14:cNvContentPartPr/>
              <p14:nvPr/>
            </p14:nvContentPartPr>
            <p14:xfrm>
              <a:off x="9562151" y="1500230"/>
              <a:ext cx="360" cy="360"/>
            </p14:xfrm>
          </p:contentPart>
        </mc:Choice>
        <mc:Fallback xmlns="">
          <p:pic>
            <p:nvPicPr>
              <p:cNvPr id="1526" name="Ink 1525">
                <a:extLst>
                  <a:ext uri="{FF2B5EF4-FFF2-40B4-BE49-F238E27FC236}">
                    <a16:creationId xmlns:a16="http://schemas.microsoft.com/office/drawing/2014/main" id="{EE6A9E8F-CF87-464A-BF06-3ED404C08CCF}"/>
                  </a:ext>
                </a:extLst>
              </p:cNvPr>
              <p:cNvPicPr/>
              <p:nvPr/>
            </p:nvPicPr>
            <p:blipFill>
              <a:blip r:embed="rId448"/>
              <a:stretch>
                <a:fillRect/>
              </a:stretch>
            </p:blipFill>
            <p:spPr>
              <a:xfrm>
                <a:off x="9544151" y="139223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527" name="Straight Connector 1526">
            <a:extLst>
              <a:ext uri="{FF2B5EF4-FFF2-40B4-BE49-F238E27FC236}">
                <a16:creationId xmlns:a16="http://schemas.microsoft.com/office/drawing/2014/main" id="{882FFA82-4C11-EB42-B328-6432BFDB3467}"/>
              </a:ext>
            </a:extLst>
          </p:cNvPr>
          <p:cNvCxnSpPr>
            <a:cxnSpLocks/>
          </p:cNvCxnSpPr>
          <p:nvPr/>
        </p:nvCxnSpPr>
        <p:spPr>
          <a:xfrm flipH="1">
            <a:off x="9473935" y="1136241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8" name="Straight Connector 1527">
            <a:extLst>
              <a:ext uri="{FF2B5EF4-FFF2-40B4-BE49-F238E27FC236}">
                <a16:creationId xmlns:a16="http://schemas.microsoft.com/office/drawing/2014/main" id="{42373D23-073A-5943-81D3-897B1822D39A}"/>
              </a:ext>
            </a:extLst>
          </p:cNvPr>
          <p:cNvCxnSpPr>
            <a:cxnSpLocks/>
          </p:cNvCxnSpPr>
          <p:nvPr/>
        </p:nvCxnSpPr>
        <p:spPr>
          <a:xfrm flipH="1">
            <a:off x="9534275" y="1099527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9" name="Straight Connector 1528">
            <a:extLst>
              <a:ext uri="{FF2B5EF4-FFF2-40B4-BE49-F238E27FC236}">
                <a16:creationId xmlns:a16="http://schemas.microsoft.com/office/drawing/2014/main" id="{AD83395F-ACBD-0D4C-B908-345835A1206C}"/>
              </a:ext>
            </a:extLst>
          </p:cNvPr>
          <p:cNvCxnSpPr>
            <a:cxnSpLocks/>
          </p:cNvCxnSpPr>
          <p:nvPr/>
        </p:nvCxnSpPr>
        <p:spPr>
          <a:xfrm flipH="1">
            <a:off x="9560578" y="110142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0" name="Straight Connector 1529">
            <a:extLst>
              <a:ext uri="{FF2B5EF4-FFF2-40B4-BE49-F238E27FC236}">
                <a16:creationId xmlns:a16="http://schemas.microsoft.com/office/drawing/2014/main" id="{04922A9D-9830-3542-9B4D-39116E234684}"/>
              </a:ext>
            </a:extLst>
          </p:cNvPr>
          <p:cNvCxnSpPr>
            <a:cxnSpLocks/>
          </p:cNvCxnSpPr>
          <p:nvPr/>
        </p:nvCxnSpPr>
        <p:spPr>
          <a:xfrm flipH="1">
            <a:off x="9496368" y="1133920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49">
            <p14:nvContentPartPr>
              <p14:cNvPr id="1531" name="Ink 1530">
                <a:extLst>
                  <a:ext uri="{FF2B5EF4-FFF2-40B4-BE49-F238E27FC236}">
                    <a16:creationId xmlns:a16="http://schemas.microsoft.com/office/drawing/2014/main" id="{4CF179F5-3CB9-D245-ACE7-1A4D02030AF6}"/>
                  </a:ext>
                </a:extLst>
              </p14:cNvPr>
              <p14:cNvContentPartPr/>
              <p14:nvPr/>
            </p14:nvContentPartPr>
            <p14:xfrm>
              <a:off x="9524051" y="1538330"/>
              <a:ext cx="360" cy="360"/>
            </p14:xfrm>
          </p:contentPart>
        </mc:Choice>
        <mc:Fallback xmlns="">
          <p:pic>
            <p:nvPicPr>
              <p:cNvPr id="1531" name="Ink 1530">
                <a:extLst>
                  <a:ext uri="{FF2B5EF4-FFF2-40B4-BE49-F238E27FC236}">
                    <a16:creationId xmlns:a16="http://schemas.microsoft.com/office/drawing/2014/main" id="{4CF179F5-3CB9-D245-ACE7-1A4D02030AF6}"/>
                  </a:ext>
                </a:extLst>
              </p:cNvPr>
              <p:cNvPicPr/>
              <p:nvPr/>
            </p:nvPicPr>
            <p:blipFill>
              <a:blip r:embed="rId448"/>
              <a:stretch>
                <a:fillRect/>
              </a:stretch>
            </p:blipFill>
            <p:spPr>
              <a:xfrm>
                <a:off x="9506051" y="143033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50">
            <p14:nvContentPartPr>
              <p14:cNvPr id="1532" name="Ink 1531">
                <a:extLst>
                  <a:ext uri="{FF2B5EF4-FFF2-40B4-BE49-F238E27FC236}">
                    <a16:creationId xmlns:a16="http://schemas.microsoft.com/office/drawing/2014/main" id="{F3443FC0-1F63-5444-A83F-898BBE0CD1A8}"/>
                  </a:ext>
                </a:extLst>
              </p14:cNvPr>
              <p14:cNvContentPartPr/>
              <p14:nvPr/>
            </p14:nvContentPartPr>
            <p14:xfrm>
              <a:off x="9497892" y="1562935"/>
              <a:ext cx="360" cy="360"/>
            </p14:xfrm>
          </p:contentPart>
        </mc:Choice>
        <mc:Fallback xmlns="">
          <p:pic>
            <p:nvPicPr>
              <p:cNvPr id="1532" name="Ink 1531">
                <a:extLst>
                  <a:ext uri="{FF2B5EF4-FFF2-40B4-BE49-F238E27FC236}">
                    <a16:creationId xmlns:a16="http://schemas.microsoft.com/office/drawing/2014/main" id="{F3443FC0-1F63-5444-A83F-898BBE0CD1A8}"/>
                  </a:ext>
                </a:extLst>
              </p:cNvPr>
              <p:cNvPicPr/>
              <p:nvPr/>
            </p:nvPicPr>
            <p:blipFill>
              <a:blip r:embed="rId451"/>
              <a:stretch>
                <a:fillRect/>
              </a:stretch>
            </p:blipFill>
            <p:spPr>
              <a:xfrm>
                <a:off x="9479892" y="145493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533" name="Straight Connector 1532">
            <a:extLst>
              <a:ext uri="{FF2B5EF4-FFF2-40B4-BE49-F238E27FC236}">
                <a16:creationId xmlns:a16="http://schemas.microsoft.com/office/drawing/2014/main" id="{EB380EBF-88FB-1846-B590-C8F22A6E497B}"/>
              </a:ext>
            </a:extLst>
          </p:cNvPr>
          <p:cNvCxnSpPr>
            <a:cxnSpLocks/>
          </p:cNvCxnSpPr>
          <p:nvPr/>
        </p:nvCxnSpPr>
        <p:spPr>
          <a:xfrm flipH="1">
            <a:off x="9409676" y="1154496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4" name="Straight Connector 1533">
            <a:extLst>
              <a:ext uri="{FF2B5EF4-FFF2-40B4-BE49-F238E27FC236}">
                <a16:creationId xmlns:a16="http://schemas.microsoft.com/office/drawing/2014/main" id="{DE9DDCD8-7408-E04B-ACA8-1E67E3EF5532}"/>
              </a:ext>
            </a:extLst>
          </p:cNvPr>
          <p:cNvCxnSpPr>
            <a:cxnSpLocks/>
          </p:cNvCxnSpPr>
          <p:nvPr/>
        </p:nvCxnSpPr>
        <p:spPr>
          <a:xfrm flipH="1">
            <a:off x="9552792" y="117419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5" name="Straight Connector 1534">
            <a:extLst>
              <a:ext uri="{FF2B5EF4-FFF2-40B4-BE49-F238E27FC236}">
                <a16:creationId xmlns:a16="http://schemas.microsoft.com/office/drawing/2014/main" id="{70F31B9C-19D4-AD4A-B3F7-71A5C03E3872}"/>
              </a:ext>
            </a:extLst>
          </p:cNvPr>
          <p:cNvCxnSpPr>
            <a:cxnSpLocks/>
          </p:cNvCxnSpPr>
          <p:nvPr/>
        </p:nvCxnSpPr>
        <p:spPr>
          <a:xfrm flipH="1">
            <a:off x="9657229" y="117651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6" name="Straight Connector 1535">
            <a:extLst>
              <a:ext uri="{FF2B5EF4-FFF2-40B4-BE49-F238E27FC236}">
                <a16:creationId xmlns:a16="http://schemas.microsoft.com/office/drawing/2014/main" id="{41225558-D276-3440-A33F-AF38D7365819}"/>
              </a:ext>
            </a:extLst>
          </p:cNvPr>
          <p:cNvCxnSpPr>
            <a:cxnSpLocks/>
          </p:cNvCxnSpPr>
          <p:nvPr/>
        </p:nvCxnSpPr>
        <p:spPr>
          <a:xfrm flipH="1">
            <a:off x="9610039" y="11386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7" name="Straight Connector 1536">
            <a:extLst>
              <a:ext uri="{FF2B5EF4-FFF2-40B4-BE49-F238E27FC236}">
                <a16:creationId xmlns:a16="http://schemas.microsoft.com/office/drawing/2014/main" id="{9F3F009E-EDBD-BD49-8734-FA76E2AADB65}"/>
              </a:ext>
            </a:extLst>
          </p:cNvPr>
          <p:cNvCxnSpPr>
            <a:cxnSpLocks/>
          </p:cNvCxnSpPr>
          <p:nvPr/>
        </p:nvCxnSpPr>
        <p:spPr>
          <a:xfrm flipH="1">
            <a:off x="9470016" y="1162232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8" name="Straight Connector 1537">
            <a:extLst>
              <a:ext uri="{FF2B5EF4-FFF2-40B4-BE49-F238E27FC236}">
                <a16:creationId xmlns:a16="http://schemas.microsoft.com/office/drawing/2014/main" id="{D76FF13B-D831-FE44-93D7-2097C3CB030C}"/>
              </a:ext>
            </a:extLst>
          </p:cNvPr>
          <p:cNvCxnSpPr>
            <a:cxnSpLocks/>
          </p:cNvCxnSpPr>
          <p:nvPr/>
        </p:nvCxnSpPr>
        <p:spPr>
          <a:xfrm flipH="1">
            <a:off x="9496319" y="116413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9" name="Straight Connector 1538">
            <a:extLst>
              <a:ext uri="{FF2B5EF4-FFF2-40B4-BE49-F238E27FC236}">
                <a16:creationId xmlns:a16="http://schemas.microsoft.com/office/drawing/2014/main" id="{C223E2BF-8D2A-3F4D-B4CE-398854FF0AD1}"/>
              </a:ext>
            </a:extLst>
          </p:cNvPr>
          <p:cNvCxnSpPr>
            <a:cxnSpLocks/>
          </p:cNvCxnSpPr>
          <p:nvPr/>
        </p:nvCxnSpPr>
        <p:spPr>
          <a:xfrm flipH="1">
            <a:off x="9432109" y="1152175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52">
            <p14:nvContentPartPr>
              <p14:cNvPr id="1540" name="Ink 1539">
                <a:extLst>
                  <a:ext uri="{FF2B5EF4-FFF2-40B4-BE49-F238E27FC236}">
                    <a16:creationId xmlns:a16="http://schemas.microsoft.com/office/drawing/2014/main" id="{5A23A70A-1D9F-B944-9E4B-2227493470E0}"/>
                  </a:ext>
                </a:extLst>
              </p14:cNvPr>
              <p14:cNvContentPartPr/>
              <p14:nvPr/>
            </p14:nvContentPartPr>
            <p14:xfrm>
              <a:off x="9650292" y="1543885"/>
              <a:ext cx="360" cy="360"/>
            </p14:xfrm>
          </p:contentPart>
        </mc:Choice>
        <mc:Fallback xmlns="">
          <p:pic>
            <p:nvPicPr>
              <p:cNvPr id="1540" name="Ink 1539">
                <a:extLst>
                  <a:ext uri="{FF2B5EF4-FFF2-40B4-BE49-F238E27FC236}">
                    <a16:creationId xmlns:a16="http://schemas.microsoft.com/office/drawing/2014/main" id="{5A23A70A-1D9F-B944-9E4B-2227493470E0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9632292" y="143588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541" name="Straight Connector 1540">
            <a:extLst>
              <a:ext uri="{FF2B5EF4-FFF2-40B4-BE49-F238E27FC236}">
                <a16:creationId xmlns:a16="http://schemas.microsoft.com/office/drawing/2014/main" id="{317B35B7-4429-B54B-BCB6-B047A1BF2994}"/>
              </a:ext>
            </a:extLst>
          </p:cNvPr>
          <p:cNvCxnSpPr>
            <a:cxnSpLocks/>
          </p:cNvCxnSpPr>
          <p:nvPr/>
        </p:nvCxnSpPr>
        <p:spPr>
          <a:xfrm flipH="1">
            <a:off x="9425921" y="114508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2" name="Straight Connector 1541">
            <a:extLst>
              <a:ext uri="{FF2B5EF4-FFF2-40B4-BE49-F238E27FC236}">
                <a16:creationId xmlns:a16="http://schemas.microsoft.com/office/drawing/2014/main" id="{96E61BC5-DBC6-A448-A894-DF0A57ECE731}"/>
              </a:ext>
            </a:extLst>
          </p:cNvPr>
          <p:cNvCxnSpPr>
            <a:cxnSpLocks/>
          </p:cNvCxnSpPr>
          <p:nvPr/>
        </p:nvCxnSpPr>
        <p:spPr>
          <a:xfrm flipH="1">
            <a:off x="9461506" y="11621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3" name="Straight Connector 1542">
            <a:extLst>
              <a:ext uri="{FF2B5EF4-FFF2-40B4-BE49-F238E27FC236}">
                <a16:creationId xmlns:a16="http://schemas.microsoft.com/office/drawing/2014/main" id="{50AE772A-69D9-714A-8E49-7E22BAE2D64E}"/>
              </a:ext>
            </a:extLst>
          </p:cNvPr>
          <p:cNvCxnSpPr>
            <a:cxnSpLocks/>
          </p:cNvCxnSpPr>
          <p:nvPr/>
        </p:nvCxnSpPr>
        <p:spPr>
          <a:xfrm flipH="1">
            <a:off x="9562076" y="1179896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4" name="Straight Connector 1543">
            <a:extLst>
              <a:ext uri="{FF2B5EF4-FFF2-40B4-BE49-F238E27FC236}">
                <a16:creationId xmlns:a16="http://schemas.microsoft.com/office/drawing/2014/main" id="{CAFE69B9-F518-1C40-9153-620422E70923}"/>
              </a:ext>
            </a:extLst>
          </p:cNvPr>
          <p:cNvCxnSpPr>
            <a:cxnSpLocks/>
          </p:cNvCxnSpPr>
          <p:nvPr/>
        </p:nvCxnSpPr>
        <p:spPr>
          <a:xfrm flipH="1">
            <a:off x="9569450" y="1143182"/>
            <a:ext cx="145026" cy="291919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5" name="Straight Connector 1544">
            <a:extLst>
              <a:ext uri="{FF2B5EF4-FFF2-40B4-BE49-F238E27FC236}">
                <a16:creationId xmlns:a16="http://schemas.microsoft.com/office/drawing/2014/main" id="{845954B8-8011-0B43-862A-2551A2B4EC3F}"/>
              </a:ext>
            </a:extLst>
          </p:cNvPr>
          <p:cNvCxnSpPr>
            <a:cxnSpLocks/>
          </p:cNvCxnSpPr>
          <p:nvPr/>
        </p:nvCxnSpPr>
        <p:spPr>
          <a:xfrm flipH="1">
            <a:off x="9648719" y="114508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6" name="Straight Connector 1545">
            <a:extLst>
              <a:ext uri="{FF2B5EF4-FFF2-40B4-BE49-F238E27FC236}">
                <a16:creationId xmlns:a16="http://schemas.microsoft.com/office/drawing/2014/main" id="{670830F9-F041-7B42-86EE-7ADF8607CC18}"/>
              </a:ext>
            </a:extLst>
          </p:cNvPr>
          <p:cNvCxnSpPr>
            <a:cxnSpLocks/>
          </p:cNvCxnSpPr>
          <p:nvPr/>
        </p:nvCxnSpPr>
        <p:spPr>
          <a:xfrm flipH="1">
            <a:off x="9584509" y="1177575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53">
            <p14:nvContentPartPr>
              <p14:cNvPr id="1547" name="Ink 1546">
                <a:extLst>
                  <a:ext uri="{FF2B5EF4-FFF2-40B4-BE49-F238E27FC236}">
                    <a16:creationId xmlns:a16="http://schemas.microsoft.com/office/drawing/2014/main" id="{32E0A72F-FDDB-7948-AA35-0FDF18246D86}"/>
                  </a:ext>
                </a:extLst>
              </p14:cNvPr>
              <p14:cNvContentPartPr/>
              <p14:nvPr/>
            </p14:nvContentPartPr>
            <p14:xfrm>
              <a:off x="9459792" y="1601035"/>
              <a:ext cx="360" cy="360"/>
            </p14:xfrm>
          </p:contentPart>
        </mc:Choice>
        <mc:Fallback xmlns="">
          <p:pic>
            <p:nvPicPr>
              <p:cNvPr id="1547" name="Ink 1546">
                <a:extLst>
                  <a:ext uri="{FF2B5EF4-FFF2-40B4-BE49-F238E27FC236}">
                    <a16:creationId xmlns:a16="http://schemas.microsoft.com/office/drawing/2014/main" id="{32E0A72F-FDDB-7948-AA35-0FDF18246D86}"/>
                  </a:ext>
                </a:extLst>
              </p:cNvPr>
              <p:cNvPicPr/>
              <p:nvPr/>
            </p:nvPicPr>
            <p:blipFill>
              <a:blip r:embed="rId451"/>
              <a:stretch>
                <a:fillRect/>
              </a:stretch>
            </p:blipFill>
            <p:spPr>
              <a:xfrm>
                <a:off x="9441792" y="149303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54">
            <p14:nvContentPartPr>
              <p14:cNvPr id="1548" name="Ink 1547">
                <a:extLst>
                  <a:ext uri="{FF2B5EF4-FFF2-40B4-BE49-F238E27FC236}">
                    <a16:creationId xmlns:a16="http://schemas.microsoft.com/office/drawing/2014/main" id="{C0484A41-382E-2A4D-B978-A6B77F9C1170}"/>
                  </a:ext>
                </a:extLst>
              </p14:cNvPr>
              <p14:cNvContentPartPr/>
              <p14:nvPr/>
            </p14:nvContentPartPr>
            <p14:xfrm>
              <a:off x="9612192" y="1581985"/>
              <a:ext cx="360" cy="360"/>
            </p14:xfrm>
          </p:contentPart>
        </mc:Choice>
        <mc:Fallback xmlns="">
          <p:pic>
            <p:nvPicPr>
              <p:cNvPr id="1548" name="Ink 1547">
                <a:extLst>
                  <a:ext uri="{FF2B5EF4-FFF2-40B4-BE49-F238E27FC236}">
                    <a16:creationId xmlns:a16="http://schemas.microsoft.com/office/drawing/2014/main" id="{C0484A41-382E-2A4D-B978-A6B77F9C1170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9594192" y="147398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55">
            <p14:nvContentPartPr>
              <p14:cNvPr id="1549" name="Ink 1548">
                <a:extLst>
                  <a:ext uri="{FF2B5EF4-FFF2-40B4-BE49-F238E27FC236}">
                    <a16:creationId xmlns:a16="http://schemas.microsoft.com/office/drawing/2014/main" id="{CEC27324-94FE-2C45-B8B4-4C474E477528}"/>
                  </a:ext>
                </a:extLst>
              </p14:cNvPr>
              <p14:cNvContentPartPr/>
              <p14:nvPr/>
            </p14:nvContentPartPr>
            <p14:xfrm>
              <a:off x="8420706" y="1527148"/>
              <a:ext cx="360" cy="360"/>
            </p14:xfrm>
          </p:contentPart>
        </mc:Choice>
        <mc:Fallback xmlns="">
          <p:pic>
            <p:nvPicPr>
              <p:cNvPr id="1549" name="Ink 1548">
                <a:extLst>
                  <a:ext uri="{FF2B5EF4-FFF2-40B4-BE49-F238E27FC236}">
                    <a16:creationId xmlns:a16="http://schemas.microsoft.com/office/drawing/2014/main" id="{CEC27324-94FE-2C45-B8B4-4C474E477528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8402706" y="1419148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550" name="Straight Connector 1549">
            <a:extLst>
              <a:ext uri="{FF2B5EF4-FFF2-40B4-BE49-F238E27FC236}">
                <a16:creationId xmlns:a16="http://schemas.microsoft.com/office/drawing/2014/main" id="{84D1051D-5DB7-2C41-A855-CDFC65E76DCB}"/>
              </a:ext>
            </a:extLst>
          </p:cNvPr>
          <p:cNvCxnSpPr>
            <a:cxnSpLocks/>
          </p:cNvCxnSpPr>
          <p:nvPr/>
        </p:nvCxnSpPr>
        <p:spPr>
          <a:xfrm flipH="1">
            <a:off x="8475606" y="11384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1" name="Straight Connector 1550">
            <a:extLst>
              <a:ext uri="{FF2B5EF4-FFF2-40B4-BE49-F238E27FC236}">
                <a16:creationId xmlns:a16="http://schemas.microsoft.com/office/drawing/2014/main" id="{270CA961-C31D-0D40-9D44-710E574F01F2}"/>
              </a:ext>
            </a:extLst>
          </p:cNvPr>
          <p:cNvCxnSpPr>
            <a:cxnSpLocks/>
          </p:cNvCxnSpPr>
          <p:nvPr/>
        </p:nvCxnSpPr>
        <p:spPr>
          <a:xfrm flipH="1">
            <a:off x="8580043" y="114072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2" name="Straight Connector 1551">
            <a:extLst>
              <a:ext uri="{FF2B5EF4-FFF2-40B4-BE49-F238E27FC236}">
                <a16:creationId xmlns:a16="http://schemas.microsoft.com/office/drawing/2014/main" id="{8922C04A-390A-9542-B209-59DD4475C054}"/>
              </a:ext>
            </a:extLst>
          </p:cNvPr>
          <p:cNvCxnSpPr>
            <a:cxnSpLocks/>
          </p:cNvCxnSpPr>
          <p:nvPr/>
        </p:nvCxnSpPr>
        <p:spPr>
          <a:xfrm flipH="1">
            <a:off x="8532853" y="110281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3" name="Straight Connector 1552">
            <a:extLst>
              <a:ext uri="{FF2B5EF4-FFF2-40B4-BE49-F238E27FC236}">
                <a16:creationId xmlns:a16="http://schemas.microsoft.com/office/drawing/2014/main" id="{F3745B61-A52C-3740-8651-87168F4B1944}"/>
              </a:ext>
            </a:extLst>
          </p:cNvPr>
          <p:cNvCxnSpPr>
            <a:cxnSpLocks/>
          </p:cNvCxnSpPr>
          <p:nvPr/>
        </p:nvCxnSpPr>
        <p:spPr>
          <a:xfrm flipH="1">
            <a:off x="8392830" y="1126445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4" name="Straight Connector 1553">
            <a:extLst>
              <a:ext uri="{FF2B5EF4-FFF2-40B4-BE49-F238E27FC236}">
                <a16:creationId xmlns:a16="http://schemas.microsoft.com/office/drawing/2014/main" id="{3D2C1135-D7CC-4C43-A247-BDE434B3C6A3}"/>
              </a:ext>
            </a:extLst>
          </p:cNvPr>
          <p:cNvCxnSpPr>
            <a:cxnSpLocks/>
          </p:cNvCxnSpPr>
          <p:nvPr/>
        </p:nvCxnSpPr>
        <p:spPr>
          <a:xfrm flipH="1">
            <a:off x="8419133" y="11283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56">
            <p14:nvContentPartPr>
              <p14:cNvPr id="1555" name="Ink 1554">
                <a:extLst>
                  <a:ext uri="{FF2B5EF4-FFF2-40B4-BE49-F238E27FC236}">
                    <a16:creationId xmlns:a16="http://schemas.microsoft.com/office/drawing/2014/main" id="{3B43432F-E60E-0F4A-A9C6-7C95268B5EBF}"/>
                  </a:ext>
                </a:extLst>
              </p14:cNvPr>
              <p14:cNvContentPartPr/>
              <p14:nvPr/>
            </p14:nvContentPartPr>
            <p14:xfrm>
              <a:off x="8573106" y="1508098"/>
              <a:ext cx="360" cy="360"/>
            </p14:xfrm>
          </p:contentPart>
        </mc:Choice>
        <mc:Fallback xmlns="">
          <p:pic>
            <p:nvPicPr>
              <p:cNvPr id="1555" name="Ink 1554">
                <a:extLst>
                  <a:ext uri="{FF2B5EF4-FFF2-40B4-BE49-F238E27FC236}">
                    <a16:creationId xmlns:a16="http://schemas.microsoft.com/office/drawing/2014/main" id="{3B43432F-E60E-0F4A-A9C6-7C95268B5EBF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555106" y="1400098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556" name="Straight Connector 1555">
            <a:extLst>
              <a:ext uri="{FF2B5EF4-FFF2-40B4-BE49-F238E27FC236}">
                <a16:creationId xmlns:a16="http://schemas.microsoft.com/office/drawing/2014/main" id="{BDC2D481-A9BC-6E4B-85E4-EC2F9FCD0A20}"/>
              </a:ext>
            </a:extLst>
          </p:cNvPr>
          <p:cNvCxnSpPr>
            <a:cxnSpLocks/>
          </p:cNvCxnSpPr>
          <p:nvPr/>
        </p:nvCxnSpPr>
        <p:spPr>
          <a:xfrm flipH="1">
            <a:off x="8384320" y="112631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7" name="Straight Connector 1556">
            <a:extLst>
              <a:ext uri="{FF2B5EF4-FFF2-40B4-BE49-F238E27FC236}">
                <a16:creationId xmlns:a16="http://schemas.microsoft.com/office/drawing/2014/main" id="{E3AEF441-DE08-0D42-8AF7-CABA90034CFC}"/>
              </a:ext>
            </a:extLst>
          </p:cNvPr>
          <p:cNvCxnSpPr>
            <a:cxnSpLocks/>
          </p:cNvCxnSpPr>
          <p:nvPr/>
        </p:nvCxnSpPr>
        <p:spPr>
          <a:xfrm flipH="1">
            <a:off x="8484890" y="1144109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8" name="Straight Connector 1557">
            <a:extLst>
              <a:ext uri="{FF2B5EF4-FFF2-40B4-BE49-F238E27FC236}">
                <a16:creationId xmlns:a16="http://schemas.microsoft.com/office/drawing/2014/main" id="{D719B913-87AD-2F40-B4FA-AB50373D4E21}"/>
              </a:ext>
            </a:extLst>
          </p:cNvPr>
          <p:cNvCxnSpPr>
            <a:cxnSpLocks/>
          </p:cNvCxnSpPr>
          <p:nvPr/>
        </p:nvCxnSpPr>
        <p:spPr>
          <a:xfrm flipH="1">
            <a:off x="8545230" y="1107395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9" name="Straight Connector 1558">
            <a:extLst>
              <a:ext uri="{FF2B5EF4-FFF2-40B4-BE49-F238E27FC236}">
                <a16:creationId xmlns:a16="http://schemas.microsoft.com/office/drawing/2014/main" id="{E2ED9F7C-F6BE-B649-923D-15EBEB847F38}"/>
              </a:ext>
            </a:extLst>
          </p:cNvPr>
          <p:cNvCxnSpPr>
            <a:cxnSpLocks/>
          </p:cNvCxnSpPr>
          <p:nvPr/>
        </p:nvCxnSpPr>
        <p:spPr>
          <a:xfrm flipH="1">
            <a:off x="8571533" y="11092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0" name="Straight Connector 1559">
            <a:extLst>
              <a:ext uri="{FF2B5EF4-FFF2-40B4-BE49-F238E27FC236}">
                <a16:creationId xmlns:a16="http://schemas.microsoft.com/office/drawing/2014/main" id="{20A60FED-104F-7141-BF6C-1E1EF62F63EA}"/>
              </a:ext>
            </a:extLst>
          </p:cNvPr>
          <p:cNvCxnSpPr>
            <a:cxnSpLocks/>
          </p:cNvCxnSpPr>
          <p:nvPr/>
        </p:nvCxnSpPr>
        <p:spPr>
          <a:xfrm flipH="1">
            <a:off x="8507323" y="1141788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57">
            <p14:nvContentPartPr>
              <p14:cNvPr id="1561" name="Ink 1560">
                <a:extLst>
                  <a:ext uri="{FF2B5EF4-FFF2-40B4-BE49-F238E27FC236}">
                    <a16:creationId xmlns:a16="http://schemas.microsoft.com/office/drawing/2014/main" id="{9DFAA677-F20C-F040-9543-7BF6ABBA3A56}"/>
                  </a:ext>
                </a:extLst>
              </p14:cNvPr>
              <p14:cNvContentPartPr/>
              <p14:nvPr/>
            </p14:nvContentPartPr>
            <p14:xfrm>
              <a:off x="8382606" y="1565248"/>
              <a:ext cx="360" cy="360"/>
            </p14:xfrm>
          </p:contentPart>
        </mc:Choice>
        <mc:Fallback xmlns="">
          <p:pic>
            <p:nvPicPr>
              <p:cNvPr id="1561" name="Ink 1560">
                <a:extLst>
                  <a:ext uri="{FF2B5EF4-FFF2-40B4-BE49-F238E27FC236}">
                    <a16:creationId xmlns:a16="http://schemas.microsoft.com/office/drawing/2014/main" id="{9DFAA677-F20C-F040-9543-7BF6ABBA3A5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8364606" y="145724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58">
            <p14:nvContentPartPr>
              <p14:cNvPr id="1562" name="Ink 1561">
                <a:extLst>
                  <a:ext uri="{FF2B5EF4-FFF2-40B4-BE49-F238E27FC236}">
                    <a16:creationId xmlns:a16="http://schemas.microsoft.com/office/drawing/2014/main" id="{17D4E835-A13B-1F48-85B4-287E993D36B9}"/>
                  </a:ext>
                </a:extLst>
              </p14:cNvPr>
              <p14:cNvContentPartPr/>
              <p14:nvPr/>
            </p14:nvContentPartPr>
            <p14:xfrm>
              <a:off x="8535006" y="1546198"/>
              <a:ext cx="360" cy="360"/>
            </p14:xfrm>
          </p:contentPart>
        </mc:Choice>
        <mc:Fallback xmlns="">
          <p:pic>
            <p:nvPicPr>
              <p:cNvPr id="1562" name="Ink 1561">
                <a:extLst>
                  <a:ext uri="{FF2B5EF4-FFF2-40B4-BE49-F238E27FC236}">
                    <a16:creationId xmlns:a16="http://schemas.microsoft.com/office/drawing/2014/main" id="{17D4E835-A13B-1F48-85B4-287E993D36B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517006" y="143819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59">
            <p14:nvContentPartPr>
              <p14:cNvPr id="1563" name="Ink 1562">
                <a:extLst>
                  <a:ext uri="{FF2B5EF4-FFF2-40B4-BE49-F238E27FC236}">
                    <a16:creationId xmlns:a16="http://schemas.microsoft.com/office/drawing/2014/main" id="{45A663BD-14D5-C840-A58C-067E5CA62281}"/>
                  </a:ext>
                </a:extLst>
              </p14:cNvPr>
              <p14:cNvContentPartPr/>
              <p14:nvPr/>
            </p14:nvContentPartPr>
            <p14:xfrm>
              <a:off x="9124580" y="1835773"/>
              <a:ext cx="360" cy="360"/>
            </p14:xfrm>
          </p:contentPart>
        </mc:Choice>
        <mc:Fallback xmlns="">
          <p:pic>
            <p:nvPicPr>
              <p:cNvPr id="1563" name="Ink 1562">
                <a:extLst>
                  <a:ext uri="{FF2B5EF4-FFF2-40B4-BE49-F238E27FC236}">
                    <a16:creationId xmlns:a16="http://schemas.microsoft.com/office/drawing/2014/main" id="{45A663BD-14D5-C840-A58C-067E5CA62281}"/>
                  </a:ext>
                </a:extLst>
              </p:cNvPr>
              <p:cNvPicPr/>
              <p:nvPr/>
            </p:nvPicPr>
            <p:blipFill>
              <a:blip r:embed="rId460"/>
              <a:stretch>
                <a:fillRect/>
              </a:stretch>
            </p:blipFill>
            <p:spPr>
              <a:xfrm>
                <a:off x="9106580" y="172777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61">
            <p14:nvContentPartPr>
              <p14:cNvPr id="1564" name="Ink 1563">
                <a:extLst>
                  <a:ext uri="{FF2B5EF4-FFF2-40B4-BE49-F238E27FC236}">
                    <a16:creationId xmlns:a16="http://schemas.microsoft.com/office/drawing/2014/main" id="{9F12E620-B8D5-984C-9A09-018881FA2683}"/>
                  </a:ext>
                </a:extLst>
              </p14:cNvPr>
              <p14:cNvContentPartPr/>
              <p14:nvPr/>
            </p14:nvContentPartPr>
            <p14:xfrm>
              <a:off x="8508847" y="1570803"/>
              <a:ext cx="360" cy="360"/>
            </p14:xfrm>
          </p:contentPart>
        </mc:Choice>
        <mc:Fallback xmlns="">
          <p:pic>
            <p:nvPicPr>
              <p:cNvPr id="1564" name="Ink 1563">
                <a:extLst>
                  <a:ext uri="{FF2B5EF4-FFF2-40B4-BE49-F238E27FC236}">
                    <a16:creationId xmlns:a16="http://schemas.microsoft.com/office/drawing/2014/main" id="{9F12E620-B8D5-984C-9A09-018881FA2683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8490847" y="146280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565" name="Straight Connector 1564">
            <a:extLst>
              <a:ext uri="{FF2B5EF4-FFF2-40B4-BE49-F238E27FC236}">
                <a16:creationId xmlns:a16="http://schemas.microsoft.com/office/drawing/2014/main" id="{02EA0B4E-FC12-D340-9D51-F35F06E92ED8}"/>
              </a:ext>
            </a:extLst>
          </p:cNvPr>
          <p:cNvCxnSpPr>
            <a:cxnSpLocks/>
          </p:cNvCxnSpPr>
          <p:nvPr/>
        </p:nvCxnSpPr>
        <p:spPr>
          <a:xfrm flipH="1">
            <a:off x="8420631" y="1162364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6" name="Straight Connector 1565">
            <a:extLst>
              <a:ext uri="{FF2B5EF4-FFF2-40B4-BE49-F238E27FC236}">
                <a16:creationId xmlns:a16="http://schemas.microsoft.com/office/drawing/2014/main" id="{DCE8AE72-102E-3346-9E81-7C9D51587DF5}"/>
              </a:ext>
            </a:extLst>
          </p:cNvPr>
          <p:cNvCxnSpPr>
            <a:cxnSpLocks/>
          </p:cNvCxnSpPr>
          <p:nvPr/>
        </p:nvCxnSpPr>
        <p:spPr>
          <a:xfrm flipH="1">
            <a:off x="8563747" y="118205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7" name="Straight Connector 1566">
            <a:extLst>
              <a:ext uri="{FF2B5EF4-FFF2-40B4-BE49-F238E27FC236}">
                <a16:creationId xmlns:a16="http://schemas.microsoft.com/office/drawing/2014/main" id="{719E19DE-6348-4D46-B51E-01D0031F7117}"/>
              </a:ext>
            </a:extLst>
          </p:cNvPr>
          <p:cNvCxnSpPr>
            <a:cxnSpLocks/>
          </p:cNvCxnSpPr>
          <p:nvPr/>
        </p:nvCxnSpPr>
        <p:spPr>
          <a:xfrm flipH="1">
            <a:off x="8668184" y="118437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8" name="Straight Connector 1567">
            <a:extLst>
              <a:ext uri="{FF2B5EF4-FFF2-40B4-BE49-F238E27FC236}">
                <a16:creationId xmlns:a16="http://schemas.microsoft.com/office/drawing/2014/main" id="{8304B4D3-2C47-3040-861D-94166AA195A5}"/>
              </a:ext>
            </a:extLst>
          </p:cNvPr>
          <p:cNvCxnSpPr>
            <a:cxnSpLocks/>
          </p:cNvCxnSpPr>
          <p:nvPr/>
        </p:nvCxnSpPr>
        <p:spPr>
          <a:xfrm flipH="1">
            <a:off x="8620994" y="11464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9" name="Straight Connector 1568">
            <a:extLst>
              <a:ext uri="{FF2B5EF4-FFF2-40B4-BE49-F238E27FC236}">
                <a16:creationId xmlns:a16="http://schemas.microsoft.com/office/drawing/2014/main" id="{983B898C-C049-2B4B-9DC6-D1055355C5B7}"/>
              </a:ext>
            </a:extLst>
          </p:cNvPr>
          <p:cNvCxnSpPr>
            <a:cxnSpLocks/>
          </p:cNvCxnSpPr>
          <p:nvPr/>
        </p:nvCxnSpPr>
        <p:spPr>
          <a:xfrm flipH="1">
            <a:off x="8480971" y="1170100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0" name="Straight Connector 1569">
            <a:extLst>
              <a:ext uri="{FF2B5EF4-FFF2-40B4-BE49-F238E27FC236}">
                <a16:creationId xmlns:a16="http://schemas.microsoft.com/office/drawing/2014/main" id="{01780D90-8F05-3D46-A58F-EAC631A1E2F7}"/>
              </a:ext>
            </a:extLst>
          </p:cNvPr>
          <p:cNvCxnSpPr>
            <a:cxnSpLocks/>
          </p:cNvCxnSpPr>
          <p:nvPr/>
        </p:nvCxnSpPr>
        <p:spPr>
          <a:xfrm flipH="1">
            <a:off x="8507274" y="11720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1" name="Straight Connector 1570">
            <a:extLst>
              <a:ext uri="{FF2B5EF4-FFF2-40B4-BE49-F238E27FC236}">
                <a16:creationId xmlns:a16="http://schemas.microsoft.com/office/drawing/2014/main" id="{A4D654E4-0E43-BF41-85BC-00E8452006CF}"/>
              </a:ext>
            </a:extLst>
          </p:cNvPr>
          <p:cNvCxnSpPr>
            <a:cxnSpLocks/>
          </p:cNvCxnSpPr>
          <p:nvPr/>
        </p:nvCxnSpPr>
        <p:spPr>
          <a:xfrm flipH="1">
            <a:off x="8443064" y="1160043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62">
            <p14:nvContentPartPr>
              <p14:cNvPr id="1572" name="Ink 1571">
                <a:extLst>
                  <a:ext uri="{FF2B5EF4-FFF2-40B4-BE49-F238E27FC236}">
                    <a16:creationId xmlns:a16="http://schemas.microsoft.com/office/drawing/2014/main" id="{D2A71540-F2B2-EE44-BB18-DA952BB339C0}"/>
                  </a:ext>
                </a:extLst>
              </p14:cNvPr>
              <p14:cNvContentPartPr/>
              <p14:nvPr/>
            </p14:nvContentPartPr>
            <p14:xfrm>
              <a:off x="8661247" y="1551753"/>
              <a:ext cx="360" cy="360"/>
            </p14:xfrm>
          </p:contentPart>
        </mc:Choice>
        <mc:Fallback xmlns="">
          <p:pic>
            <p:nvPicPr>
              <p:cNvPr id="1572" name="Ink 1571">
                <a:extLst>
                  <a:ext uri="{FF2B5EF4-FFF2-40B4-BE49-F238E27FC236}">
                    <a16:creationId xmlns:a16="http://schemas.microsoft.com/office/drawing/2014/main" id="{D2A71540-F2B2-EE44-BB18-DA952BB339C0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8643247" y="144375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573" name="Straight Connector 1572">
            <a:extLst>
              <a:ext uri="{FF2B5EF4-FFF2-40B4-BE49-F238E27FC236}">
                <a16:creationId xmlns:a16="http://schemas.microsoft.com/office/drawing/2014/main" id="{10652F8C-2DE1-7143-8313-5354055F0F6D}"/>
              </a:ext>
            </a:extLst>
          </p:cNvPr>
          <p:cNvCxnSpPr>
            <a:cxnSpLocks/>
          </p:cNvCxnSpPr>
          <p:nvPr/>
        </p:nvCxnSpPr>
        <p:spPr>
          <a:xfrm flipH="1">
            <a:off x="8400517" y="116765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4" name="Straight Connector 1573">
            <a:extLst>
              <a:ext uri="{FF2B5EF4-FFF2-40B4-BE49-F238E27FC236}">
                <a16:creationId xmlns:a16="http://schemas.microsoft.com/office/drawing/2014/main" id="{3956E0F1-4CD0-044C-9B01-D07523EC038C}"/>
              </a:ext>
            </a:extLst>
          </p:cNvPr>
          <p:cNvCxnSpPr>
            <a:cxnSpLocks/>
          </p:cNvCxnSpPr>
          <p:nvPr/>
        </p:nvCxnSpPr>
        <p:spPr>
          <a:xfrm flipH="1">
            <a:off x="8436876" y="11529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5" name="Straight Connector 1574">
            <a:extLst>
              <a:ext uri="{FF2B5EF4-FFF2-40B4-BE49-F238E27FC236}">
                <a16:creationId xmlns:a16="http://schemas.microsoft.com/office/drawing/2014/main" id="{19A28950-49FF-B140-AFC2-11F09AD543A8}"/>
              </a:ext>
            </a:extLst>
          </p:cNvPr>
          <p:cNvCxnSpPr>
            <a:cxnSpLocks/>
          </p:cNvCxnSpPr>
          <p:nvPr/>
        </p:nvCxnSpPr>
        <p:spPr>
          <a:xfrm flipH="1">
            <a:off x="8472461" y="116997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6" name="Straight Connector 1575">
            <a:extLst>
              <a:ext uri="{FF2B5EF4-FFF2-40B4-BE49-F238E27FC236}">
                <a16:creationId xmlns:a16="http://schemas.microsoft.com/office/drawing/2014/main" id="{391FD0F4-BEA8-824F-BE27-9FF9B0A4E19D}"/>
              </a:ext>
            </a:extLst>
          </p:cNvPr>
          <p:cNvCxnSpPr>
            <a:cxnSpLocks/>
          </p:cNvCxnSpPr>
          <p:nvPr/>
        </p:nvCxnSpPr>
        <p:spPr>
          <a:xfrm flipH="1">
            <a:off x="8573031" y="1187764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7" name="Straight Connector 1576">
            <a:extLst>
              <a:ext uri="{FF2B5EF4-FFF2-40B4-BE49-F238E27FC236}">
                <a16:creationId xmlns:a16="http://schemas.microsoft.com/office/drawing/2014/main" id="{BEDDC4A1-1164-DD40-8C03-CA70FEBE8F29}"/>
              </a:ext>
            </a:extLst>
          </p:cNvPr>
          <p:cNvCxnSpPr>
            <a:cxnSpLocks/>
          </p:cNvCxnSpPr>
          <p:nvPr/>
        </p:nvCxnSpPr>
        <p:spPr>
          <a:xfrm flipH="1">
            <a:off x="8633371" y="1151050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8" name="Straight Connector 1577">
            <a:extLst>
              <a:ext uri="{FF2B5EF4-FFF2-40B4-BE49-F238E27FC236}">
                <a16:creationId xmlns:a16="http://schemas.microsoft.com/office/drawing/2014/main" id="{617F5534-58B8-1E4A-AC05-10254BCCF5FB}"/>
              </a:ext>
            </a:extLst>
          </p:cNvPr>
          <p:cNvCxnSpPr>
            <a:cxnSpLocks/>
          </p:cNvCxnSpPr>
          <p:nvPr/>
        </p:nvCxnSpPr>
        <p:spPr>
          <a:xfrm flipH="1">
            <a:off x="8659674" y="11529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9" name="Straight Connector 1578">
            <a:extLst>
              <a:ext uri="{FF2B5EF4-FFF2-40B4-BE49-F238E27FC236}">
                <a16:creationId xmlns:a16="http://schemas.microsoft.com/office/drawing/2014/main" id="{FB67F01A-68A7-B04D-B156-117F7DAD3B46}"/>
              </a:ext>
            </a:extLst>
          </p:cNvPr>
          <p:cNvCxnSpPr>
            <a:cxnSpLocks/>
          </p:cNvCxnSpPr>
          <p:nvPr/>
        </p:nvCxnSpPr>
        <p:spPr>
          <a:xfrm flipH="1">
            <a:off x="8595464" y="1185443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63">
            <p14:nvContentPartPr>
              <p14:cNvPr id="1580" name="Ink 1579">
                <a:extLst>
                  <a:ext uri="{FF2B5EF4-FFF2-40B4-BE49-F238E27FC236}">
                    <a16:creationId xmlns:a16="http://schemas.microsoft.com/office/drawing/2014/main" id="{110D3711-AB51-E64F-937D-2079C62901E6}"/>
                  </a:ext>
                </a:extLst>
              </p14:cNvPr>
              <p14:cNvContentPartPr/>
              <p14:nvPr/>
            </p14:nvContentPartPr>
            <p14:xfrm>
              <a:off x="8470747" y="1608903"/>
              <a:ext cx="360" cy="360"/>
            </p14:xfrm>
          </p:contentPart>
        </mc:Choice>
        <mc:Fallback xmlns="">
          <p:pic>
            <p:nvPicPr>
              <p:cNvPr id="1580" name="Ink 1579">
                <a:extLst>
                  <a:ext uri="{FF2B5EF4-FFF2-40B4-BE49-F238E27FC236}">
                    <a16:creationId xmlns:a16="http://schemas.microsoft.com/office/drawing/2014/main" id="{110D3711-AB51-E64F-937D-2079C62901E6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8452747" y="150090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64">
            <p14:nvContentPartPr>
              <p14:cNvPr id="1581" name="Ink 1580">
                <a:extLst>
                  <a:ext uri="{FF2B5EF4-FFF2-40B4-BE49-F238E27FC236}">
                    <a16:creationId xmlns:a16="http://schemas.microsoft.com/office/drawing/2014/main" id="{C4F87700-19DE-BC44-AEE7-B4548FA69AF5}"/>
                  </a:ext>
                </a:extLst>
              </p14:cNvPr>
              <p14:cNvContentPartPr/>
              <p14:nvPr/>
            </p14:nvContentPartPr>
            <p14:xfrm>
              <a:off x="8623147" y="1589853"/>
              <a:ext cx="360" cy="360"/>
            </p14:xfrm>
          </p:contentPart>
        </mc:Choice>
        <mc:Fallback xmlns="">
          <p:pic>
            <p:nvPicPr>
              <p:cNvPr id="1581" name="Ink 1580">
                <a:extLst>
                  <a:ext uri="{FF2B5EF4-FFF2-40B4-BE49-F238E27FC236}">
                    <a16:creationId xmlns:a16="http://schemas.microsoft.com/office/drawing/2014/main" id="{C4F87700-19DE-BC44-AEE7-B4548FA69AF5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8605147" y="148185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65">
            <p14:nvContentPartPr>
              <p14:cNvPr id="1582" name="Ink 1581">
                <a:extLst>
                  <a:ext uri="{FF2B5EF4-FFF2-40B4-BE49-F238E27FC236}">
                    <a16:creationId xmlns:a16="http://schemas.microsoft.com/office/drawing/2014/main" id="{8934F8B6-458C-AF4E-8F39-45B932D93668}"/>
                  </a:ext>
                </a:extLst>
              </p14:cNvPr>
              <p14:cNvContentPartPr/>
              <p14:nvPr/>
            </p14:nvContentPartPr>
            <p14:xfrm>
              <a:off x="8400101" y="1551030"/>
              <a:ext cx="360" cy="360"/>
            </p14:xfrm>
          </p:contentPart>
        </mc:Choice>
        <mc:Fallback xmlns="">
          <p:pic>
            <p:nvPicPr>
              <p:cNvPr id="1582" name="Ink 1581">
                <a:extLst>
                  <a:ext uri="{FF2B5EF4-FFF2-40B4-BE49-F238E27FC236}">
                    <a16:creationId xmlns:a16="http://schemas.microsoft.com/office/drawing/2014/main" id="{8934F8B6-458C-AF4E-8F39-45B932D93668}"/>
                  </a:ext>
                </a:extLst>
              </p:cNvPr>
              <p:cNvPicPr/>
              <p:nvPr/>
            </p:nvPicPr>
            <p:blipFill>
              <a:blip r:embed="rId360"/>
              <a:stretch>
                <a:fillRect/>
              </a:stretch>
            </p:blipFill>
            <p:spPr>
              <a:xfrm>
                <a:off x="8382101" y="144303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583" name="Straight Connector 1582">
            <a:extLst>
              <a:ext uri="{FF2B5EF4-FFF2-40B4-BE49-F238E27FC236}">
                <a16:creationId xmlns:a16="http://schemas.microsoft.com/office/drawing/2014/main" id="{DFA3A038-80D9-1A4E-AA6F-686335A0A406}"/>
              </a:ext>
            </a:extLst>
          </p:cNvPr>
          <p:cNvCxnSpPr>
            <a:cxnSpLocks/>
          </p:cNvCxnSpPr>
          <p:nvPr/>
        </p:nvCxnSpPr>
        <p:spPr>
          <a:xfrm flipH="1">
            <a:off x="8455001" y="116228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4" name="Straight Connector 1583">
            <a:extLst>
              <a:ext uri="{FF2B5EF4-FFF2-40B4-BE49-F238E27FC236}">
                <a16:creationId xmlns:a16="http://schemas.microsoft.com/office/drawing/2014/main" id="{E866180D-F330-0D41-9FF9-92BB82F81402}"/>
              </a:ext>
            </a:extLst>
          </p:cNvPr>
          <p:cNvCxnSpPr>
            <a:cxnSpLocks/>
          </p:cNvCxnSpPr>
          <p:nvPr/>
        </p:nvCxnSpPr>
        <p:spPr>
          <a:xfrm flipH="1">
            <a:off x="8559438" y="116460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5" name="Straight Connector 1584">
            <a:extLst>
              <a:ext uri="{FF2B5EF4-FFF2-40B4-BE49-F238E27FC236}">
                <a16:creationId xmlns:a16="http://schemas.microsoft.com/office/drawing/2014/main" id="{75547207-E5C8-D248-B8DC-2BB2326CFF86}"/>
              </a:ext>
            </a:extLst>
          </p:cNvPr>
          <p:cNvCxnSpPr>
            <a:cxnSpLocks/>
          </p:cNvCxnSpPr>
          <p:nvPr/>
        </p:nvCxnSpPr>
        <p:spPr>
          <a:xfrm flipH="1">
            <a:off x="8512248" y="112669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6" name="Straight Connector 1585">
            <a:extLst>
              <a:ext uri="{FF2B5EF4-FFF2-40B4-BE49-F238E27FC236}">
                <a16:creationId xmlns:a16="http://schemas.microsoft.com/office/drawing/2014/main" id="{9FCB251C-673E-434C-89EA-88BF69DC5E3C}"/>
              </a:ext>
            </a:extLst>
          </p:cNvPr>
          <p:cNvCxnSpPr>
            <a:cxnSpLocks/>
          </p:cNvCxnSpPr>
          <p:nvPr/>
        </p:nvCxnSpPr>
        <p:spPr>
          <a:xfrm flipH="1">
            <a:off x="8398528" y="115222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66">
            <p14:nvContentPartPr>
              <p14:cNvPr id="1587" name="Ink 1586">
                <a:extLst>
                  <a:ext uri="{FF2B5EF4-FFF2-40B4-BE49-F238E27FC236}">
                    <a16:creationId xmlns:a16="http://schemas.microsoft.com/office/drawing/2014/main" id="{464A0C8E-A91A-7C4F-A3B3-0439EDD19DB3}"/>
                  </a:ext>
                </a:extLst>
              </p14:cNvPr>
              <p14:cNvContentPartPr/>
              <p14:nvPr/>
            </p14:nvContentPartPr>
            <p14:xfrm>
              <a:off x="8552501" y="1531980"/>
              <a:ext cx="360" cy="360"/>
            </p14:xfrm>
          </p:contentPart>
        </mc:Choice>
        <mc:Fallback xmlns="">
          <p:pic>
            <p:nvPicPr>
              <p:cNvPr id="1587" name="Ink 1586">
                <a:extLst>
                  <a:ext uri="{FF2B5EF4-FFF2-40B4-BE49-F238E27FC236}">
                    <a16:creationId xmlns:a16="http://schemas.microsoft.com/office/drawing/2014/main" id="{464A0C8E-A91A-7C4F-A3B3-0439EDD19DB3}"/>
                  </a:ext>
                </a:extLst>
              </p:cNvPr>
              <p:cNvPicPr/>
              <p:nvPr/>
            </p:nvPicPr>
            <p:blipFill>
              <a:blip r:embed="rId354"/>
              <a:stretch>
                <a:fillRect/>
              </a:stretch>
            </p:blipFill>
            <p:spPr>
              <a:xfrm>
                <a:off x="8534501" y="142398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588" name="Straight Connector 1587">
            <a:extLst>
              <a:ext uri="{FF2B5EF4-FFF2-40B4-BE49-F238E27FC236}">
                <a16:creationId xmlns:a16="http://schemas.microsoft.com/office/drawing/2014/main" id="{1610234E-10D3-4E4E-8AAB-EDB4D13E2B20}"/>
              </a:ext>
            </a:extLst>
          </p:cNvPr>
          <p:cNvCxnSpPr>
            <a:cxnSpLocks/>
          </p:cNvCxnSpPr>
          <p:nvPr/>
        </p:nvCxnSpPr>
        <p:spPr>
          <a:xfrm flipH="1">
            <a:off x="8464285" y="1167991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9" name="Straight Connector 1588">
            <a:extLst>
              <a:ext uri="{FF2B5EF4-FFF2-40B4-BE49-F238E27FC236}">
                <a16:creationId xmlns:a16="http://schemas.microsoft.com/office/drawing/2014/main" id="{C26617E6-3366-FE46-A034-98FC72102E92}"/>
              </a:ext>
            </a:extLst>
          </p:cNvPr>
          <p:cNvCxnSpPr>
            <a:cxnSpLocks/>
          </p:cNvCxnSpPr>
          <p:nvPr/>
        </p:nvCxnSpPr>
        <p:spPr>
          <a:xfrm flipH="1">
            <a:off x="8524625" y="1131277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0" name="Straight Connector 1589">
            <a:extLst>
              <a:ext uri="{FF2B5EF4-FFF2-40B4-BE49-F238E27FC236}">
                <a16:creationId xmlns:a16="http://schemas.microsoft.com/office/drawing/2014/main" id="{50A04DCD-0623-A24D-8003-FCF71E490705}"/>
              </a:ext>
            </a:extLst>
          </p:cNvPr>
          <p:cNvCxnSpPr>
            <a:cxnSpLocks/>
          </p:cNvCxnSpPr>
          <p:nvPr/>
        </p:nvCxnSpPr>
        <p:spPr>
          <a:xfrm flipH="1">
            <a:off x="8550928" y="113317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1" name="Straight Connector 1590">
            <a:extLst>
              <a:ext uri="{FF2B5EF4-FFF2-40B4-BE49-F238E27FC236}">
                <a16:creationId xmlns:a16="http://schemas.microsoft.com/office/drawing/2014/main" id="{8DEFA687-9B30-9045-8628-C98F93F64899}"/>
              </a:ext>
            </a:extLst>
          </p:cNvPr>
          <p:cNvCxnSpPr>
            <a:cxnSpLocks/>
          </p:cNvCxnSpPr>
          <p:nvPr/>
        </p:nvCxnSpPr>
        <p:spPr>
          <a:xfrm flipH="1">
            <a:off x="8486718" y="1165670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67">
            <p14:nvContentPartPr>
              <p14:cNvPr id="1592" name="Ink 1591">
                <a:extLst>
                  <a:ext uri="{FF2B5EF4-FFF2-40B4-BE49-F238E27FC236}">
                    <a16:creationId xmlns:a16="http://schemas.microsoft.com/office/drawing/2014/main" id="{07D1435C-F9D8-CB46-B7FA-90098E599405}"/>
                  </a:ext>
                </a:extLst>
              </p14:cNvPr>
              <p14:cNvContentPartPr/>
              <p14:nvPr/>
            </p14:nvContentPartPr>
            <p14:xfrm>
              <a:off x="8514401" y="1570080"/>
              <a:ext cx="360" cy="360"/>
            </p14:xfrm>
          </p:contentPart>
        </mc:Choice>
        <mc:Fallback xmlns="">
          <p:pic>
            <p:nvPicPr>
              <p:cNvPr id="1592" name="Ink 1591">
                <a:extLst>
                  <a:ext uri="{FF2B5EF4-FFF2-40B4-BE49-F238E27FC236}">
                    <a16:creationId xmlns:a16="http://schemas.microsoft.com/office/drawing/2014/main" id="{07D1435C-F9D8-CB46-B7FA-90098E599405}"/>
                  </a:ext>
                </a:extLst>
              </p:cNvPr>
              <p:cNvPicPr/>
              <p:nvPr/>
            </p:nvPicPr>
            <p:blipFill>
              <a:blip r:embed="rId346"/>
              <a:stretch>
                <a:fillRect/>
              </a:stretch>
            </p:blipFill>
            <p:spPr>
              <a:xfrm>
                <a:off x="8496401" y="146208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68">
            <p14:nvContentPartPr>
              <p14:cNvPr id="1593" name="Ink 1592">
                <a:extLst>
                  <a:ext uri="{FF2B5EF4-FFF2-40B4-BE49-F238E27FC236}">
                    <a16:creationId xmlns:a16="http://schemas.microsoft.com/office/drawing/2014/main" id="{D2FCF624-8C2C-B44C-80F6-F139023F2022}"/>
                  </a:ext>
                </a:extLst>
              </p14:cNvPr>
              <p14:cNvContentPartPr/>
              <p14:nvPr/>
            </p14:nvContentPartPr>
            <p14:xfrm>
              <a:off x="8488242" y="1594685"/>
              <a:ext cx="360" cy="360"/>
            </p14:xfrm>
          </p:contentPart>
        </mc:Choice>
        <mc:Fallback xmlns="">
          <p:pic>
            <p:nvPicPr>
              <p:cNvPr id="1593" name="Ink 1592">
                <a:extLst>
                  <a:ext uri="{FF2B5EF4-FFF2-40B4-BE49-F238E27FC236}">
                    <a16:creationId xmlns:a16="http://schemas.microsoft.com/office/drawing/2014/main" id="{D2FCF624-8C2C-B44C-80F6-F139023F2022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8470242" y="148668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594" name="Straight Connector 1593">
            <a:extLst>
              <a:ext uri="{FF2B5EF4-FFF2-40B4-BE49-F238E27FC236}">
                <a16:creationId xmlns:a16="http://schemas.microsoft.com/office/drawing/2014/main" id="{988315BF-6F7A-2949-9549-B58509931C58}"/>
              </a:ext>
            </a:extLst>
          </p:cNvPr>
          <p:cNvCxnSpPr>
            <a:cxnSpLocks/>
          </p:cNvCxnSpPr>
          <p:nvPr/>
        </p:nvCxnSpPr>
        <p:spPr>
          <a:xfrm flipH="1">
            <a:off x="8400026" y="1186246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5" name="Straight Connector 1594">
            <a:extLst>
              <a:ext uri="{FF2B5EF4-FFF2-40B4-BE49-F238E27FC236}">
                <a16:creationId xmlns:a16="http://schemas.microsoft.com/office/drawing/2014/main" id="{B6EA6820-6727-B042-A607-1FD6BCFDF14D}"/>
              </a:ext>
            </a:extLst>
          </p:cNvPr>
          <p:cNvCxnSpPr>
            <a:cxnSpLocks/>
          </p:cNvCxnSpPr>
          <p:nvPr/>
        </p:nvCxnSpPr>
        <p:spPr>
          <a:xfrm flipH="1">
            <a:off x="8543142" y="120594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6" name="Straight Connector 1595">
            <a:extLst>
              <a:ext uri="{FF2B5EF4-FFF2-40B4-BE49-F238E27FC236}">
                <a16:creationId xmlns:a16="http://schemas.microsoft.com/office/drawing/2014/main" id="{780391F8-81A7-F848-9921-A443366A3DA2}"/>
              </a:ext>
            </a:extLst>
          </p:cNvPr>
          <p:cNvCxnSpPr>
            <a:cxnSpLocks/>
          </p:cNvCxnSpPr>
          <p:nvPr/>
        </p:nvCxnSpPr>
        <p:spPr>
          <a:xfrm flipH="1">
            <a:off x="8647579" y="120826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7" name="Straight Connector 1596">
            <a:extLst>
              <a:ext uri="{FF2B5EF4-FFF2-40B4-BE49-F238E27FC236}">
                <a16:creationId xmlns:a16="http://schemas.microsoft.com/office/drawing/2014/main" id="{A40E9830-B1DA-3643-A86F-1280E2BE2B09}"/>
              </a:ext>
            </a:extLst>
          </p:cNvPr>
          <p:cNvCxnSpPr>
            <a:cxnSpLocks/>
          </p:cNvCxnSpPr>
          <p:nvPr/>
        </p:nvCxnSpPr>
        <p:spPr>
          <a:xfrm flipH="1">
            <a:off x="8600389" y="11703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8" name="Straight Connector 1597">
            <a:extLst>
              <a:ext uri="{FF2B5EF4-FFF2-40B4-BE49-F238E27FC236}">
                <a16:creationId xmlns:a16="http://schemas.microsoft.com/office/drawing/2014/main" id="{8FF011AA-0A48-A348-8F86-43E761E3B5D6}"/>
              </a:ext>
            </a:extLst>
          </p:cNvPr>
          <p:cNvCxnSpPr>
            <a:cxnSpLocks/>
          </p:cNvCxnSpPr>
          <p:nvPr/>
        </p:nvCxnSpPr>
        <p:spPr>
          <a:xfrm flipH="1">
            <a:off x="8460366" y="1193982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9" name="Straight Connector 1598">
            <a:extLst>
              <a:ext uri="{FF2B5EF4-FFF2-40B4-BE49-F238E27FC236}">
                <a16:creationId xmlns:a16="http://schemas.microsoft.com/office/drawing/2014/main" id="{F720D1B1-BC6F-F747-A526-542BF48BC413}"/>
              </a:ext>
            </a:extLst>
          </p:cNvPr>
          <p:cNvCxnSpPr>
            <a:cxnSpLocks/>
          </p:cNvCxnSpPr>
          <p:nvPr/>
        </p:nvCxnSpPr>
        <p:spPr>
          <a:xfrm flipH="1">
            <a:off x="8486669" y="119588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0" name="Straight Connector 1599">
            <a:extLst>
              <a:ext uri="{FF2B5EF4-FFF2-40B4-BE49-F238E27FC236}">
                <a16:creationId xmlns:a16="http://schemas.microsoft.com/office/drawing/2014/main" id="{34930B72-D7AE-2449-978E-8829DFB5A58A}"/>
              </a:ext>
            </a:extLst>
          </p:cNvPr>
          <p:cNvCxnSpPr>
            <a:cxnSpLocks/>
          </p:cNvCxnSpPr>
          <p:nvPr/>
        </p:nvCxnSpPr>
        <p:spPr>
          <a:xfrm flipH="1">
            <a:off x="8422459" y="1183925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69">
            <p14:nvContentPartPr>
              <p14:cNvPr id="1601" name="Ink 1600">
                <a:extLst>
                  <a:ext uri="{FF2B5EF4-FFF2-40B4-BE49-F238E27FC236}">
                    <a16:creationId xmlns:a16="http://schemas.microsoft.com/office/drawing/2014/main" id="{B67A6C1E-F8A0-674D-BDC1-FD835CC80C68}"/>
                  </a:ext>
                </a:extLst>
              </p14:cNvPr>
              <p14:cNvContentPartPr/>
              <p14:nvPr/>
            </p14:nvContentPartPr>
            <p14:xfrm>
              <a:off x="8640642" y="1575635"/>
              <a:ext cx="360" cy="360"/>
            </p14:xfrm>
          </p:contentPart>
        </mc:Choice>
        <mc:Fallback xmlns="">
          <p:pic>
            <p:nvPicPr>
              <p:cNvPr id="1601" name="Ink 1600">
                <a:extLst>
                  <a:ext uri="{FF2B5EF4-FFF2-40B4-BE49-F238E27FC236}">
                    <a16:creationId xmlns:a16="http://schemas.microsoft.com/office/drawing/2014/main" id="{B67A6C1E-F8A0-674D-BDC1-FD835CC80C68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8622642" y="146763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602" name="Straight Connector 1601">
            <a:extLst>
              <a:ext uri="{FF2B5EF4-FFF2-40B4-BE49-F238E27FC236}">
                <a16:creationId xmlns:a16="http://schemas.microsoft.com/office/drawing/2014/main" id="{576E7983-CFA6-3C47-9373-73861589E139}"/>
              </a:ext>
            </a:extLst>
          </p:cNvPr>
          <p:cNvCxnSpPr>
            <a:cxnSpLocks/>
          </p:cNvCxnSpPr>
          <p:nvPr/>
        </p:nvCxnSpPr>
        <p:spPr>
          <a:xfrm flipH="1">
            <a:off x="8416271" y="117683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3" name="Straight Connector 1602">
            <a:extLst>
              <a:ext uri="{FF2B5EF4-FFF2-40B4-BE49-F238E27FC236}">
                <a16:creationId xmlns:a16="http://schemas.microsoft.com/office/drawing/2014/main" id="{806966CD-26F6-034B-BE44-A26BA16CFC8E}"/>
              </a:ext>
            </a:extLst>
          </p:cNvPr>
          <p:cNvCxnSpPr>
            <a:cxnSpLocks/>
          </p:cNvCxnSpPr>
          <p:nvPr/>
        </p:nvCxnSpPr>
        <p:spPr>
          <a:xfrm flipH="1">
            <a:off x="8451856" y="11938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4" name="Straight Connector 1603">
            <a:extLst>
              <a:ext uri="{FF2B5EF4-FFF2-40B4-BE49-F238E27FC236}">
                <a16:creationId xmlns:a16="http://schemas.microsoft.com/office/drawing/2014/main" id="{06F27CCD-897A-C042-93D7-DA2B1E31B934}"/>
              </a:ext>
            </a:extLst>
          </p:cNvPr>
          <p:cNvCxnSpPr>
            <a:cxnSpLocks/>
          </p:cNvCxnSpPr>
          <p:nvPr/>
        </p:nvCxnSpPr>
        <p:spPr>
          <a:xfrm flipH="1">
            <a:off x="8552426" y="1211646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5" name="Straight Connector 1604">
            <a:extLst>
              <a:ext uri="{FF2B5EF4-FFF2-40B4-BE49-F238E27FC236}">
                <a16:creationId xmlns:a16="http://schemas.microsoft.com/office/drawing/2014/main" id="{FA233A86-1682-A947-99F9-0E516C61D69E}"/>
              </a:ext>
            </a:extLst>
          </p:cNvPr>
          <p:cNvCxnSpPr>
            <a:cxnSpLocks/>
          </p:cNvCxnSpPr>
          <p:nvPr/>
        </p:nvCxnSpPr>
        <p:spPr>
          <a:xfrm flipH="1">
            <a:off x="8559800" y="1174932"/>
            <a:ext cx="145026" cy="291919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6" name="Straight Connector 1605">
            <a:extLst>
              <a:ext uri="{FF2B5EF4-FFF2-40B4-BE49-F238E27FC236}">
                <a16:creationId xmlns:a16="http://schemas.microsoft.com/office/drawing/2014/main" id="{E9495EDC-1952-3C44-8982-2CBE659108E2}"/>
              </a:ext>
            </a:extLst>
          </p:cNvPr>
          <p:cNvCxnSpPr>
            <a:cxnSpLocks/>
          </p:cNvCxnSpPr>
          <p:nvPr/>
        </p:nvCxnSpPr>
        <p:spPr>
          <a:xfrm flipH="1">
            <a:off x="8639069" y="117683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7" name="Straight Connector 1606">
            <a:extLst>
              <a:ext uri="{FF2B5EF4-FFF2-40B4-BE49-F238E27FC236}">
                <a16:creationId xmlns:a16="http://schemas.microsoft.com/office/drawing/2014/main" id="{B7E4DEB1-63B0-3C4A-B5C2-8E0AE48B4E4E}"/>
              </a:ext>
            </a:extLst>
          </p:cNvPr>
          <p:cNvCxnSpPr>
            <a:cxnSpLocks/>
          </p:cNvCxnSpPr>
          <p:nvPr/>
        </p:nvCxnSpPr>
        <p:spPr>
          <a:xfrm flipH="1">
            <a:off x="8574859" y="1209325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70">
            <p14:nvContentPartPr>
              <p14:cNvPr id="1608" name="Ink 1607">
                <a:extLst>
                  <a:ext uri="{FF2B5EF4-FFF2-40B4-BE49-F238E27FC236}">
                    <a16:creationId xmlns:a16="http://schemas.microsoft.com/office/drawing/2014/main" id="{7A23024C-96C2-6E4D-A3FB-C7389A9EB4A2}"/>
                  </a:ext>
                </a:extLst>
              </p14:cNvPr>
              <p14:cNvContentPartPr/>
              <p14:nvPr/>
            </p14:nvContentPartPr>
            <p14:xfrm>
              <a:off x="8450142" y="1632785"/>
              <a:ext cx="360" cy="360"/>
            </p14:xfrm>
          </p:contentPart>
        </mc:Choice>
        <mc:Fallback xmlns="">
          <p:pic>
            <p:nvPicPr>
              <p:cNvPr id="1608" name="Ink 1607">
                <a:extLst>
                  <a:ext uri="{FF2B5EF4-FFF2-40B4-BE49-F238E27FC236}">
                    <a16:creationId xmlns:a16="http://schemas.microsoft.com/office/drawing/2014/main" id="{7A23024C-96C2-6E4D-A3FB-C7389A9EB4A2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8432142" y="152478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71">
            <p14:nvContentPartPr>
              <p14:cNvPr id="1609" name="Ink 1608">
                <a:extLst>
                  <a:ext uri="{FF2B5EF4-FFF2-40B4-BE49-F238E27FC236}">
                    <a16:creationId xmlns:a16="http://schemas.microsoft.com/office/drawing/2014/main" id="{217BFF9C-DA3A-134B-B4C5-9B88ED76C8DC}"/>
                  </a:ext>
                </a:extLst>
              </p14:cNvPr>
              <p14:cNvContentPartPr/>
              <p14:nvPr/>
            </p14:nvContentPartPr>
            <p14:xfrm>
              <a:off x="8602542" y="1613735"/>
              <a:ext cx="360" cy="360"/>
            </p14:xfrm>
          </p:contentPart>
        </mc:Choice>
        <mc:Fallback xmlns="">
          <p:pic>
            <p:nvPicPr>
              <p:cNvPr id="1609" name="Ink 1608">
                <a:extLst>
                  <a:ext uri="{FF2B5EF4-FFF2-40B4-BE49-F238E27FC236}">
                    <a16:creationId xmlns:a16="http://schemas.microsoft.com/office/drawing/2014/main" id="{217BFF9C-DA3A-134B-B4C5-9B88ED76C8DC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8584542" y="150573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72">
            <p14:nvContentPartPr>
              <p14:cNvPr id="1610" name="Ink 1609">
                <a:extLst>
                  <a:ext uri="{FF2B5EF4-FFF2-40B4-BE49-F238E27FC236}">
                    <a16:creationId xmlns:a16="http://schemas.microsoft.com/office/drawing/2014/main" id="{CC7E0F4C-547B-A44B-8114-5E2778D3969C}"/>
                  </a:ext>
                </a:extLst>
              </p14:cNvPr>
              <p14:cNvContentPartPr/>
              <p14:nvPr/>
            </p14:nvContentPartPr>
            <p14:xfrm>
              <a:off x="8020656" y="1482698"/>
              <a:ext cx="360" cy="360"/>
            </p14:xfrm>
          </p:contentPart>
        </mc:Choice>
        <mc:Fallback xmlns="">
          <p:pic>
            <p:nvPicPr>
              <p:cNvPr id="1610" name="Ink 1609">
                <a:extLst>
                  <a:ext uri="{FF2B5EF4-FFF2-40B4-BE49-F238E27FC236}">
                    <a16:creationId xmlns:a16="http://schemas.microsoft.com/office/drawing/2014/main" id="{CC7E0F4C-547B-A44B-8114-5E2778D3969C}"/>
                  </a:ext>
                </a:extLst>
              </p:cNvPr>
              <p:cNvPicPr/>
              <p:nvPr/>
            </p:nvPicPr>
            <p:blipFill>
              <a:blip r:embed="rId432"/>
              <a:stretch>
                <a:fillRect/>
              </a:stretch>
            </p:blipFill>
            <p:spPr>
              <a:xfrm>
                <a:off x="8002656" y="1374698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611" name="Straight Connector 1610">
            <a:extLst>
              <a:ext uri="{FF2B5EF4-FFF2-40B4-BE49-F238E27FC236}">
                <a16:creationId xmlns:a16="http://schemas.microsoft.com/office/drawing/2014/main" id="{16B1895C-9D2C-B741-8B89-4DA5F3F95EB3}"/>
              </a:ext>
            </a:extLst>
          </p:cNvPr>
          <p:cNvCxnSpPr>
            <a:cxnSpLocks/>
          </p:cNvCxnSpPr>
          <p:nvPr/>
        </p:nvCxnSpPr>
        <p:spPr>
          <a:xfrm flipH="1">
            <a:off x="8075556" y="10939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2" name="Straight Connector 1611">
            <a:extLst>
              <a:ext uri="{FF2B5EF4-FFF2-40B4-BE49-F238E27FC236}">
                <a16:creationId xmlns:a16="http://schemas.microsoft.com/office/drawing/2014/main" id="{E8E76058-3BE6-2A4D-BFD6-16A6ECDA63A1}"/>
              </a:ext>
            </a:extLst>
          </p:cNvPr>
          <p:cNvCxnSpPr>
            <a:cxnSpLocks/>
          </p:cNvCxnSpPr>
          <p:nvPr/>
        </p:nvCxnSpPr>
        <p:spPr>
          <a:xfrm flipH="1">
            <a:off x="8179993" y="109627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3" name="Straight Connector 1612">
            <a:extLst>
              <a:ext uri="{FF2B5EF4-FFF2-40B4-BE49-F238E27FC236}">
                <a16:creationId xmlns:a16="http://schemas.microsoft.com/office/drawing/2014/main" id="{A24250E6-D1C5-C64B-A4D3-118AE84D508A}"/>
              </a:ext>
            </a:extLst>
          </p:cNvPr>
          <p:cNvCxnSpPr>
            <a:cxnSpLocks/>
          </p:cNvCxnSpPr>
          <p:nvPr/>
        </p:nvCxnSpPr>
        <p:spPr>
          <a:xfrm flipH="1">
            <a:off x="8132803" y="105836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4" name="Straight Connector 1613">
            <a:extLst>
              <a:ext uri="{FF2B5EF4-FFF2-40B4-BE49-F238E27FC236}">
                <a16:creationId xmlns:a16="http://schemas.microsoft.com/office/drawing/2014/main" id="{5E76FC06-E0D8-6242-90F2-754EB3F0E0D2}"/>
              </a:ext>
            </a:extLst>
          </p:cNvPr>
          <p:cNvCxnSpPr>
            <a:cxnSpLocks/>
          </p:cNvCxnSpPr>
          <p:nvPr/>
        </p:nvCxnSpPr>
        <p:spPr>
          <a:xfrm flipH="1">
            <a:off x="7992780" y="1081995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5" name="Straight Connector 1614">
            <a:extLst>
              <a:ext uri="{FF2B5EF4-FFF2-40B4-BE49-F238E27FC236}">
                <a16:creationId xmlns:a16="http://schemas.microsoft.com/office/drawing/2014/main" id="{2FA767B2-7F5A-4547-86B7-43CC8EC5A26F}"/>
              </a:ext>
            </a:extLst>
          </p:cNvPr>
          <p:cNvCxnSpPr>
            <a:cxnSpLocks/>
          </p:cNvCxnSpPr>
          <p:nvPr/>
        </p:nvCxnSpPr>
        <p:spPr>
          <a:xfrm flipH="1">
            <a:off x="8019083" y="10838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73">
            <p14:nvContentPartPr>
              <p14:cNvPr id="1616" name="Ink 1615">
                <a:extLst>
                  <a:ext uri="{FF2B5EF4-FFF2-40B4-BE49-F238E27FC236}">
                    <a16:creationId xmlns:a16="http://schemas.microsoft.com/office/drawing/2014/main" id="{8EEE8810-B09D-1245-957B-089917DBFE8E}"/>
                  </a:ext>
                </a:extLst>
              </p14:cNvPr>
              <p14:cNvContentPartPr/>
              <p14:nvPr/>
            </p14:nvContentPartPr>
            <p14:xfrm>
              <a:off x="8173056" y="1463648"/>
              <a:ext cx="360" cy="360"/>
            </p14:xfrm>
          </p:contentPart>
        </mc:Choice>
        <mc:Fallback xmlns="">
          <p:pic>
            <p:nvPicPr>
              <p:cNvPr id="1616" name="Ink 1615">
                <a:extLst>
                  <a:ext uri="{FF2B5EF4-FFF2-40B4-BE49-F238E27FC236}">
                    <a16:creationId xmlns:a16="http://schemas.microsoft.com/office/drawing/2014/main" id="{8EEE8810-B09D-1245-957B-089917DBFE8E}"/>
                  </a:ext>
                </a:extLst>
              </p:cNvPr>
              <p:cNvPicPr/>
              <p:nvPr/>
            </p:nvPicPr>
            <p:blipFill>
              <a:blip r:embed="rId434"/>
              <a:stretch>
                <a:fillRect/>
              </a:stretch>
            </p:blipFill>
            <p:spPr>
              <a:xfrm>
                <a:off x="8155056" y="1355648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617" name="Straight Connector 1616">
            <a:extLst>
              <a:ext uri="{FF2B5EF4-FFF2-40B4-BE49-F238E27FC236}">
                <a16:creationId xmlns:a16="http://schemas.microsoft.com/office/drawing/2014/main" id="{1A708769-BF0C-BE4E-9727-04FD44040571}"/>
              </a:ext>
            </a:extLst>
          </p:cNvPr>
          <p:cNvCxnSpPr>
            <a:cxnSpLocks/>
          </p:cNvCxnSpPr>
          <p:nvPr/>
        </p:nvCxnSpPr>
        <p:spPr>
          <a:xfrm flipH="1">
            <a:off x="7984270" y="108186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8" name="Straight Connector 1617">
            <a:extLst>
              <a:ext uri="{FF2B5EF4-FFF2-40B4-BE49-F238E27FC236}">
                <a16:creationId xmlns:a16="http://schemas.microsoft.com/office/drawing/2014/main" id="{F619852B-96C0-D54E-81F5-B540499A59C6}"/>
              </a:ext>
            </a:extLst>
          </p:cNvPr>
          <p:cNvCxnSpPr>
            <a:cxnSpLocks/>
          </p:cNvCxnSpPr>
          <p:nvPr/>
        </p:nvCxnSpPr>
        <p:spPr>
          <a:xfrm flipH="1">
            <a:off x="8084840" y="1099659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9" name="Straight Connector 1618">
            <a:extLst>
              <a:ext uri="{FF2B5EF4-FFF2-40B4-BE49-F238E27FC236}">
                <a16:creationId xmlns:a16="http://schemas.microsoft.com/office/drawing/2014/main" id="{07D61222-0BB5-8B46-9F0B-AF944F68DA7E}"/>
              </a:ext>
            </a:extLst>
          </p:cNvPr>
          <p:cNvCxnSpPr>
            <a:cxnSpLocks/>
          </p:cNvCxnSpPr>
          <p:nvPr/>
        </p:nvCxnSpPr>
        <p:spPr>
          <a:xfrm flipH="1">
            <a:off x="8145180" y="1062945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0" name="Straight Connector 1619">
            <a:extLst>
              <a:ext uri="{FF2B5EF4-FFF2-40B4-BE49-F238E27FC236}">
                <a16:creationId xmlns:a16="http://schemas.microsoft.com/office/drawing/2014/main" id="{6651DB9E-EABB-F34F-A687-2FFD5E3897E4}"/>
              </a:ext>
            </a:extLst>
          </p:cNvPr>
          <p:cNvCxnSpPr>
            <a:cxnSpLocks/>
          </p:cNvCxnSpPr>
          <p:nvPr/>
        </p:nvCxnSpPr>
        <p:spPr>
          <a:xfrm flipH="1">
            <a:off x="8171483" y="10648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1" name="Straight Connector 1620">
            <a:extLst>
              <a:ext uri="{FF2B5EF4-FFF2-40B4-BE49-F238E27FC236}">
                <a16:creationId xmlns:a16="http://schemas.microsoft.com/office/drawing/2014/main" id="{3A33792D-F5ED-3B40-BD12-71BD60F58971}"/>
              </a:ext>
            </a:extLst>
          </p:cNvPr>
          <p:cNvCxnSpPr>
            <a:cxnSpLocks/>
          </p:cNvCxnSpPr>
          <p:nvPr/>
        </p:nvCxnSpPr>
        <p:spPr>
          <a:xfrm flipH="1">
            <a:off x="8107273" y="1097338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74">
            <p14:nvContentPartPr>
              <p14:cNvPr id="1622" name="Ink 1621">
                <a:extLst>
                  <a:ext uri="{FF2B5EF4-FFF2-40B4-BE49-F238E27FC236}">
                    <a16:creationId xmlns:a16="http://schemas.microsoft.com/office/drawing/2014/main" id="{3CE22C49-7017-C14A-9953-5B63D1B362CE}"/>
                  </a:ext>
                </a:extLst>
              </p14:cNvPr>
              <p14:cNvContentPartPr/>
              <p14:nvPr/>
            </p14:nvContentPartPr>
            <p14:xfrm>
              <a:off x="7982556" y="1520798"/>
              <a:ext cx="360" cy="360"/>
            </p14:xfrm>
          </p:contentPart>
        </mc:Choice>
        <mc:Fallback xmlns="">
          <p:pic>
            <p:nvPicPr>
              <p:cNvPr id="1622" name="Ink 1621">
                <a:extLst>
                  <a:ext uri="{FF2B5EF4-FFF2-40B4-BE49-F238E27FC236}">
                    <a16:creationId xmlns:a16="http://schemas.microsoft.com/office/drawing/2014/main" id="{3CE22C49-7017-C14A-9953-5B63D1B362CE}"/>
                  </a:ext>
                </a:extLst>
              </p:cNvPr>
              <p:cNvPicPr/>
              <p:nvPr/>
            </p:nvPicPr>
            <p:blipFill>
              <a:blip r:embed="rId432"/>
              <a:stretch>
                <a:fillRect/>
              </a:stretch>
            </p:blipFill>
            <p:spPr>
              <a:xfrm>
                <a:off x="7964556" y="141279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75">
            <p14:nvContentPartPr>
              <p14:cNvPr id="1623" name="Ink 1622">
                <a:extLst>
                  <a:ext uri="{FF2B5EF4-FFF2-40B4-BE49-F238E27FC236}">
                    <a16:creationId xmlns:a16="http://schemas.microsoft.com/office/drawing/2014/main" id="{A45E37D1-E362-9A46-AE78-A4630F16AE32}"/>
                  </a:ext>
                </a:extLst>
              </p14:cNvPr>
              <p14:cNvContentPartPr/>
              <p14:nvPr/>
            </p14:nvContentPartPr>
            <p14:xfrm>
              <a:off x="8134956" y="1501748"/>
              <a:ext cx="360" cy="360"/>
            </p14:xfrm>
          </p:contentPart>
        </mc:Choice>
        <mc:Fallback xmlns="">
          <p:pic>
            <p:nvPicPr>
              <p:cNvPr id="1623" name="Ink 1622">
                <a:extLst>
                  <a:ext uri="{FF2B5EF4-FFF2-40B4-BE49-F238E27FC236}">
                    <a16:creationId xmlns:a16="http://schemas.microsoft.com/office/drawing/2014/main" id="{A45E37D1-E362-9A46-AE78-A4630F16AE32}"/>
                  </a:ext>
                </a:extLst>
              </p:cNvPr>
              <p:cNvPicPr/>
              <p:nvPr/>
            </p:nvPicPr>
            <p:blipFill>
              <a:blip r:embed="rId434"/>
              <a:stretch>
                <a:fillRect/>
              </a:stretch>
            </p:blipFill>
            <p:spPr>
              <a:xfrm>
                <a:off x="8116956" y="139374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76">
            <p14:nvContentPartPr>
              <p14:cNvPr id="1624" name="Ink 1623">
                <a:extLst>
                  <a:ext uri="{FF2B5EF4-FFF2-40B4-BE49-F238E27FC236}">
                    <a16:creationId xmlns:a16="http://schemas.microsoft.com/office/drawing/2014/main" id="{2824C5B7-DB5F-AB43-AEAA-AD1B7D9A9A14}"/>
                  </a:ext>
                </a:extLst>
              </p14:cNvPr>
              <p14:cNvContentPartPr/>
              <p14:nvPr/>
            </p14:nvContentPartPr>
            <p14:xfrm>
              <a:off x="8724530" y="1791323"/>
              <a:ext cx="360" cy="360"/>
            </p14:xfrm>
          </p:contentPart>
        </mc:Choice>
        <mc:Fallback xmlns="">
          <p:pic>
            <p:nvPicPr>
              <p:cNvPr id="1624" name="Ink 1623">
                <a:extLst>
                  <a:ext uri="{FF2B5EF4-FFF2-40B4-BE49-F238E27FC236}">
                    <a16:creationId xmlns:a16="http://schemas.microsoft.com/office/drawing/2014/main" id="{2824C5B7-DB5F-AB43-AEAA-AD1B7D9A9A14}"/>
                  </a:ext>
                </a:extLst>
              </p:cNvPr>
              <p:cNvPicPr/>
              <p:nvPr/>
            </p:nvPicPr>
            <p:blipFill>
              <a:blip r:embed="rId438"/>
              <a:stretch>
                <a:fillRect/>
              </a:stretch>
            </p:blipFill>
            <p:spPr>
              <a:xfrm>
                <a:off x="8706530" y="168332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77">
            <p14:nvContentPartPr>
              <p14:cNvPr id="1625" name="Ink 1624">
                <a:extLst>
                  <a:ext uri="{FF2B5EF4-FFF2-40B4-BE49-F238E27FC236}">
                    <a16:creationId xmlns:a16="http://schemas.microsoft.com/office/drawing/2014/main" id="{172F4FE1-164D-184F-961E-9F2EB8B5D73B}"/>
                  </a:ext>
                </a:extLst>
              </p14:cNvPr>
              <p14:cNvContentPartPr/>
              <p14:nvPr/>
            </p14:nvContentPartPr>
            <p14:xfrm>
              <a:off x="8108797" y="1526353"/>
              <a:ext cx="360" cy="360"/>
            </p14:xfrm>
          </p:contentPart>
        </mc:Choice>
        <mc:Fallback xmlns="">
          <p:pic>
            <p:nvPicPr>
              <p:cNvPr id="1625" name="Ink 1624">
                <a:extLst>
                  <a:ext uri="{FF2B5EF4-FFF2-40B4-BE49-F238E27FC236}">
                    <a16:creationId xmlns:a16="http://schemas.microsoft.com/office/drawing/2014/main" id="{172F4FE1-164D-184F-961E-9F2EB8B5D73B}"/>
                  </a:ext>
                </a:extLst>
              </p:cNvPr>
              <p:cNvPicPr/>
              <p:nvPr/>
            </p:nvPicPr>
            <p:blipFill>
              <a:blip r:embed="rId358"/>
              <a:stretch>
                <a:fillRect/>
              </a:stretch>
            </p:blipFill>
            <p:spPr>
              <a:xfrm>
                <a:off x="8090797" y="141835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626" name="Straight Connector 1625">
            <a:extLst>
              <a:ext uri="{FF2B5EF4-FFF2-40B4-BE49-F238E27FC236}">
                <a16:creationId xmlns:a16="http://schemas.microsoft.com/office/drawing/2014/main" id="{344829BB-2668-954F-B4C0-425E0AF5B4D8}"/>
              </a:ext>
            </a:extLst>
          </p:cNvPr>
          <p:cNvCxnSpPr>
            <a:cxnSpLocks/>
          </p:cNvCxnSpPr>
          <p:nvPr/>
        </p:nvCxnSpPr>
        <p:spPr>
          <a:xfrm flipH="1">
            <a:off x="8020581" y="1117914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7" name="Straight Connector 1626">
            <a:extLst>
              <a:ext uri="{FF2B5EF4-FFF2-40B4-BE49-F238E27FC236}">
                <a16:creationId xmlns:a16="http://schemas.microsoft.com/office/drawing/2014/main" id="{BD54C5C6-FD52-A84D-A24C-A2ACC433DF4C}"/>
              </a:ext>
            </a:extLst>
          </p:cNvPr>
          <p:cNvCxnSpPr>
            <a:cxnSpLocks/>
          </p:cNvCxnSpPr>
          <p:nvPr/>
        </p:nvCxnSpPr>
        <p:spPr>
          <a:xfrm flipH="1">
            <a:off x="8163697" y="113760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8" name="Straight Connector 1627">
            <a:extLst>
              <a:ext uri="{FF2B5EF4-FFF2-40B4-BE49-F238E27FC236}">
                <a16:creationId xmlns:a16="http://schemas.microsoft.com/office/drawing/2014/main" id="{C5C8C8BA-F5B4-8042-874B-5F93032149D5}"/>
              </a:ext>
            </a:extLst>
          </p:cNvPr>
          <p:cNvCxnSpPr>
            <a:cxnSpLocks/>
          </p:cNvCxnSpPr>
          <p:nvPr/>
        </p:nvCxnSpPr>
        <p:spPr>
          <a:xfrm flipH="1">
            <a:off x="8268134" y="113992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9" name="Straight Connector 1628">
            <a:extLst>
              <a:ext uri="{FF2B5EF4-FFF2-40B4-BE49-F238E27FC236}">
                <a16:creationId xmlns:a16="http://schemas.microsoft.com/office/drawing/2014/main" id="{28BBB94E-56A9-204E-B7AD-B53C99A828ED}"/>
              </a:ext>
            </a:extLst>
          </p:cNvPr>
          <p:cNvCxnSpPr>
            <a:cxnSpLocks/>
          </p:cNvCxnSpPr>
          <p:nvPr/>
        </p:nvCxnSpPr>
        <p:spPr>
          <a:xfrm flipH="1">
            <a:off x="8220944" y="11020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0" name="Straight Connector 1629">
            <a:extLst>
              <a:ext uri="{FF2B5EF4-FFF2-40B4-BE49-F238E27FC236}">
                <a16:creationId xmlns:a16="http://schemas.microsoft.com/office/drawing/2014/main" id="{F16510FE-637A-0F46-9EB6-2F943977241C}"/>
              </a:ext>
            </a:extLst>
          </p:cNvPr>
          <p:cNvCxnSpPr>
            <a:cxnSpLocks/>
          </p:cNvCxnSpPr>
          <p:nvPr/>
        </p:nvCxnSpPr>
        <p:spPr>
          <a:xfrm flipH="1">
            <a:off x="8080921" y="1125650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1" name="Straight Connector 1630">
            <a:extLst>
              <a:ext uri="{FF2B5EF4-FFF2-40B4-BE49-F238E27FC236}">
                <a16:creationId xmlns:a16="http://schemas.microsoft.com/office/drawing/2014/main" id="{E88F1544-09F7-A84B-86C6-90A1B6142D2A}"/>
              </a:ext>
            </a:extLst>
          </p:cNvPr>
          <p:cNvCxnSpPr>
            <a:cxnSpLocks/>
          </p:cNvCxnSpPr>
          <p:nvPr/>
        </p:nvCxnSpPr>
        <p:spPr>
          <a:xfrm flipH="1">
            <a:off x="8107224" y="11275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2" name="Straight Connector 1631">
            <a:extLst>
              <a:ext uri="{FF2B5EF4-FFF2-40B4-BE49-F238E27FC236}">
                <a16:creationId xmlns:a16="http://schemas.microsoft.com/office/drawing/2014/main" id="{E031170A-6CDD-E741-BAD4-DF169BCCCDAC}"/>
              </a:ext>
            </a:extLst>
          </p:cNvPr>
          <p:cNvCxnSpPr>
            <a:cxnSpLocks/>
          </p:cNvCxnSpPr>
          <p:nvPr/>
        </p:nvCxnSpPr>
        <p:spPr>
          <a:xfrm flipH="1">
            <a:off x="8043014" y="1115593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78">
            <p14:nvContentPartPr>
              <p14:cNvPr id="1633" name="Ink 1632">
                <a:extLst>
                  <a:ext uri="{FF2B5EF4-FFF2-40B4-BE49-F238E27FC236}">
                    <a16:creationId xmlns:a16="http://schemas.microsoft.com/office/drawing/2014/main" id="{316F2331-5C28-6B46-8E81-5EDF1E83D9F0}"/>
                  </a:ext>
                </a:extLst>
              </p14:cNvPr>
              <p14:cNvContentPartPr/>
              <p14:nvPr/>
            </p14:nvContentPartPr>
            <p14:xfrm>
              <a:off x="8261197" y="1507303"/>
              <a:ext cx="360" cy="360"/>
            </p14:xfrm>
          </p:contentPart>
        </mc:Choice>
        <mc:Fallback xmlns="">
          <p:pic>
            <p:nvPicPr>
              <p:cNvPr id="1633" name="Ink 1632">
                <a:extLst>
                  <a:ext uri="{FF2B5EF4-FFF2-40B4-BE49-F238E27FC236}">
                    <a16:creationId xmlns:a16="http://schemas.microsoft.com/office/drawing/2014/main" id="{316F2331-5C28-6B46-8E81-5EDF1E83D9F0}"/>
                  </a:ext>
                </a:extLst>
              </p:cNvPr>
              <p:cNvPicPr/>
              <p:nvPr/>
            </p:nvPicPr>
            <p:blipFill>
              <a:blip r:embed="rId441"/>
              <a:stretch>
                <a:fillRect/>
              </a:stretch>
            </p:blipFill>
            <p:spPr>
              <a:xfrm>
                <a:off x="8243197" y="139930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634" name="Straight Connector 1633">
            <a:extLst>
              <a:ext uri="{FF2B5EF4-FFF2-40B4-BE49-F238E27FC236}">
                <a16:creationId xmlns:a16="http://schemas.microsoft.com/office/drawing/2014/main" id="{3CAB6F2C-3627-EB41-A90A-8C68C1B9B3CE}"/>
              </a:ext>
            </a:extLst>
          </p:cNvPr>
          <p:cNvCxnSpPr>
            <a:cxnSpLocks/>
          </p:cNvCxnSpPr>
          <p:nvPr/>
        </p:nvCxnSpPr>
        <p:spPr>
          <a:xfrm flipH="1">
            <a:off x="8000467" y="112320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5" name="Straight Connector 1634">
            <a:extLst>
              <a:ext uri="{FF2B5EF4-FFF2-40B4-BE49-F238E27FC236}">
                <a16:creationId xmlns:a16="http://schemas.microsoft.com/office/drawing/2014/main" id="{8865F80D-CCB1-D04D-8843-EAB625B02739}"/>
              </a:ext>
            </a:extLst>
          </p:cNvPr>
          <p:cNvCxnSpPr>
            <a:cxnSpLocks/>
          </p:cNvCxnSpPr>
          <p:nvPr/>
        </p:nvCxnSpPr>
        <p:spPr>
          <a:xfrm flipH="1">
            <a:off x="8036826" y="11085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6" name="Straight Connector 1635">
            <a:extLst>
              <a:ext uri="{FF2B5EF4-FFF2-40B4-BE49-F238E27FC236}">
                <a16:creationId xmlns:a16="http://schemas.microsoft.com/office/drawing/2014/main" id="{2A4F5418-55F7-924D-BE63-2F05A9E8A6A1}"/>
              </a:ext>
            </a:extLst>
          </p:cNvPr>
          <p:cNvCxnSpPr>
            <a:cxnSpLocks/>
          </p:cNvCxnSpPr>
          <p:nvPr/>
        </p:nvCxnSpPr>
        <p:spPr>
          <a:xfrm flipH="1">
            <a:off x="8072411" y="112552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7" name="Straight Connector 1636">
            <a:extLst>
              <a:ext uri="{FF2B5EF4-FFF2-40B4-BE49-F238E27FC236}">
                <a16:creationId xmlns:a16="http://schemas.microsoft.com/office/drawing/2014/main" id="{F6FD75FD-FA8E-7543-B45B-B329B1A3126E}"/>
              </a:ext>
            </a:extLst>
          </p:cNvPr>
          <p:cNvCxnSpPr>
            <a:cxnSpLocks/>
          </p:cNvCxnSpPr>
          <p:nvPr/>
        </p:nvCxnSpPr>
        <p:spPr>
          <a:xfrm flipH="1">
            <a:off x="8172981" y="1143314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8" name="Straight Connector 1637">
            <a:extLst>
              <a:ext uri="{FF2B5EF4-FFF2-40B4-BE49-F238E27FC236}">
                <a16:creationId xmlns:a16="http://schemas.microsoft.com/office/drawing/2014/main" id="{A1258A7C-C3A0-F745-9C99-22C68A41A4D9}"/>
              </a:ext>
            </a:extLst>
          </p:cNvPr>
          <p:cNvCxnSpPr>
            <a:cxnSpLocks/>
          </p:cNvCxnSpPr>
          <p:nvPr/>
        </p:nvCxnSpPr>
        <p:spPr>
          <a:xfrm flipH="1">
            <a:off x="8233321" y="1106600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9" name="Straight Connector 1638">
            <a:extLst>
              <a:ext uri="{FF2B5EF4-FFF2-40B4-BE49-F238E27FC236}">
                <a16:creationId xmlns:a16="http://schemas.microsoft.com/office/drawing/2014/main" id="{516BD63A-33E0-4943-B972-C43BC2EB7A6E}"/>
              </a:ext>
            </a:extLst>
          </p:cNvPr>
          <p:cNvCxnSpPr>
            <a:cxnSpLocks/>
          </p:cNvCxnSpPr>
          <p:nvPr/>
        </p:nvCxnSpPr>
        <p:spPr>
          <a:xfrm flipH="1">
            <a:off x="8259624" y="11085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0" name="Straight Connector 1639">
            <a:extLst>
              <a:ext uri="{FF2B5EF4-FFF2-40B4-BE49-F238E27FC236}">
                <a16:creationId xmlns:a16="http://schemas.microsoft.com/office/drawing/2014/main" id="{FABB9678-69AB-BB40-8E26-2D518AA59414}"/>
              </a:ext>
            </a:extLst>
          </p:cNvPr>
          <p:cNvCxnSpPr>
            <a:cxnSpLocks/>
          </p:cNvCxnSpPr>
          <p:nvPr/>
        </p:nvCxnSpPr>
        <p:spPr>
          <a:xfrm flipH="1">
            <a:off x="8195414" y="1140993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79">
            <p14:nvContentPartPr>
              <p14:cNvPr id="1641" name="Ink 1640">
                <a:extLst>
                  <a:ext uri="{FF2B5EF4-FFF2-40B4-BE49-F238E27FC236}">
                    <a16:creationId xmlns:a16="http://schemas.microsoft.com/office/drawing/2014/main" id="{27C4FB79-2EAB-724B-9800-DFA2CF641479}"/>
                  </a:ext>
                </a:extLst>
              </p14:cNvPr>
              <p14:cNvContentPartPr/>
              <p14:nvPr/>
            </p14:nvContentPartPr>
            <p14:xfrm>
              <a:off x="8070697" y="1564453"/>
              <a:ext cx="360" cy="360"/>
            </p14:xfrm>
          </p:contentPart>
        </mc:Choice>
        <mc:Fallback xmlns="">
          <p:pic>
            <p:nvPicPr>
              <p:cNvPr id="1641" name="Ink 1640">
                <a:extLst>
                  <a:ext uri="{FF2B5EF4-FFF2-40B4-BE49-F238E27FC236}">
                    <a16:creationId xmlns:a16="http://schemas.microsoft.com/office/drawing/2014/main" id="{27C4FB79-2EAB-724B-9800-DFA2CF641479}"/>
                  </a:ext>
                </a:extLst>
              </p:cNvPr>
              <p:cNvPicPr/>
              <p:nvPr/>
            </p:nvPicPr>
            <p:blipFill>
              <a:blip r:embed="rId358"/>
              <a:stretch>
                <a:fillRect/>
              </a:stretch>
            </p:blipFill>
            <p:spPr>
              <a:xfrm>
                <a:off x="8052697" y="145645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80">
            <p14:nvContentPartPr>
              <p14:cNvPr id="1642" name="Ink 1641">
                <a:extLst>
                  <a:ext uri="{FF2B5EF4-FFF2-40B4-BE49-F238E27FC236}">
                    <a16:creationId xmlns:a16="http://schemas.microsoft.com/office/drawing/2014/main" id="{5FD1D853-EBA9-A349-B6CB-894E6F4F0BA0}"/>
                  </a:ext>
                </a:extLst>
              </p14:cNvPr>
              <p14:cNvContentPartPr/>
              <p14:nvPr/>
            </p14:nvContentPartPr>
            <p14:xfrm>
              <a:off x="8223097" y="1545403"/>
              <a:ext cx="360" cy="360"/>
            </p14:xfrm>
          </p:contentPart>
        </mc:Choice>
        <mc:Fallback xmlns="">
          <p:pic>
            <p:nvPicPr>
              <p:cNvPr id="1642" name="Ink 1641">
                <a:extLst>
                  <a:ext uri="{FF2B5EF4-FFF2-40B4-BE49-F238E27FC236}">
                    <a16:creationId xmlns:a16="http://schemas.microsoft.com/office/drawing/2014/main" id="{5FD1D853-EBA9-A349-B6CB-894E6F4F0BA0}"/>
                  </a:ext>
                </a:extLst>
              </p:cNvPr>
              <p:cNvPicPr/>
              <p:nvPr/>
            </p:nvPicPr>
            <p:blipFill>
              <a:blip r:embed="rId441"/>
              <a:stretch>
                <a:fillRect/>
              </a:stretch>
            </p:blipFill>
            <p:spPr>
              <a:xfrm>
                <a:off x="8205097" y="143740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81">
            <p14:nvContentPartPr>
              <p14:cNvPr id="1643" name="Ink 1642">
                <a:extLst>
                  <a:ext uri="{FF2B5EF4-FFF2-40B4-BE49-F238E27FC236}">
                    <a16:creationId xmlns:a16="http://schemas.microsoft.com/office/drawing/2014/main" id="{6E8FF83E-486F-6B42-8873-9AFA95D3BB5C}"/>
                  </a:ext>
                </a:extLst>
              </p14:cNvPr>
              <p14:cNvContentPartPr/>
              <p14:nvPr/>
            </p14:nvContentPartPr>
            <p14:xfrm>
              <a:off x="8000051" y="1506580"/>
              <a:ext cx="360" cy="360"/>
            </p14:xfrm>
          </p:contentPart>
        </mc:Choice>
        <mc:Fallback xmlns="">
          <p:pic>
            <p:nvPicPr>
              <p:cNvPr id="1643" name="Ink 1642">
                <a:extLst>
                  <a:ext uri="{FF2B5EF4-FFF2-40B4-BE49-F238E27FC236}">
                    <a16:creationId xmlns:a16="http://schemas.microsoft.com/office/drawing/2014/main" id="{6E8FF83E-486F-6B42-8873-9AFA95D3BB5C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7982051" y="139858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644" name="Straight Connector 1643">
            <a:extLst>
              <a:ext uri="{FF2B5EF4-FFF2-40B4-BE49-F238E27FC236}">
                <a16:creationId xmlns:a16="http://schemas.microsoft.com/office/drawing/2014/main" id="{AB31E49B-7FD7-E14C-AE59-3E50228FE96B}"/>
              </a:ext>
            </a:extLst>
          </p:cNvPr>
          <p:cNvCxnSpPr>
            <a:cxnSpLocks/>
          </p:cNvCxnSpPr>
          <p:nvPr/>
        </p:nvCxnSpPr>
        <p:spPr>
          <a:xfrm flipH="1">
            <a:off x="8054951" y="111783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5" name="Straight Connector 1644">
            <a:extLst>
              <a:ext uri="{FF2B5EF4-FFF2-40B4-BE49-F238E27FC236}">
                <a16:creationId xmlns:a16="http://schemas.microsoft.com/office/drawing/2014/main" id="{1F64420B-BDF7-B541-8B92-095178DA2502}"/>
              </a:ext>
            </a:extLst>
          </p:cNvPr>
          <p:cNvCxnSpPr>
            <a:cxnSpLocks/>
          </p:cNvCxnSpPr>
          <p:nvPr/>
        </p:nvCxnSpPr>
        <p:spPr>
          <a:xfrm flipH="1">
            <a:off x="8159388" y="112015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6" name="Straight Connector 1645">
            <a:extLst>
              <a:ext uri="{FF2B5EF4-FFF2-40B4-BE49-F238E27FC236}">
                <a16:creationId xmlns:a16="http://schemas.microsoft.com/office/drawing/2014/main" id="{278C5423-4F25-8A4A-A1C2-8A7E325E5EC7}"/>
              </a:ext>
            </a:extLst>
          </p:cNvPr>
          <p:cNvCxnSpPr>
            <a:cxnSpLocks/>
          </p:cNvCxnSpPr>
          <p:nvPr/>
        </p:nvCxnSpPr>
        <p:spPr>
          <a:xfrm flipH="1">
            <a:off x="8112198" y="108224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7" name="Straight Connector 1646">
            <a:extLst>
              <a:ext uri="{FF2B5EF4-FFF2-40B4-BE49-F238E27FC236}">
                <a16:creationId xmlns:a16="http://schemas.microsoft.com/office/drawing/2014/main" id="{70033E93-22B0-3A40-A5CE-8B5563C8BD35}"/>
              </a:ext>
            </a:extLst>
          </p:cNvPr>
          <p:cNvCxnSpPr>
            <a:cxnSpLocks/>
          </p:cNvCxnSpPr>
          <p:nvPr/>
        </p:nvCxnSpPr>
        <p:spPr>
          <a:xfrm flipH="1">
            <a:off x="7998478" y="110777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82">
            <p14:nvContentPartPr>
              <p14:cNvPr id="1648" name="Ink 1647">
                <a:extLst>
                  <a:ext uri="{FF2B5EF4-FFF2-40B4-BE49-F238E27FC236}">
                    <a16:creationId xmlns:a16="http://schemas.microsoft.com/office/drawing/2014/main" id="{36EFBE4B-0AF0-7D4E-8EF3-2A5981F570E9}"/>
                  </a:ext>
                </a:extLst>
              </p14:cNvPr>
              <p14:cNvContentPartPr/>
              <p14:nvPr/>
            </p14:nvContentPartPr>
            <p14:xfrm>
              <a:off x="8152451" y="1487530"/>
              <a:ext cx="360" cy="360"/>
            </p14:xfrm>
          </p:contentPart>
        </mc:Choice>
        <mc:Fallback xmlns="">
          <p:pic>
            <p:nvPicPr>
              <p:cNvPr id="1648" name="Ink 1647">
                <a:extLst>
                  <a:ext uri="{FF2B5EF4-FFF2-40B4-BE49-F238E27FC236}">
                    <a16:creationId xmlns:a16="http://schemas.microsoft.com/office/drawing/2014/main" id="{36EFBE4B-0AF0-7D4E-8EF3-2A5981F570E9}"/>
                  </a:ext>
                </a:extLst>
              </p:cNvPr>
              <p:cNvPicPr/>
              <p:nvPr/>
            </p:nvPicPr>
            <p:blipFill>
              <a:blip r:embed="rId448"/>
              <a:stretch>
                <a:fillRect/>
              </a:stretch>
            </p:blipFill>
            <p:spPr>
              <a:xfrm>
                <a:off x="8134451" y="137953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649" name="Straight Connector 1648">
            <a:extLst>
              <a:ext uri="{FF2B5EF4-FFF2-40B4-BE49-F238E27FC236}">
                <a16:creationId xmlns:a16="http://schemas.microsoft.com/office/drawing/2014/main" id="{E3BC25AC-F91A-9A4B-B98E-A5290CDB6B25}"/>
              </a:ext>
            </a:extLst>
          </p:cNvPr>
          <p:cNvCxnSpPr>
            <a:cxnSpLocks/>
          </p:cNvCxnSpPr>
          <p:nvPr/>
        </p:nvCxnSpPr>
        <p:spPr>
          <a:xfrm flipH="1">
            <a:off x="8064235" y="1123541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0" name="Straight Connector 1649">
            <a:extLst>
              <a:ext uri="{FF2B5EF4-FFF2-40B4-BE49-F238E27FC236}">
                <a16:creationId xmlns:a16="http://schemas.microsoft.com/office/drawing/2014/main" id="{707EB6BD-F1AA-6040-99C6-3ED625C11E52}"/>
              </a:ext>
            </a:extLst>
          </p:cNvPr>
          <p:cNvCxnSpPr>
            <a:cxnSpLocks/>
          </p:cNvCxnSpPr>
          <p:nvPr/>
        </p:nvCxnSpPr>
        <p:spPr>
          <a:xfrm flipH="1">
            <a:off x="8124575" y="1086827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1" name="Straight Connector 1650">
            <a:extLst>
              <a:ext uri="{FF2B5EF4-FFF2-40B4-BE49-F238E27FC236}">
                <a16:creationId xmlns:a16="http://schemas.microsoft.com/office/drawing/2014/main" id="{06B473D5-C461-1840-831A-6FF96B647299}"/>
              </a:ext>
            </a:extLst>
          </p:cNvPr>
          <p:cNvCxnSpPr>
            <a:cxnSpLocks/>
          </p:cNvCxnSpPr>
          <p:nvPr/>
        </p:nvCxnSpPr>
        <p:spPr>
          <a:xfrm flipH="1">
            <a:off x="8150878" y="108872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2" name="Straight Connector 1651">
            <a:extLst>
              <a:ext uri="{FF2B5EF4-FFF2-40B4-BE49-F238E27FC236}">
                <a16:creationId xmlns:a16="http://schemas.microsoft.com/office/drawing/2014/main" id="{25993587-32D9-7E46-A386-2BA601CF2FCD}"/>
              </a:ext>
            </a:extLst>
          </p:cNvPr>
          <p:cNvCxnSpPr>
            <a:cxnSpLocks/>
          </p:cNvCxnSpPr>
          <p:nvPr/>
        </p:nvCxnSpPr>
        <p:spPr>
          <a:xfrm flipH="1">
            <a:off x="8086668" y="1121220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83">
            <p14:nvContentPartPr>
              <p14:cNvPr id="1653" name="Ink 1652">
                <a:extLst>
                  <a:ext uri="{FF2B5EF4-FFF2-40B4-BE49-F238E27FC236}">
                    <a16:creationId xmlns:a16="http://schemas.microsoft.com/office/drawing/2014/main" id="{0D31A823-E45C-5C43-A6B1-00EF38707281}"/>
                  </a:ext>
                </a:extLst>
              </p14:cNvPr>
              <p14:cNvContentPartPr/>
              <p14:nvPr/>
            </p14:nvContentPartPr>
            <p14:xfrm>
              <a:off x="8114351" y="1525630"/>
              <a:ext cx="360" cy="360"/>
            </p14:xfrm>
          </p:contentPart>
        </mc:Choice>
        <mc:Fallback xmlns="">
          <p:pic>
            <p:nvPicPr>
              <p:cNvPr id="1653" name="Ink 1652">
                <a:extLst>
                  <a:ext uri="{FF2B5EF4-FFF2-40B4-BE49-F238E27FC236}">
                    <a16:creationId xmlns:a16="http://schemas.microsoft.com/office/drawing/2014/main" id="{0D31A823-E45C-5C43-A6B1-00EF38707281}"/>
                  </a:ext>
                </a:extLst>
              </p:cNvPr>
              <p:cNvPicPr/>
              <p:nvPr/>
            </p:nvPicPr>
            <p:blipFill>
              <a:blip r:embed="rId484"/>
              <a:stretch>
                <a:fillRect/>
              </a:stretch>
            </p:blipFill>
            <p:spPr>
              <a:xfrm>
                <a:off x="8096351" y="141763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85">
            <p14:nvContentPartPr>
              <p14:cNvPr id="1654" name="Ink 1653">
                <a:extLst>
                  <a:ext uri="{FF2B5EF4-FFF2-40B4-BE49-F238E27FC236}">
                    <a16:creationId xmlns:a16="http://schemas.microsoft.com/office/drawing/2014/main" id="{2E77E05E-B26A-D642-8305-F0661F83373E}"/>
                  </a:ext>
                </a:extLst>
              </p14:cNvPr>
              <p14:cNvContentPartPr/>
              <p14:nvPr/>
            </p14:nvContentPartPr>
            <p14:xfrm>
              <a:off x="8088192" y="1550235"/>
              <a:ext cx="360" cy="360"/>
            </p14:xfrm>
          </p:contentPart>
        </mc:Choice>
        <mc:Fallback xmlns="">
          <p:pic>
            <p:nvPicPr>
              <p:cNvPr id="1654" name="Ink 1653">
                <a:extLst>
                  <a:ext uri="{FF2B5EF4-FFF2-40B4-BE49-F238E27FC236}">
                    <a16:creationId xmlns:a16="http://schemas.microsoft.com/office/drawing/2014/main" id="{2E77E05E-B26A-D642-8305-F0661F83373E}"/>
                  </a:ext>
                </a:extLst>
              </p:cNvPr>
              <p:cNvPicPr/>
              <p:nvPr/>
            </p:nvPicPr>
            <p:blipFill>
              <a:blip r:embed="rId451"/>
              <a:stretch>
                <a:fillRect/>
              </a:stretch>
            </p:blipFill>
            <p:spPr>
              <a:xfrm>
                <a:off x="8070192" y="144223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655" name="Straight Connector 1654">
            <a:extLst>
              <a:ext uri="{FF2B5EF4-FFF2-40B4-BE49-F238E27FC236}">
                <a16:creationId xmlns:a16="http://schemas.microsoft.com/office/drawing/2014/main" id="{D6A73C33-61BF-3F47-B487-2943A960018C}"/>
              </a:ext>
            </a:extLst>
          </p:cNvPr>
          <p:cNvCxnSpPr>
            <a:cxnSpLocks/>
          </p:cNvCxnSpPr>
          <p:nvPr/>
        </p:nvCxnSpPr>
        <p:spPr>
          <a:xfrm flipH="1">
            <a:off x="7999976" y="1141796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6" name="Straight Connector 1655">
            <a:extLst>
              <a:ext uri="{FF2B5EF4-FFF2-40B4-BE49-F238E27FC236}">
                <a16:creationId xmlns:a16="http://schemas.microsoft.com/office/drawing/2014/main" id="{0F73B511-4800-2843-8416-B96BA44080FF}"/>
              </a:ext>
            </a:extLst>
          </p:cNvPr>
          <p:cNvCxnSpPr>
            <a:cxnSpLocks/>
          </p:cNvCxnSpPr>
          <p:nvPr/>
        </p:nvCxnSpPr>
        <p:spPr>
          <a:xfrm flipH="1">
            <a:off x="8143092" y="116149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7" name="Straight Connector 1656">
            <a:extLst>
              <a:ext uri="{FF2B5EF4-FFF2-40B4-BE49-F238E27FC236}">
                <a16:creationId xmlns:a16="http://schemas.microsoft.com/office/drawing/2014/main" id="{0E4BB93D-8339-7543-A702-404C04379843}"/>
              </a:ext>
            </a:extLst>
          </p:cNvPr>
          <p:cNvCxnSpPr>
            <a:cxnSpLocks/>
          </p:cNvCxnSpPr>
          <p:nvPr/>
        </p:nvCxnSpPr>
        <p:spPr>
          <a:xfrm flipH="1">
            <a:off x="8247529" y="116381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8" name="Straight Connector 1657">
            <a:extLst>
              <a:ext uri="{FF2B5EF4-FFF2-40B4-BE49-F238E27FC236}">
                <a16:creationId xmlns:a16="http://schemas.microsoft.com/office/drawing/2014/main" id="{C2324FB8-823F-7D46-843D-6583BE8A2C9D}"/>
              </a:ext>
            </a:extLst>
          </p:cNvPr>
          <p:cNvCxnSpPr>
            <a:cxnSpLocks/>
          </p:cNvCxnSpPr>
          <p:nvPr/>
        </p:nvCxnSpPr>
        <p:spPr>
          <a:xfrm flipH="1">
            <a:off x="8200339" y="11259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9" name="Straight Connector 1658">
            <a:extLst>
              <a:ext uri="{FF2B5EF4-FFF2-40B4-BE49-F238E27FC236}">
                <a16:creationId xmlns:a16="http://schemas.microsoft.com/office/drawing/2014/main" id="{C4277171-4371-AA4A-8D83-DFE0220C993B}"/>
              </a:ext>
            </a:extLst>
          </p:cNvPr>
          <p:cNvCxnSpPr>
            <a:cxnSpLocks/>
          </p:cNvCxnSpPr>
          <p:nvPr/>
        </p:nvCxnSpPr>
        <p:spPr>
          <a:xfrm flipH="1">
            <a:off x="8060316" y="1149532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0" name="Straight Connector 1659">
            <a:extLst>
              <a:ext uri="{FF2B5EF4-FFF2-40B4-BE49-F238E27FC236}">
                <a16:creationId xmlns:a16="http://schemas.microsoft.com/office/drawing/2014/main" id="{CBA13D9D-BCFE-BE45-87AF-901DCB02C15C}"/>
              </a:ext>
            </a:extLst>
          </p:cNvPr>
          <p:cNvCxnSpPr>
            <a:cxnSpLocks/>
          </p:cNvCxnSpPr>
          <p:nvPr/>
        </p:nvCxnSpPr>
        <p:spPr>
          <a:xfrm flipH="1">
            <a:off x="8086619" y="115143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1" name="Straight Connector 1660">
            <a:extLst>
              <a:ext uri="{FF2B5EF4-FFF2-40B4-BE49-F238E27FC236}">
                <a16:creationId xmlns:a16="http://schemas.microsoft.com/office/drawing/2014/main" id="{4D03E4EB-CFB2-BD42-B1A6-14EC235BEE4A}"/>
              </a:ext>
            </a:extLst>
          </p:cNvPr>
          <p:cNvCxnSpPr>
            <a:cxnSpLocks/>
          </p:cNvCxnSpPr>
          <p:nvPr/>
        </p:nvCxnSpPr>
        <p:spPr>
          <a:xfrm flipH="1">
            <a:off x="8022409" y="1139475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86">
            <p14:nvContentPartPr>
              <p14:cNvPr id="1662" name="Ink 1661">
                <a:extLst>
                  <a:ext uri="{FF2B5EF4-FFF2-40B4-BE49-F238E27FC236}">
                    <a16:creationId xmlns:a16="http://schemas.microsoft.com/office/drawing/2014/main" id="{A4F190F6-3E56-A643-9050-82F68324F123}"/>
                  </a:ext>
                </a:extLst>
              </p14:cNvPr>
              <p14:cNvContentPartPr/>
              <p14:nvPr/>
            </p14:nvContentPartPr>
            <p14:xfrm>
              <a:off x="8240592" y="1531185"/>
              <a:ext cx="360" cy="360"/>
            </p14:xfrm>
          </p:contentPart>
        </mc:Choice>
        <mc:Fallback xmlns="">
          <p:pic>
            <p:nvPicPr>
              <p:cNvPr id="1662" name="Ink 1661">
                <a:extLst>
                  <a:ext uri="{FF2B5EF4-FFF2-40B4-BE49-F238E27FC236}">
                    <a16:creationId xmlns:a16="http://schemas.microsoft.com/office/drawing/2014/main" id="{A4F190F6-3E56-A643-9050-82F68324F123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8222592" y="142318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663" name="Straight Connector 1662">
            <a:extLst>
              <a:ext uri="{FF2B5EF4-FFF2-40B4-BE49-F238E27FC236}">
                <a16:creationId xmlns:a16="http://schemas.microsoft.com/office/drawing/2014/main" id="{5D834BEF-DD73-C94C-A986-44EE89FE9653}"/>
              </a:ext>
            </a:extLst>
          </p:cNvPr>
          <p:cNvCxnSpPr>
            <a:cxnSpLocks/>
          </p:cNvCxnSpPr>
          <p:nvPr/>
        </p:nvCxnSpPr>
        <p:spPr>
          <a:xfrm flipH="1">
            <a:off x="8016221" y="113238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4" name="Straight Connector 1663">
            <a:extLst>
              <a:ext uri="{FF2B5EF4-FFF2-40B4-BE49-F238E27FC236}">
                <a16:creationId xmlns:a16="http://schemas.microsoft.com/office/drawing/2014/main" id="{6BE98B41-A0EC-BA49-B94A-FC53C08D21FD}"/>
              </a:ext>
            </a:extLst>
          </p:cNvPr>
          <p:cNvCxnSpPr>
            <a:cxnSpLocks/>
          </p:cNvCxnSpPr>
          <p:nvPr/>
        </p:nvCxnSpPr>
        <p:spPr>
          <a:xfrm flipH="1">
            <a:off x="8051806" y="11494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5" name="Straight Connector 1664">
            <a:extLst>
              <a:ext uri="{FF2B5EF4-FFF2-40B4-BE49-F238E27FC236}">
                <a16:creationId xmlns:a16="http://schemas.microsoft.com/office/drawing/2014/main" id="{A94A50CB-3E4B-2447-A28F-60B249837C05}"/>
              </a:ext>
            </a:extLst>
          </p:cNvPr>
          <p:cNvCxnSpPr>
            <a:cxnSpLocks/>
          </p:cNvCxnSpPr>
          <p:nvPr/>
        </p:nvCxnSpPr>
        <p:spPr>
          <a:xfrm flipH="1">
            <a:off x="8152376" y="1167196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6" name="Straight Connector 1665">
            <a:extLst>
              <a:ext uri="{FF2B5EF4-FFF2-40B4-BE49-F238E27FC236}">
                <a16:creationId xmlns:a16="http://schemas.microsoft.com/office/drawing/2014/main" id="{042093B1-16CE-7D49-A411-F8107AFA9720}"/>
              </a:ext>
            </a:extLst>
          </p:cNvPr>
          <p:cNvCxnSpPr>
            <a:cxnSpLocks/>
          </p:cNvCxnSpPr>
          <p:nvPr/>
        </p:nvCxnSpPr>
        <p:spPr>
          <a:xfrm flipH="1">
            <a:off x="8159750" y="1130482"/>
            <a:ext cx="145026" cy="291919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7" name="Straight Connector 1666">
            <a:extLst>
              <a:ext uri="{FF2B5EF4-FFF2-40B4-BE49-F238E27FC236}">
                <a16:creationId xmlns:a16="http://schemas.microsoft.com/office/drawing/2014/main" id="{7775C5D1-B0F3-5943-B2FC-C6B2E88DECCE}"/>
              </a:ext>
            </a:extLst>
          </p:cNvPr>
          <p:cNvCxnSpPr>
            <a:cxnSpLocks/>
          </p:cNvCxnSpPr>
          <p:nvPr/>
        </p:nvCxnSpPr>
        <p:spPr>
          <a:xfrm flipH="1">
            <a:off x="8239019" y="113238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8" name="Straight Connector 1667">
            <a:extLst>
              <a:ext uri="{FF2B5EF4-FFF2-40B4-BE49-F238E27FC236}">
                <a16:creationId xmlns:a16="http://schemas.microsoft.com/office/drawing/2014/main" id="{05A47C5B-675F-D74F-A0DB-F602F7F7E911}"/>
              </a:ext>
            </a:extLst>
          </p:cNvPr>
          <p:cNvCxnSpPr>
            <a:cxnSpLocks/>
          </p:cNvCxnSpPr>
          <p:nvPr/>
        </p:nvCxnSpPr>
        <p:spPr>
          <a:xfrm flipH="1">
            <a:off x="8174809" y="1164875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87">
            <p14:nvContentPartPr>
              <p14:cNvPr id="1669" name="Ink 1668">
                <a:extLst>
                  <a:ext uri="{FF2B5EF4-FFF2-40B4-BE49-F238E27FC236}">
                    <a16:creationId xmlns:a16="http://schemas.microsoft.com/office/drawing/2014/main" id="{1C78B464-4694-FD46-B403-2819752B3B9F}"/>
                  </a:ext>
                </a:extLst>
              </p14:cNvPr>
              <p14:cNvContentPartPr/>
              <p14:nvPr/>
            </p14:nvContentPartPr>
            <p14:xfrm>
              <a:off x="8050092" y="1588335"/>
              <a:ext cx="360" cy="360"/>
            </p14:xfrm>
          </p:contentPart>
        </mc:Choice>
        <mc:Fallback xmlns="">
          <p:pic>
            <p:nvPicPr>
              <p:cNvPr id="1669" name="Ink 1668">
                <a:extLst>
                  <a:ext uri="{FF2B5EF4-FFF2-40B4-BE49-F238E27FC236}">
                    <a16:creationId xmlns:a16="http://schemas.microsoft.com/office/drawing/2014/main" id="{1C78B464-4694-FD46-B403-2819752B3B9F}"/>
                  </a:ext>
                </a:extLst>
              </p:cNvPr>
              <p:cNvPicPr/>
              <p:nvPr/>
            </p:nvPicPr>
            <p:blipFill>
              <a:blip r:embed="rId451"/>
              <a:stretch>
                <a:fillRect/>
              </a:stretch>
            </p:blipFill>
            <p:spPr>
              <a:xfrm>
                <a:off x="8032092" y="148033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88">
            <p14:nvContentPartPr>
              <p14:cNvPr id="1670" name="Ink 1669">
                <a:extLst>
                  <a:ext uri="{FF2B5EF4-FFF2-40B4-BE49-F238E27FC236}">
                    <a16:creationId xmlns:a16="http://schemas.microsoft.com/office/drawing/2014/main" id="{6BB7DACB-4562-3F43-8B3A-3CC9DCE4915C}"/>
                  </a:ext>
                </a:extLst>
              </p14:cNvPr>
              <p14:cNvContentPartPr/>
              <p14:nvPr/>
            </p14:nvContentPartPr>
            <p14:xfrm>
              <a:off x="8202492" y="1569285"/>
              <a:ext cx="360" cy="360"/>
            </p14:xfrm>
          </p:contentPart>
        </mc:Choice>
        <mc:Fallback xmlns="">
          <p:pic>
            <p:nvPicPr>
              <p:cNvPr id="1670" name="Ink 1669">
                <a:extLst>
                  <a:ext uri="{FF2B5EF4-FFF2-40B4-BE49-F238E27FC236}">
                    <a16:creationId xmlns:a16="http://schemas.microsoft.com/office/drawing/2014/main" id="{6BB7DACB-4562-3F43-8B3A-3CC9DCE4915C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8184492" y="146128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671" name="Straight Connector 1670">
            <a:extLst>
              <a:ext uri="{FF2B5EF4-FFF2-40B4-BE49-F238E27FC236}">
                <a16:creationId xmlns:a16="http://schemas.microsoft.com/office/drawing/2014/main" id="{7624F943-E7C5-0E42-B688-25DA0F6C6D17}"/>
              </a:ext>
            </a:extLst>
          </p:cNvPr>
          <p:cNvCxnSpPr>
            <a:cxnSpLocks/>
          </p:cNvCxnSpPr>
          <p:nvPr/>
        </p:nvCxnSpPr>
        <p:spPr>
          <a:xfrm flipH="1">
            <a:off x="9687812" y="107384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2" name="Straight Connector 1671">
            <a:extLst>
              <a:ext uri="{FF2B5EF4-FFF2-40B4-BE49-F238E27FC236}">
                <a16:creationId xmlns:a16="http://schemas.microsoft.com/office/drawing/2014/main" id="{9881EB72-6648-FB41-A441-818B6B9109AA}"/>
              </a:ext>
            </a:extLst>
          </p:cNvPr>
          <p:cNvCxnSpPr>
            <a:cxnSpLocks/>
          </p:cNvCxnSpPr>
          <p:nvPr/>
        </p:nvCxnSpPr>
        <p:spPr>
          <a:xfrm flipH="1">
            <a:off x="9719529" y="103789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3" name="Straight Connector 1672">
            <a:extLst>
              <a:ext uri="{FF2B5EF4-FFF2-40B4-BE49-F238E27FC236}">
                <a16:creationId xmlns:a16="http://schemas.microsoft.com/office/drawing/2014/main" id="{D6C450CC-850D-6643-A45F-D9115848C50D}"/>
              </a:ext>
            </a:extLst>
          </p:cNvPr>
          <p:cNvCxnSpPr>
            <a:cxnSpLocks/>
          </p:cNvCxnSpPr>
          <p:nvPr/>
        </p:nvCxnSpPr>
        <p:spPr>
          <a:xfrm flipH="1">
            <a:off x="9840212" y="111829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4" name="Straight Connector 1673">
            <a:extLst>
              <a:ext uri="{FF2B5EF4-FFF2-40B4-BE49-F238E27FC236}">
                <a16:creationId xmlns:a16="http://schemas.microsoft.com/office/drawing/2014/main" id="{64CB3418-F3CC-7A43-87A7-439957EBECCD}"/>
              </a:ext>
            </a:extLst>
          </p:cNvPr>
          <p:cNvCxnSpPr>
            <a:cxnSpLocks/>
          </p:cNvCxnSpPr>
          <p:nvPr/>
        </p:nvCxnSpPr>
        <p:spPr>
          <a:xfrm flipH="1">
            <a:off x="9871929" y="112679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5" name="Straight Connector 1674">
            <a:extLst>
              <a:ext uri="{FF2B5EF4-FFF2-40B4-BE49-F238E27FC236}">
                <a16:creationId xmlns:a16="http://schemas.microsoft.com/office/drawing/2014/main" id="{859FE10D-11F2-9949-9F4C-53555AA4D9F8}"/>
              </a:ext>
            </a:extLst>
          </p:cNvPr>
          <p:cNvCxnSpPr>
            <a:cxnSpLocks/>
          </p:cNvCxnSpPr>
          <p:nvPr/>
        </p:nvCxnSpPr>
        <p:spPr>
          <a:xfrm flipH="1">
            <a:off x="9840212" y="111829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6" name="Straight Connector 1675">
            <a:extLst>
              <a:ext uri="{FF2B5EF4-FFF2-40B4-BE49-F238E27FC236}">
                <a16:creationId xmlns:a16="http://schemas.microsoft.com/office/drawing/2014/main" id="{A44970B7-7984-4D46-B174-AB78F10E915C}"/>
              </a:ext>
            </a:extLst>
          </p:cNvPr>
          <p:cNvCxnSpPr>
            <a:cxnSpLocks/>
          </p:cNvCxnSpPr>
          <p:nvPr/>
        </p:nvCxnSpPr>
        <p:spPr>
          <a:xfrm flipH="1">
            <a:off x="9871929" y="112679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7" name="Straight Connector 1676">
            <a:extLst>
              <a:ext uri="{FF2B5EF4-FFF2-40B4-BE49-F238E27FC236}">
                <a16:creationId xmlns:a16="http://schemas.microsoft.com/office/drawing/2014/main" id="{E763EE74-0D38-214D-8780-3B095F1525AF}"/>
              </a:ext>
            </a:extLst>
          </p:cNvPr>
          <p:cNvCxnSpPr>
            <a:cxnSpLocks/>
          </p:cNvCxnSpPr>
          <p:nvPr/>
        </p:nvCxnSpPr>
        <p:spPr>
          <a:xfrm flipH="1">
            <a:off x="9992612" y="109924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8" name="Straight Connector 1677">
            <a:extLst>
              <a:ext uri="{FF2B5EF4-FFF2-40B4-BE49-F238E27FC236}">
                <a16:creationId xmlns:a16="http://schemas.microsoft.com/office/drawing/2014/main" id="{F4F7B6F3-524F-784F-9BD5-5AC637E78AEB}"/>
              </a:ext>
            </a:extLst>
          </p:cNvPr>
          <p:cNvCxnSpPr>
            <a:cxnSpLocks/>
          </p:cNvCxnSpPr>
          <p:nvPr/>
        </p:nvCxnSpPr>
        <p:spPr>
          <a:xfrm flipH="1">
            <a:off x="10024329" y="110774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9" name="Straight Connector 1678">
            <a:extLst>
              <a:ext uri="{FF2B5EF4-FFF2-40B4-BE49-F238E27FC236}">
                <a16:creationId xmlns:a16="http://schemas.microsoft.com/office/drawing/2014/main" id="{F9280FB7-C810-6542-99D2-4649BAD35693}"/>
              </a:ext>
            </a:extLst>
          </p:cNvPr>
          <p:cNvCxnSpPr>
            <a:cxnSpLocks/>
          </p:cNvCxnSpPr>
          <p:nvPr/>
        </p:nvCxnSpPr>
        <p:spPr>
          <a:xfrm flipH="1">
            <a:off x="9853040" y="112025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89">
            <p14:nvContentPartPr>
              <p14:cNvPr id="1680" name="Ink 1679">
                <a:extLst>
                  <a:ext uri="{FF2B5EF4-FFF2-40B4-BE49-F238E27FC236}">
                    <a16:creationId xmlns:a16="http://schemas.microsoft.com/office/drawing/2014/main" id="{21AB5ACA-BA8F-DB4B-922C-0C71382C4E0D}"/>
                  </a:ext>
                </a:extLst>
              </p14:cNvPr>
              <p14:cNvContentPartPr/>
              <p14:nvPr/>
            </p14:nvContentPartPr>
            <p14:xfrm>
              <a:off x="10281256" y="1520798"/>
              <a:ext cx="360" cy="360"/>
            </p14:xfrm>
          </p:contentPart>
        </mc:Choice>
        <mc:Fallback xmlns="">
          <p:pic>
            <p:nvPicPr>
              <p:cNvPr id="1680" name="Ink 1679">
                <a:extLst>
                  <a:ext uri="{FF2B5EF4-FFF2-40B4-BE49-F238E27FC236}">
                    <a16:creationId xmlns:a16="http://schemas.microsoft.com/office/drawing/2014/main" id="{21AB5ACA-BA8F-DB4B-922C-0C71382C4E0D}"/>
                  </a:ext>
                </a:extLst>
              </p:cNvPr>
              <p:cNvPicPr/>
              <p:nvPr/>
            </p:nvPicPr>
            <p:blipFill>
              <a:blip r:embed="rId432"/>
              <a:stretch>
                <a:fillRect/>
              </a:stretch>
            </p:blipFill>
            <p:spPr>
              <a:xfrm>
                <a:off x="10263256" y="1412798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681" name="Straight Connector 1680">
            <a:extLst>
              <a:ext uri="{FF2B5EF4-FFF2-40B4-BE49-F238E27FC236}">
                <a16:creationId xmlns:a16="http://schemas.microsoft.com/office/drawing/2014/main" id="{2ED96E0C-780D-E94F-B5A1-11297F962871}"/>
              </a:ext>
            </a:extLst>
          </p:cNvPr>
          <p:cNvCxnSpPr>
            <a:cxnSpLocks/>
          </p:cNvCxnSpPr>
          <p:nvPr/>
        </p:nvCxnSpPr>
        <p:spPr>
          <a:xfrm flipH="1">
            <a:off x="10020526" y="113669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2" name="Straight Connector 1681">
            <a:extLst>
              <a:ext uri="{FF2B5EF4-FFF2-40B4-BE49-F238E27FC236}">
                <a16:creationId xmlns:a16="http://schemas.microsoft.com/office/drawing/2014/main" id="{23D66A08-1D20-CB4C-B426-CD0707B1CFE8}"/>
              </a:ext>
            </a:extLst>
          </p:cNvPr>
          <p:cNvCxnSpPr>
            <a:cxnSpLocks/>
          </p:cNvCxnSpPr>
          <p:nvPr/>
        </p:nvCxnSpPr>
        <p:spPr>
          <a:xfrm flipH="1">
            <a:off x="10056885" y="112199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3" name="Straight Connector 1682">
            <a:extLst>
              <a:ext uri="{FF2B5EF4-FFF2-40B4-BE49-F238E27FC236}">
                <a16:creationId xmlns:a16="http://schemas.microsoft.com/office/drawing/2014/main" id="{93A44D80-2F5F-C949-9CDA-442B661E79DD}"/>
              </a:ext>
            </a:extLst>
          </p:cNvPr>
          <p:cNvCxnSpPr>
            <a:cxnSpLocks/>
          </p:cNvCxnSpPr>
          <p:nvPr/>
        </p:nvCxnSpPr>
        <p:spPr>
          <a:xfrm flipH="1">
            <a:off x="10092470" y="109456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4" name="Straight Connector 1683">
            <a:extLst>
              <a:ext uri="{FF2B5EF4-FFF2-40B4-BE49-F238E27FC236}">
                <a16:creationId xmlns:a16="http://schemas.microsoft.com/office/drawing/2014/main" id="{86A22F1C-C90F-B54F-BC5D-24D8F03D8787}"/>
              </a:ext>
            </a:extLst>
          </p:cNvPr>
          <p:cNvCxnSpPr>
            <a:cxnSpLocks/>
          </p:cNvCxnSpPr>
          <p:nvPr/>
        </p:nvCxnSpPr>
        <p:spPr>
          <a:xfrm flipH="1">
            <a:off x="10193040" y="1112359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5" name="Straight Connector 1684">
            <a:extLst>
              <a:ext uri="{FF2B5EF4-FFF2-40B4-BE49-F238E27FC236}">
                <a16:creationId xmlns:a16="http://schemas.microsoft.com/office/drawing/2014/main" id="{C8A31B2B-4304-1846-94A5-D6367B5A1FE3}"/>
              </a:ext>
            </a:extLst>
          </p:cNvPr>
          <p:cNvCxnSpPr>
            <a:cxnSpLocks/>
          </p:cNvCxnSpPr>
          <p:nvPr/>
        </p:nvCxnSpPr>
        <p:spPr>
          <a:xfrm flipH="1">
            <a:off x="9943391" y="11154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6" name="Straight Connector 1685">
            <a:extLst>
              <a:ext uri="{FF2B5EF4-FFF2-40B4-BE49-F238E27FC236}">
                <a16:creationId xmlns:a16="http://schemas.microsoft.com/office/drawing/2014/main" id="{A7D0E7E4-714F-1740-8159-9DA0E8DB5EE0}"/>
              </a:ext>
            </a:extLst>
          </p:cNvPr>
          <p:cNvCxnSpPr>
            <a:cxnSpLocks/>
          </p:cNvCxnSpPr>
          <p:nvPr/>
        </p:nvCxnSpPr>
        <p:spPr>
          <a:xfrm flipH="1">
            <a:off x="10253381" y="1120095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7" name="Straight Connector 1686">
            <a:extLst>
              <a:ext uri="{FF2B5EF4-FFF2-40B4-BE49-F238E27FC236}">
                <a16:creationId xmlns:a16="http://schemas.microsoft.com/office/drawing/2014/main" id="{A0E674A6-0F7D-E542-865A-BF20CAF89FD8}"/>
              </a:ext>
            </a:extLst>
          </p:cNvPr>
          <p:cNvCxnSpPr>
            <a:cxnSpLocks/>
          </p:cNvCxnSpPr>
          <p:nvPr/>
        </p:nvCxnSpPr>
        <p:spPr>
          <a:xfrm flipH="1">
            <a:off x="10215474" y="1110038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90">
            <p14:nvContentPartPr>
              <p14:cNvPr id="1688" name="Ink 1687">
                <a:extLst>
                  <a:ext uri="{FF2B5EF4-FFF2-40B4-BE49-F238E27FC236}">
                    <a16:creationId xmlns:a16="http://schemas.microsoft.com/office/drawing/2014/main" id="{EBB269A3-BCF0-C343-9A32-8CC60123F3C3}"/>
                  </a:ext>
                </a:extLst>
              </p14:cNvPr>
              <p14:cNvContentPartPr/>
              <p14:nvPr/>
            </p14:nvContentPartPr>
            <p14:xfrm>
              <a:off x="10142056" y="1501748"/>
              <a:ext cx="360" cy="360"/>
            </p14:xfrm>
          </p:contentPart>
        </mc:Choice>
        <mc:Fallback xmlns="">
          <p:pic>
            <p:nvPicPr>
              <p:cNvPr id="1688" name="Ink 1687">
                <a:extLst>
                  <a:ext uri="{FF2B5EF4-FFF2-40B4-BE49-F238E27FC236}">
                    <a16:creationId xmlns:a16="http://schemas.microsoft.com/office/drawing/2014/main" id="{EBB269A3-BCF0-C343-9A32-8CC60123F3C3}"/>
                  </a:ext>
                </a:extLst>
              </p:cNvPr>
              <p:cNvPicPr/>
              <p:nvPr/>
            </p:nvPicPr>
            <p:blipFill>
              <a:blip r:embed="rId491"/>
              <a:stretch>
                <a:fillRect/>
              </a:stretch>
            </p:blipFill>
            <p:spPr>
              <a:xfrm>
                <a:off x="10124056" y="1393748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689" name="Straight Connector 1688">
            <a:extLst>
              <a:ext uri="{FF2B5EF4-FFF2-40B4-BE49-F238E27FC236}">
                <a16:creationId xmlns:a16="http://schemas.microsoft.com/office/drawing/2014/main" id="{DB280956-A50B-E94E-A535-1A9DAC5D9E2E}"/>
              </a:ext>
            </a:extLst>
          </p:cNvPr>
          <p:cNvCxnSpPr>
            <a:cxnSpLocks/>
          </p:cNvCxnSpPr>
          <p:nvPr/>
        </p:nvCxnSpPr>
        <p:spPr>
          <a:xfrm flipH="1">
            <a:off x="10150491" y="110913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0" name="Straight Connector 1689">
            <a:extLst>
              <a:ext uri="{FF2B5EF4-FFF2-40B4-BE49-F238E27FC236}">
                <a16:creationId xmlns:a16="http://schemas.microsoft.com/office/drawing/2014/main" id="{5F2FCE7D-CACB-B84A-AA16-E8E540A61D7D}"/>
              </a:ext>
            </a:extLst>
          </p:cNvPr>
          <p:cNvCxnSpPr>
            <a:cxnSpLocks/>
          </p:cNvCxnSpPr>
          <p:nvPr/>
        </p:nvCxnSpPr>
        <p:spPr>
          <a:xfrm flipH="1">
            <a:off x="10172926" y="111764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1" name="Straight Connector 1690">
            <a:extLst>
              <a:ext uri="{FF2B5EF4-FFF2-40B4-BE49-F238E27FC236}">
                <a16:creationId xmlns:a16="http://schemas.microsoft.com/office/drawing/2014/main" id="{7E784723-E86A-BE4D-8B4B-049AF696033B}"/>
              </a:ext>
            </a:extLst>
          </p:cNvPr>
          <p:cNvCxnSpPr>
            <a:cxnSpLocks/>
          </p:cNvCxnSpPr>
          <p:nvPr/>
        </p:nvCxnSpPr>
        <p:spPr>
          <a:xfrm flipH="1">
            <a:off x="10209285" y="11029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2" name="Straight Connector 1691">
            <a:extLst>
              <a:ext uri="{FF2B5EF4-FFF2-40B4-BE49-F238E27FC236}">
                <a16:creationId xmlns:a16="http://schemas.microsoft.com/office/drawing/2014/main" id="{991386EA-A68D-6844-B98D-4011E89586DA}"/>
              </a:ext>
            </a:extLst>
          </p:cNvPr>
          <p:cNvCxnSpPr>
            <a:cxnSpLocks/>
          </p:cNvCxnSpPr>
          <p:nvPr/>
        </p:nvCxnSpPr>
        <p:spPr>
          <a:xfrm flipH="1">
            <a:off x="10124962" y="105111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92">
            <p14:nvContentPartPr>
              <p14:cNvPr id="1693" name="Ink 1692">
                <a:extLst>
                  <a:ext uri="{FF2B5EF4-FFF2-40B4-BE49-F238E27FC236}">
                    <a16:creationId xmlns:a16="http://schemas.microsoft.com/office/drawing/2014/main" id="{E851FEFC-1EFC-9345-814A-56E59E9F1633}"/>
                  </a:ext>
                </a:extLst>
              </p14:cNvPr>
              <p14:cNvContentPartPr/>
              <p14:nvPr/>
            </p14:nvContentPartPr>
            <p14:xfrm>
              <a:off x="10243156" y="1558898"/>
              <a:ext cx="360" cy="360"/>
            </p14:xfrm>
          </p:contentPart>
        </mc:Choice>
        <mc:Fallback xmlns="">
          <p:pic>
            <p:nvPicPr>
              <p:cNvPr id="1693" name="Ink 1692">
                <a:extLst>
                  <a:ext uri="{FF2B5EF4-FFF2-40B4-BE49-F238E27FC236}">
                    <a16:creationId xmlns:a16="http://schemas.microsoft.com/office/drawing/2014/main" id="{E851FEFC-1EFC-9345-814A-56E59E9F1633}"/>
                  </a:ext>
                </a:extLst>
              </p:cNvPr>
              <p:cNvPicPr/>
              <p:nvPr/>
            </p:nvPicPr>
            <p:blipFill>
              <a:blip r:embed="rId432"/>
              <a:stretch>
                <a:fillRect/>
              </a:stretch>
            </p:blipFill>
            <p:spPr>
              <a:xfrm>
                <a:off x="10225156" y="145089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93">
            <p14:nvContentPartPr>
              <p14:cNvPr id="1694" name="Ink 1693">
                <a:extLst>
                  <a:ext uri="{FF2B5EF4-FFF2-40B4-BE49-F238E27FC236}">
                    <a16:creationId xmlns:a16="http://schemas.microsoft.com/office/drawing/2014/main" id="{DE63752C-CDFC-3B42-97C7-83A2E5326F01}"/>
                  </a:ext>
                </a:extLst>
              </p14:cNvPr>
              <p14:cNvContentPartPr/>
              <p14:nvPr/>
            </p14:nvContentPartPr>
            <p14:xfrm>
              <a:off x="10103956" y="1539848"/>
              <a:ext cx="360" cy="360"/>
            </p14:xfrm>
          </p:contentPart>
        </mc:Choice>
        <mc:Fallback xmlns="">
          <p:pic>
            <p:nvPicPr>
              <p:cNvPr id="1694" name="Ink 1693">
                <a:extLst>
                  <a:ext uri="{FF2B5EF4-FFF2-40B4-BE49-F238E27FC236}">
                    <a16:creationId xmlns:a16="http://schemas.microsoft.com/office/drawing/2014/main" id="{DE63752C-CDFC-3B42-97C7-83A2E5326F01}"/>
                  </a:ext>
                </a:extLst>
              </p:cNvPr>
              <p:cNvPicPr/>
              <p:nvPr/>
            </p:nvPicPr>
            <p:blipFill>
              <a:blip r:embed="rId491"/>
              <a:stretch>
                <a:fillRect/>
              </a:stretch>
            </p:blipFill>
            <p:spPr>
              <a:xfrm>
                <a:off x="10085956" y="143184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1695" name="Ink 1694">
                <a:extLst>
                  <a:ext uri="{FF2B5EF4-FFF2-40B4-BE49-F238E27FC236}">
                    <a16:creationId xmlns:a16="http://schemas.microsoft.com/office/drawing/2014/main" id="{BBF952B3-0CAE-2846-9056-C8BB12E75913}"/>
                  </a:ext>
                </a:extLst>
              </p14:cNvPr>
              <p14:cNvContentPartPr/>
              <p14:nvPr/>
            </p14:nvContentPartPr>
            <p14:xfrm>
              <a:off x="9963470" y="2052643"/>
              <a:ext cx="360" cy="360"/>
            </p14:xfrm>
          </p:contentPart>
        </mc:Choice>
        <mc:Fallback xmlns="">
          <p:pic>
            <p:nvPicPr>
              <p:cNvPr id="1695" name="Ink 1694">
                <a:extLst>
                  <a:ext uri="{FF2B5EF4-FFF2-40B4-BE49-F238E27FC236}">
                    <a16:creationId xmlns:a16="http://schemas.microsoft.com/office/drawing/2014/main" id="{BBF952B3-0CAE-2846-9056-C8BB12E75913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954470" y="20436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1696" name="Ink 1695">
                <a:extLst>
                  <a:ext uri="{FF2B5EF4-FFF2-40B4-BE49-F238E27FC236}">
                    <a16:creationId xmlns:a16="http://schemas.microsoft.com/office/drawing/2014/main" id="{403AAD4B-8F41-CA4A-ACCD-AF36B9D5A68D}"/>
                  </a:ext>
                </a:extLst>
              </p14:cNvPr>
              <p14:cNvContentPartPr/>
              <p14:nvPr/>
            </p14:nvContentPartPr>
            <p14:xfrm>
              <a:off x="9677270" y="2053363"/>
              <a:ext cx="230400" cy="29520"/>
            </p14:xfrm>
          </p:contentPart>
        </mc:Choice>
        <mc:Fallback xmlns="">
          <p:pic>
            <p:nvPicPr>
              <p:cNvPr id="1696" name="Ink 1695">
                <a:extLst>
                  <a:ext uri="{FF2B5EF4-FFF2-40B4-BE49-F238E27FC236}">
                    <a16:creationId xmlns:a16="http://schemas.microsoft.com/office/drawing/2014/main" id="{403AAD4B-8F41-CA4A-ACCD-AF36B9D5A68D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668256" y="204436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1697" name="Ink 1696">
                <a:extLst>
                  <a:ext uri="{FF2B5EF4-FFF2-40B4-BE49-F238E27FC236}">
                    <a16:creationId xmlns:a16="http://schemas.microsoft.com/office/drawing/2014/main" id="{C85A4FEB-20BD-F84C-9675-BD01ADDB248C}"/>
                  </a:ext>
                </a:extLst>
              </p14:cNvPr>
              <p14:cNvContentPartPr/>
              <p14:nvPr/>
            </p14:nvContentPartPr>
            <p14:xfrm>
              <a:off x="9781310" y="2077123"/>
              <a:ext cx="96120" cy="1440"/>
            </p14:xfrm>
          </p:contentPart>
        </mc:Choice>
        <mc:Fallback xmlns="">
          <p:pic>
            <p:nvPicPr>
              <p:cNvPr id="1697" name="Ink 1696">
                <a:extLst>
                  <a:ext uri="{FF2B5EF4-FFF2-40B4-BE49-F238E27FC236}">
                    <a16:creationId xmlns:a16="http://schemas.microsoft.com/office/drawing/2014/main" id="{C85A4FEB-20BD-F84C-9675-BD01ADDB248C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772310" y="206812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1698" name="Ink 1697">
                <a:extLst>
                  <a:ext uri="{FF2B5EF4-FFF2-40B4-BE49-F238E27FC236}">
                    <a16:creationId xmlns:a16="http://schemas.microsoft.com/office/drawing/2014/main" id="{EE79D6BB-4AD8-634B-BC89-E4ED391BE9E8}"/>
                  </a:ext>
                </a:extLst>
              </p14:cNvPr>
              <p14:cNvContentPartPr/>
              <p14:nvPr/>
            </p14:nvContentPartPr>
            <p14:xfrm>
              <a:off x="9969820" y="2052643"/>
              <a:ext cx="360" cy="360"/>
            </p14:xfrm>
          </p:contentPart>
        </mc:Choice>
        <mc:Fallback xmlns="">
          <p:pic>
            <p:nvPicPr>
              <p:cNvPr id="1698" name="Ink 1697">
                <a:extLst>
                  <a:ext uri="{FF2B5EF4-FFF2-40B4-BE49-F238E27FC236}">
                    <a16:creationId xmlns:a16="http://schemas.microsoft.com/office/drawing/2014/main" id="{EE79D6BB-4AD8-634B-BC89-E4ED391BE9E8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960820" y="20436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1699" name="Ink 1698">
                <a:extLst>
                  <a:ext uri="{FF2B5EF4-FFF2-40B4-BE49-F238E27FC236}">
                    <a16:creationId xmlns:a16="http://schemas.microsoft.com/office/drawing/2014/main" id="{7BBB0C09-4FBF-9F43-B5D3-0F14CA4AD9EB}"/>
                  </a:ext>
                </a:extLst>
              </p14:cNvPr>
              <p14:cNvContentPartPr/>
              <p14:nvPr/>
            </p14:nvContentPartPr>
            <p14:xfrm>
              <a:off x="9683620" y="2053363"/>
              <a:ext cx="230400" cy="29520"/>
            </p14:xfrm>
          </p:contentPart>
        </mc:Choice>
        <mc:Fallback xmlns="">
          <p:pic>
            <p:nvPicPr>
              <p:cNvPr id="1699" name="Ink 1698">
                <a:extLst>
                  <a:ext uri="{FF2B5EF4-FFF2-40B4-BE49-F238E27FC236}">
                    <a16:creationId xmlns:a16="http://schemas.microsoft.com/office/drawing/2014/main" id="{7BBB0C09-4FBF-9F43-B5D3-0F14CA4AD9EB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674606" y="204436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1700" name="Ink 1699">
                <a:extLst>
                  <a:ext uri="{FF2B5EF4-FFF2-40B4-BE49-F238E27FC236}">
                    <a16:creationId xmlns:a16="http://schemas.microsoft.com/office/drawing/2014/main" id="{43788E7B-11BB-7348-8118-1E7843171292}"/>
                  </a:ext>
                </a:extLst>
              </p14:cNvPr>
              <p14:cNvContentPartPr/>
              <p14:nvPr/>
            </p14:nvContentPartPr>
            <p14:xfrm>
              <a:off x="9787660" y="2077123"/>
              <a:ext cx="96120" cy="1440"/>
            </p14:xfrm>
          </p:contentPart>
        </mc:Choice>
        <mc:Fallback xmlns="">
          <p:pic>
            <p:nvPicPr>
              <p:cNvPr id="1700" name="Ink 1699">
                <a:extLst>
                  <a:ext uri="{FF2B5EF4-FFF2-40B4-BE49-F238E27FC236}">
                    <a16:creationId xmlns:a16="http://schemas.microsoft.com/office/drawing/2014/main" id="{43788E7B-11BB-7348-8118-1E7843171292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778660" y="2068123"/>
                <a:ext cx="113760" cy="19080"/>
              </a:xfrm>
              <a:prstGeom prst="rect">
                <a:avLst/>
              </a:prstGeom>
            </p:spPr>
          </p:pic>
        </mc:Fallback>
      </mc:AlternateContent>
      <p:cxnSp>
        <p:nvCxnSpPr>
          <p:cNvPr id="1701" name="Straight Connector 1700">
            <a:extLst>
              <a:ext uri="{FF2B5EF4-FFF2-40B4-BE49-F238E27FC236}">
                <a16:creationId xmlns:a16="http://schemas.microsoft.com/office/drawing/2014/main" id="{31CCACE7-259E-B048-9483-37591B597442}"/>
              </a:ext>
            </a:extLst>
          </p:cNvPr>
          <p:cNvCxnSpPr>
            <a:cxnSpLocks/>
          </p:cNvCxnSpPr>
          <p:nvPr/>
        </p:nvCxnSpPr>
        <p:spPr>
          <a:xfrm flipH="1">
            <a:off x="9775953" y="111749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2" name="Straight Connector 1701">
            <a:extLst>
              <a:ext uri="{FF2B5EF4-FFF2-40B4-BE49-F238E27FC236}">
                <a16:creationId xmlns:a16="http://schemas.microsoft.com/office/drawing/2014/main" id="{B5A81AA2-EC86-CF43-ADA7-FB10CECC1F52}"/>
              </a:ext>
            </a:extLst>
          </p:cNvPr>
          <p:cNvCxnSpPr>
            <a:cxnSpLocks/>
          </p:cNvCxnSpPr>
          <p:nvPr/>
        </p:nvCxnSpPr>
        <p:spPr>
          <a:xfrm flipH="1">
            <a:off x="9807670" y="11450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3" name="Straight Connector 1702">
            <a:extLst>
              <a:ext uri="{FF2B5EF4-FFF2-40B4-BE49-F238E27FC236}">
                <a16:creationId xmlns:a16="http://schemas.microsoft.com/office/drawing/2014/main" id="{68966BFA-0A14-B241-9FC8-ABAF649E157D}"/>
              </a:ext>
            </a:extLst>
          </p:cNvPr>
          <p:cNvCxnSpPr>
            <a:cxnSpLocks/>
          </p:cNvCxnSpPr>
          <p:nvPr/>
        </p:nvCxnSpPr>
        <p:spPr>
          <a:xfrm flipH="1">
            <a:off x="9928353" y="116194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4" name="Straight Connector 1703">
            <a:extLst>
              <a:ext uri="{FF2B5EF4-FFF2-40B4-BE49-F238E27FC236}">
                <a16:creationId xmlns:a16="http://schemas.microsoft.com/office/drawing/2014/main" id="{67E2B755-21C0-724E-8146-0A68646DA09D}"/>
              </a:ext>
            </a:extLst>
          </p:cNvPr>
          <p:cNvCxnSpPr>
            <a:cxnSpLocks/>
          </p:cNvCxnSpPr>
          <p:nvPr/>
        </p:nvCxnSpPr>
        <p:spPr>
          <a:xfrm flipH="1">
            <a:off x="9960070" y="11704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5" name="Straight Connector 1704">
            <a:extLst>
              <a:ext uri="{FF2B5EF4-FFF2-40B4-BE49-F238E27FC236}">
                <a16:creationId xmlns:a16="http://schemas.microsoft.com/office/drawing/2014/main" id="{31003256-51C4-CB47-B688-3E3E63AB8836}"/>
              </a:ext>
            </a:extLst>
          </p:cNvPr>
          <p:cNvCxnSpPr>
            <a:cxnSpLocks/>
          </p:cNvCxnSpPr>
          <p:nvPr/>
        </p:nvCxnSpPr>
        <p:spPr>
          <a:xfrm flipH="1">
            <a:off x="9928353" y="116194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6" name="Straight Connector 1705">
            <a:extLst>
              <a:ext uri="{FF2B5EF4-FFF2-40B4-BE49-F238E27FC236}">
                <a16:creationId xmlns:a16="http://schemas.microsoft.com/office/drawing/2014/main" id="{A4AC1AB9-EA5D-564B-AA8B-C3CE53D96DB2}"/>
              </a:ext>
            </a:extLst>
          </p:cNvPr>
          <p:cNvCxnSpPr>
            <a:cxnSpLocks/>
          </p:cNvCxnSpPr>
          <p:nvPr/>
        </p:nvCxnSpPr>
        <p:spPr>
          <a:xfrm flipH="1">
            <a:off x="9960070" y="11704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7" name="Straight Connector 1706">
            <a:extLst>
              <a:ext uri="{FF2B5EF4-FFF2-40B4-BE49-F238E27FC236}">
                <a16:creationId xmlns:a16="http://schemas.microsoft.com/office/drawing/2014/main" id="{2552EE74-D05F-154A-9095-DC0BD0177377}"/>
              </a:ext>
            </a:extLst>
          </p:cNvPr>
          <p:cNvCxnSpPr>
            <a:cxnSpLocks/>
          </p:cNvCxnSpPr>
          <p:nvPr/>
        </p:nvCxnSpPr>
        <p:spPr>
          <a:xfrm flipH="1">
            <a:off x="9649081" y="108136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8" name="Straight Connector 1707">
            <a:extLst>
              <a:ext uri="{FF2B5EF4-FFF2-40B4-BE49-F238E27FC236}">
                <a16:creationId xmlns:a16="http://schemas.microsoft.com/office/drawing/2014/main" id="{E5A31EE3-CA28-1140-8BCA-EAE8711650EF}"/>
              </a:ext>
            </a:extLst>
          </p:cNvPr>
          <p:cNvCxnSpPr>
            <a:cxnSpLocks/>
          </p:cNvCxnSpPr>
          <p:nvPr/>
        </p:nvCxnSpPr>
        <p:spPr>
          <a:xfrm flipH="1">
            <a:off x="10080753" y="114289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9" name="Straight Connector 1708">
            <a:extLst>
              <a:ext uri="{FF2B5EF4-FFF2-40B4-BE49-F238E27FC236}">
                <a16:creationId xmlns:a16="http://schemas.microsoft.com/office/drawing/2014/main" id="{DAAE77F4-9FCD-374E-9E81-E347914DE8CC}"/>
              </a:ext>
            </a:extLst>
          </p:cNvPr>
          <p:cNvCxnSpPr>
            <a:cxnSpLocks/>
          </p:cNvCxnSpPr>
          <p:nvPr/>
        </p:nvCxnSpPr>
        <p:spPr>
          <a:xfrm flipH="1">
            <a:off x="10112470" y="11514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0" name="Straight Connector 1709">
            <a:extLst>
              <a:ext uri="{FF2B5EF4-FFF2-40B4-BE49-F238E27FC236}">
                <a16:creationId xmlns:a16="http://schemas.microsoft.com/office/drawing/2014/main" id="{08DBD7BD-B989-8546-A0E4-2CC3C650ED80}"/>
              </a:ext>
            </a:extLst>
          </p:cNvPr>
          <p:cNvCxnSpPr>
            <a:cxnSpLocks/>
          </p:cNvCxnSpPr>
          <p:nvPr/>
        </p:nvCxnSpPr>
        <p:spPr>
          <a:xfrm flipH="1">
            <a:off x="9941181" y="116391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1" name="Straight Connector 1710">
            <a:extLst>
              <a:ext uri="{FF2B5EF4-FFF2-40B4-BE49-F238E27FC236}">
                <a16:creationId xmlns:a16="http://schemas.microsoft.com/office/drawing/2014/main" id="{557C8605-A419-2F4B-85A7-5751920DFD20}"/>
              </a:ext>
            </a:extLst>
          </p:cNvPr>
          <p:cNvCxnSpPr>
            <a:cxnSpLocks/>
          </p:cNvCxnSpPr>
          <p:nvPr/>
        </p:nvCxnSpPr>
        <p:spPr>
          <a:xfrm flipH="1">
            <a:off x="10108667" y="118035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2" name="Straight Connector 1711">
            <a:extLst>
              <a:ext uri="{FF2B5EF4-FFF2-40B4-BE49-F238E27FC236}">
                <a16:creationId xmlns:a16="http://schemas.microsoft.com/office/drawing/2014/main" id="{90AF7199-56E8-3E46-B2B4-9160109589D4}"/>
              </a:ext>
            </a:extLst>
          </p:cNvPr>
          <p:cNvCxnSpPr>
            <a:cxnSpLocks/>
          </p:cNvCxnSpPr>
          <p:nvPr/>
        </p:nvCxnSpPr>
        <p:spPr>
          <a:xfrm flipH="1">
            <a:off x="10145026" y="11656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3" name="Straight Connector 1712">
            <a:extLst>
              <a:ext uri="{FF2B5EF4-FFF2-40B4-BE49-F238E27FC236}">
                <a16:creationId xmlns:a16="http://schemas.microsoft.com/office/drawing/2014/main" id="{A65D38C2-77BE-EB43-91C3-81F79DF24023}"/>
              </a:ext>
            </a:extLst>
          </p:cNvPr>
          <p:cNvCxnSpPr>
            <a:cxnSpLocks/>
          </p:cNvCxnSpPr>
          <p:nvPr/>
        </p:nvCxnSpPr>
        <p:spPr>
          <a:xfrm flipH="1">
            <a:off x="10180611" y="113822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4" name="Straight Connector 1713">
            <a:extLst>
              <a:ext uri="{FF2B5EF4-FFF2-40B4-BE49-F238E27FC236}">
                <a16:creationId xmlns:a16="http://schemas.microsoft.com/office/drawing/2014/main" id="{8AFE9D03-3D4A-E341-A50F-AB88153821F2}"/>
              </a:ext>
            </a:extLst>
          </p:cNvPr>
          <p:cNvCxnSpPr>
            <a:cxnSpLocks/>
          </p:cNvCxnSpPr>
          <p:nvPr/>
        </p:nvCxnSpPr>
        <p:spPr>
          <a:xfrm flipH="1">
            <a:off x="10281181" y="1156014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5" name="Straight Connector 1714">
            <a:extLst>
              <a:ext uri="{FF2B5EF4-FFF2-40B4-BE49-F238E27FC236}">
                <a16:creationId xmlns:a16="http://schemas.microsoft.com/office/drawing/2014/main" id="{93EFF2C6-F67E-A74A-9C44-702103E00AE6}"/>
              </a:ext>
            </a:extLst>
          </p:cNvPr>
          <p:cNvCxnSpPr>
            <a:cxnSpLocks/>
          </p:cNvCxnSpPr>
          <p:nvPr/>
        </p:nvCxnSpPr>
        <p:spPr>
          <a:xfrm flipH="1">
            <a:off x="10031532" y="115910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00">
            <p14:nvContentPartPr>
              <p14:cNvPr id="1716" name="Ink 1715">
                <a:extLst>
                  <a:ext uri="{FF2B5EF4-FFF2-40B4-BE49-F238E27FC236}">
                    <a16:creationId xmlns:a16="http://schemas.microsoft.com/office/drawing/2014/main" id="{FFC75068-9055-C54C-845D-18AC59A3F13F}"/>
                  </a:ext>
                </a:extLst>
              </p14:cNvPr>
              <p14:cNvContentPartPr/>
              <p14:nvPr/>
            </p14:nvContentPartPr>
            <p14:xfrm>
              <a:off x="10230197" y="1545403"/>
              <a:ext cx="360" cy="360"/>
            </p14:xfrm>
          </p:contentPart>
        </mc:Choice>
        <mc:Fallback xmlns="">
          <p:pic>
            <p:nvPicPr>
              <p:cNvPr id="1716" name="Ink 1715">
                <a:extLst>
                  <a:ext uri="{FF2B5EF4-FFF2-40B4-BE49-F238E27FC236}">
                    <a16:creationId xmlns:a16="http://schemas.microsoft.com/office/drawing/2014/main" id="{FFC75068-9055-C54C-845D-18AC59A3F13F}"/>
                  </a:ext>
                </a:extLst>
              </p:cNvPr>
              <p:cNvPicPr/>
              <p:nvPr/>
            </p:nvPicPr>
            <p:blipFill>
              <a:blip r:embed="rId501"/>
              <a:stretch>
                <a:fillRect/>
              </a:stretch>
            </p:blipFill>
            <p:spPr>
              <a:xfrm>
                <a:off x="10212197" y="143740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717" name="Straight Connector 1716">
            <a:extLst>
              <a:ext uri="{FF2B5EF4-FFF2-40B4-BE49-F238E27FC236}">
                <a16:creationId xmlns:a16="http://schemas.microsoft.com/office/drawing/2014/main" id="{1AAEFF58-1F04-FB45-B2C4-1298169B33CA}"/>
              </a:ext>
            </a:extLst>
          </p:cNvPr>
          <p:cNvCxnSpPr>
            <a:cxnSpLocks/>
          </p:cNvCxnSpPr>
          <p:nvPr/>
        </p:nvCxnSpPr>
        <p:spPr>
          <a:xfrm flipH="1">
            <a:off x="10213103" y="109476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02">
            <p14:nvContentPartPr>
              <p14:cNvPr id="1718" name="Ink 1717">
                <a:extLst>
                  <a:ext uri="{FF2B5EF4-FFF2-40B4-BE49-F238E27FC236}">
                    <a16:creationId xmlns:a16="http://schemas.microsoft.com/office/drawing/2014/main" id="{897C8CD9-0301-6E40-9CCD-D0C2F7A6917D}"/>
                  </a:ext>
                </a:extLst>
              </p14:cNvPr>
              <p14:cNvContentPartPr/>
              <p14:nvPr/>
            </p14:nvContentPartPr>
            <p14:xfrm>
              <a:off x="10331297" y="1602553"/>
              <a:ext cx="360" cy="360"/>
            </p14:xfrm>
          </p:contentPart>
        </mc:Choice>
        <mc:Fallback xmlns="">
          <p:pic>
            <p:nvPicPr>
              <p:cNvPr id="1718" name="Ink 1717">
                <a:extLst>
                  <a:ext uri="{FF2B5EF4-FFF2-40B4-BE49-F238E27FC236}">
                    <a16:creationId xmlns:a16="http://schemas.microsoft.com/office/drawing/2014/main" id="{897C8CD9-0301-6E40-9CCD-D0C2F7A6917D}"/>
                  </a:ext>
                </a:extLst>
              </p:cNvPr>
              <p:cNvPicPr/>
              <p:nvPr/>
            </p:nvPicPr>
            <p:blipFill>
              <a:blip r:embed="rId358"/>
              <a:stretch>
                <a:fillRect/>
              </a:stretch>
            </p:blipFill>
            <p:spPr>
              <a:xfrm>
                <a:off x="10313297" y="149455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03">
            <p14:nvContentPartPr>
              <p14:cNvPr id="1719" name="Ink 1718">
                <a:extLst>
                  <a:ext uri="{FF2B5EF4-FFF2-40B4-BE49-F238E27FC236}">
                    <a16:creationId xmlns:a16="http://schemas.microsoft.com/office/drawing/2014/main" id="{A227D0D8-16B3-4E4C-889A-872AF936AE89}"/>
                  </a:ext>
                </a:extLst>
              </p14:cNvPr>
              <p14:cNvContentPartPr/>
              <p14:nvPr/>
            </p14:nvContentPartPr>
            <p14:xfrm>
              <a:off x="10192097" y="1583503"/>
              <a:ext cx="360" cy="360"/>
            </p14:xfrm>
          </p:contentPart>
        </mc:Choice>
        <mc:Fallback xmlns="">
          <p:pic>
            <p:nvPicPr>
              <p:cNvPr id="1719" name="Ink 1718">
                <a:extLst>
                  <a:ext uri="{FF2B5EF4-FFF2-40B4-BE49-F238E27FC236}">
                    <a16:creationId xmlns:a16="http://schemas.microsoft.com/office/drawing/2014/main" id="{A227D0D8-16B3-4E4C-889A-872AF936AE89}"/>
                  </a:ext>
                </a:extLst>
              </p:cNvPr>
              <p:cNvPicPr/>
              <p:nvPr/>
            </p:nvPicPr>
            <p:blipFill>
              <a:blip r:embed="rId501"/>
              <a:stretch>
                <a:fillRect/>
              </a:stretch>
            </p:blipFill>
            <p:spPr>
              <a:xfrm>
                <a:off x="10174097" y="147550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720" name="Straight Connector 1719">
            <a:extLst>
              <a:ext uri="{FF2B5EF4-FFF2-40B4-BE49-F238E27FC236}">
                <a16:creationId xmlns:a16="http://schemas.microsoft.com/office/drawing/2014/main" id="{B4D13E01-ABA5-C541-A2F7-3BE60CC9197E}"/>
              </a:ext>
            </a:extLst>
          </p:cNvPr>
          <p:cNvCxnSpPr>
            <a:cxnSpLocks/>
          </p:cNvCxnSpPr>
          <p:nvPr/>
        </p:nvCxnSpPr>
        <p:spPr>
          <a:xfrm flipH="1">
            <a:off x="9667207" y="10977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1" name="Straight Connector 1720">
            <a:extLst>
              <a:ext uri="{FF2B5EF4-FFF2-40B4-BE49-F238E27FC236}">
                <a16:creationId xmlns:a16="http://schemas.microsoft.com/office/drawing/2014/main" id="{CF3AFEC4-3F78-9A45-90A1-67D791D1DE0F}"/>
              </a:ext>
            </a:extLst>
          </p:cNvPr>
          <p:cNvCxnSpPr>
            <a:cxnSpLocks/>
          </p:cNvCxnSpPr>
          <p:nvPr/>
        </p:nvCxnSpPr>
        <p:spPr>
          <a:xfrm flipH="1">
            <a:off x="9698924" y="106178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2" name="Straight Connector 1721">
            <a:extLst>
              <a:ext uri="{FF2B5EF4-FFF2-40B4-BE49-F238E27FC236}">
                <a16:creationId xmlns:a16="http://schemas.microsoft.com/office/drawing/2014/main" id="{8792860C-0C16-BE42-A830-ED0F971E377D}"/>
              </a:ext>
            </a:extLst>
          </p:cNvPr>
          <p:cNvCxnSpPr>
            <a:cxnSpLocks/>
          </p:cNvCxnSpPr>
          <p:nvPr/>
        </p:nvCxnSpPr>
        <p:spPr>
          <a:xfrm flipH="1">
            <a:off x="9819607" y="11421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3" name="Straight Connector 1722">
            <a:extLst>
              <a:ext uri="{FF2B5EF4-FFF2-40B4-BE49-F238E27FC236}">
                <a16:creationId xmlns:a16="http://schemas.microsoft.com/office/drawing/2014/main" id="{4CF1D4FB-F5A0-A549-A422-655E9B6B483A}"/>
              </a:ext>
            </a:extLst>
          </p:cNvPr>
          <p:cNvCxnSpPr>
            <a:cxnSpLocks/>
          </p:cNvCxnSpPr>
          <p:nvPr/>
        </p:nvCxnSpPr>
        <p:spPr>
          <a:xfrm flipH="1">
            <a:off x="9851324" y="115068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4" name="Straight Connector 1723">
            <a:extLst>
              <a:ext uri="{FF2B5EF4-FFF2-40B4-BE49-F238E27FC236}">
                <a16:creationId xmlns:a16="http://schemas.microsoft.com/office/drawing/2014/main" id="{A460267A-7A82-6347-AC30-11381956C91D}"/>
              </a:ext>
            </a:extLst>
          </p:cNvPr>
          <p:cNvCxnSpPr>
            <a:cxnSpLocks/>
          </p:cNvCxnSpPr>
          <p:nvPr/>
        </p:nvCxnSpPr>
        <p:spPr>
          <a:xfrm flipH="1">
            <a:off x="9819607" y="11421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5" name="Straight Connector 1724">
            <a:extLst>
              <a:ext uri="{FF2B5EF4-FFF2-40B4-BE49-F238E27FC236}">
                <a16:creationId xmlns:a16="http://schemas.microsoft.com/office/drawing/2014/main" id="{111B3639-6BCC-4A48-AB92-AC25BB922E8C}"/>
              </a:ext>
            </a:extLst>
          </p:cNvPr>
          <p:cNvCxnSpPr>
            <a:cxnSpLocks/>
          </p:cNvCxnSpPr>
          <p:nvPr/>
        </p:nvCxnSpPr>
        <p:spPr>
          <a:xfrm flipH="1">
            <a:off x="9851324" y="115068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6" name="Straight Connector 1725">
            <a:extLst>
              <a:ext uri="{FF2B5EF4-FFF2-40B4-BE49-F238E27FC236}">
                <a16:creationId xmlns:a16="http://schemas.microsoft.com/office/drawing/2014/main" id="{60105EF1-E927-004F-9472-B3A201FD3EC2}"/>
              </a:ext>
            </a:extLst>
          </p:cNvPr>
          <p:cNvCxnSpPr>
            <a:cxnSpLocks/>
          </p:cNvCxnSpPr>
          <p:nvPr/>
        </p:nvCxnSpPr>
        <p:spPr>
          <a:xfrm flipH="1">
            <a:off x="9972007" y="11231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7" name="Straight Connector 1726">
            <a:extLst>
              <a:ext uri="{FF2B5EF4-FFF2-40B4-BE49-F238E27FC236}">
                <a16:creationId xmlns:a16="http://schemas.microsoft.com/office/drawing/2014/main" id="{4A3B41C6-5C3F-654A-9D7C-A86989295094}"/>
              </a:ext>
            </a:extLst>
          </p:cNvPr>
          <p:cNvCxnSpPr>
            <a:cxnSpLocks/>
          </p:cNvCxnSpPr>
          <p:nvPr/>
        </p:nvCxnSpPr>
        <p:spPr>
          <a:xfrm flipH="1">
            <a:off x="10003724" y="113163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8" name="Straight Connector 1727">
            <a:extLst>
              <a:ext uri="{FF2B5EF4-FFF2-40B4-BE49-F238E27FC236}">
                <a16:creationId xmlns:a16="http://schemas.microsoft.com/office/drawing/2014/main" id="{E2DBDA70-6760-9040-9258-6D7081030B1D}"/>
              </a:ext>
            </a:extLst>
          </p:cNvPr>
          <p:cNvCxnSpPr>
            <a:cxnSpLocks/>
          </p:cNvCxnSpPr>
          <p:nvPr/>
        </p:nvCxnSpPr>
        <p:spPr>
          <a:xfrm flipH="1">
            <a:off x="9832435" y="114413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04">
            <p14:nvContentPartPr>
              <p14:cNvPr id="1729" name="Ink 1728">
                <a:extLst>
                  <a:ext uri="{FF2B5EF4-FFF2-40B4-BE49-F238E27FC236}">
                    <a16:creationId xmlns:a16="http://schemas.microsoft.com/office/drawing/2014/main" id="{40E27E8F-69D5-2E4E-9D6C-6B7D006DADB3}"/>
                  </a:ext>
                </a:extLst>
              </p14:cNvPr>
              <p14:cNvContentPartPr/>
              <p14:nvPr/>
            </p14:nvContentPartPr>
            <p14:xfrm>
              <a:off x="10260651" y="1544680"/>
              <a:ext cx="360" cy="360"/>
            </p14:xfrm>
          </p:contentPart>
        </mc:Choice>
        <mc:Fallback xmlns="">
          <p:pic>
            <p:nvPicPr>
              <p:cNvPr id="1729" name="Ink 1728">
                <a:extLst>
                  <a:ext uri="{FF2B5EF4-FFF2-40B4-BE49-F238E27FC236}">
                    <a16:creationId xmlns:a16="http://schemas.microsoft.com/office/drawing/2014/main" id="{40E27E8F-69D5-2E4E-9D6C-6B7D006DADB3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10242651" y="143668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730" name="Straight Connector 1729">
            <a:extLst>
              <a:ext uri="{FF2B5EF4-FFF2-40B4-BE49-F238E27FC236}">
                <a16:creationId xmlns:a16="http://schemas.microsoft.com/office/drawing/2014/main" id="{66234B35-DF6B-2443-A47F-1A5881C35586}"/>
              </a:ext>
            </a:extLst>
          </p:cNvPr>
          <p:cNvCxnSpPr>
            <a:cxnSpLocks/>
          </p:cNvCxnSpPr>
          <p:nvPr/>
        </p:nvCxnSpPr>
        <p:spPr>
          <a:xfrm flipH="1">
            <a:off x="9999921" y="116057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1" name="Straight Connector 1730">
            <a:extLst>
              <a:ext uri="{FF2B5EF4-FFF2-40B4-BE49-F238E27FC236}">
                <a16:creationId xmlns:a16="http://schemas.microsoft.com/office/drawing/2014/main" id="{5CDC2C8F-69B5-FE41-9092-7969D03D8A05}"/>
              </a:ext>
            </a:extLst>
          </p:cNvPr>
          <p:cNvCxnSpPr>
            <a:cxnSpLocks/>
          </p:cNvCxnSpPr>
          <p:nvPr/>
        </p:nvCxnSpPr>
        <p:spPr>
          <a:xfrm flipH="1">
            <a:off x="10036280" y="114587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2" name="Straight Connector 1731">
            <a:extLst>
              <a:ext uri="{FF2B5EF4-FFF2-40B4-BE49-F238E27FC236}">
                <a16:creationId xmlns:a16="http://schemas.microsoft.com/office/drawing/2014/main" id="{EDA45021-3E04-C349-BCFB-71AC02300573}"/>
              </a:ext>
            </a:extLst>
          </p:cNvPr>
          <p:cNvCxnSpPr>
            <a:cxnSpLocks/>
          </p:cNvCxnSpPr>
          <p:nvPr/>
        </p:nvCxnSpPr>
        <p:spPr>
          <a:xfrm flipH="1">
            <a:off x="10071865" y="111844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3" name="Straight Connector 1732">
            <a:extLst>
              <a:ext uri="{FF2B5EF4-FFF2-40B4-BE49-F238E27FC236}">
                <a16:creationId xmlns:a16="http://schemas.microsoft.com/office/drawing/2014/main" id="{B8816AFA-3767-C940-BF14-5AAD554C40F1}"/>
              </a:ext>
            </a:extLst>
          </p:cNvPr>
          <p:cNvCxnSpPr>
            <a:cxnSpLocks/>
          </p:cNvCxnSpPr>
          <p:nvPr/>
        </p:nvCxnSpPr>
        <p:spPr>
          <a:xfrm flipH="1">
            <a:off x="10172435" y="1136241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4" name="Straight Connector 1733">
            <a:extLst>
              <a:ext uri="{FF2B5EF4-FFF2-40B4-BE49-F238E27FC236}">
                <a16:creationId xmlns:a16="http://schemas.microsoft.com/office/drawing/2014/main" id="{D30F11B3-FD96-3440-A01D-F45D20366E81}"/>
              </a:ext>
            </a:extLst>
          </p:cNvPr>
          <p:cNvCxnSpPr>
            <a:cxnSpLocks/>
          </p:cNvCxnSpPr>
          <p:nvPr/>
        </p:nvCxnSpPr>
        <p:spPr>
          <a:xfrm flipH="1">
            <a:off x="9922786" y="113933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5" name="Straight Connector 1734">
            <a:extLst>
              <a:ext uri="{FF2B5EF4-FFF2-40B4-BE49-F238E27FC236}">
                <a16:creationId xmlns:a16="http://schemas.microsoft.com/office/drawing/2014/main" id="{A80EA445-F2DA-3549-83F3-1D063173C8CA}"/>
              </a:ext>
            </a:extLst>
          </p:cNvPr>
          <p:cNvCxnSpPr>
            <a:cxnSpLocks/>
          </p:cNvCxnSpPr>
          <p:nvPr/>
        </p:nvCxnSpPr>
        <p:spPr>
          <a:xfrm flipH="1">
            <a:off x="10232776" y="1143977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6" name="Straight Connector 1735">
            <a:extLst>
              <a:ext uri="{FF2B5EF4-FFF2-40B4-BE49-F238E27FC236}">
                <a16:creationId xmlns:a16="http://schemas.microsoft.com/office/drawing/2014/main" id="{FE9A07F5-8535-7342-A310-35E48230F717}"/>
              </a:ext>
            </a:extLst>
          </p:cNvPr>
          <p:cNvCxnSpPr>
            <a:cxnSpLocks/>
          </p:cNvCxnSpPr>
          <p:nvPr/>
        </p:nvCxnSpPr>
        <p:spPr>
          <a:xfrm flipH="1">
            <a:off x="10194869" y="1133920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05">
            <p14:nvContentPartPr>
              <p14:cNvPr id="1737" name="Ink 1736">
                <a:extLst>
                  <a:ext uri="{FF2B5EF4-FFF2-40B4-BE49-F238E27FC236}">
                    <a16:creationId xmlns:a16="http://schemas.microsoft.com/office/drawing/2014/main" id="{529228B2-34A0-614F-AD17-41E1F4E392DA}"/>
                  </a:ext>
                </a:extLst>
              </p14:cNvPr>
              <p14:cNvContentPartPr/>
              <p14:nvPr/>
            </p14:nvContentPartPr>
            <p14:xfrm>
              <a:off x="10121451" y="1525630"/>
              <a:ext cx="360" cy="360"/>
            </p14:xfrm>
          </p:contentPart>
        </mc:Choice>
        <mc:Fallback xmlns="">
          <p:pic>
            <p:nvPicPr>
              <p:cNvPr id="1737" name="Ink 1736">
                <a:extLst>
                  <a:ext uri="{FF2B5EF4-FFF2-40B4-BE49-F238E27FC236}">
                    <a16:creationId xmlns:a16="http://schemas.microsoft.com/office/drawing/2014/main" id="{529228B2-34A0-614F-AD17-41E1F4E392DA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10103451" y="141763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738" name="Straight Connector 1737">
            <a:extLst>
              <a:ext uri="{FF2B5EF4-FFF2-40B4-BE49-F238E27FC236}">
                <a16:creationId xmlns:a16="http://schemas.microsoft.com/office/drawing/2014/main" id="{3630E693-218C-9D42-ADEF-2DEF24247E1D}"/>
              </a:ext>
            </a:extLst>
          </p:cNvPr>
          <p:cNvCxnSpPr>
            <a:cxnSpLocks/>
          </p:cNvCxnSpPr>
          <p:nvPr/>
        </p:nvCxnSpPr>
        <p:spPr>
          <a:xfrm flipH="1">
            <a:off x="10129886" y="113301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9" name="Straight Connector 1738">
            <a:extLst>
              <a:ext uri="{FF2B5EF4-FFF2-40B4-BE49-F238E27FC236}">
                <a16:creationId xmlns:a16="http://schemas.microsoft.com/office/drawing/2014/main" id="{5B29395C-546F-3346-9E81-44874C810836}"/>
              </a:ext>
            </a:extLst>
          </p:cNvPr>
          <p:cNvCxnSpPr>
            <a:cxnSpLocks/>
          </p:cNvCxnSpPr>
          <p:nvPr/>
        </p:nvCxnSpPr>
        <p:spPr>
          <a:xfrm flipH="1">
            <a:off x="10152321" y="114152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0" name="Straight Connector 1739">
            <a:extLst>
              <a:ext uri="{FF2B5EF4-FFF2-40B4-BE49-F238E27FC236}">
                <a16:creationId xmlns:a16="http://schemas.microsoft.com/office/drawing/2014/main" id="{C88303F0-2A64-C642-A50B-5A169EF9F60B}"/>
              </a:ext>
            </a:extLst>
          </p:cNvPr>
          <p:cNvCxnSpPr>
            <a:cxnSpLocks/>
          </p:cNvCxnSpPr>
          <p:nvPr/>
        </p:nvCxnSpPr>
        <p:spPr>
          <a:xfrm flipH="1">
            <a:off x="10188680" y="112682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1" name="Straight Connector 1740">
            <a:extLst>
              <a:ext uri="{FF2B5EF4-FFF2-40B4-BE49-F238E27FC236}">
                <a16:creationId xmlns:a16="http://schemas.microsoft.com/office/drawing/2014/main" id="{C9A60DA6-FDE0-844C-8B46-B39DCAD2ADA8}"/>
              </a:ext>
            </a:extLst>
          </p:cNvPr>
          <p:cNvCxnSpPr>
            <a:cxnSpLocks/>
          </p:cNvCxnSpPr>
          <p:nvPr/>
        </p:nvCxnSpPr>
        <p:spPr>
          <a:xfrm flipH="1">
            <a:off x="10104357" y="10749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2" name="Straight Connector 1741">
            <a:extLst>
              <a:ext uri="{FF2B5EF4-FFF2-40B4-BE49-F238E27FC236}">
                <a16:creationId xmlns:a16="http://schemas.microsoft.com/office/drawing/2014/main" id="{70143846-3890-2B49-A7AB-A9C6B489784E}"/>
              </a:ext>
            </a:extLst>
          </p:cNvPr>
          <p:cNvCxnSpPr>
            <a:cxnSpLocks/>
          </p:cNvCxnSpPr>
          <p:nvPr/>
        </p:nvCxnSpPr>
        <p:spPr>
          <a:xfrm flipH="1">
            <a:off x="10224265" y="114384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06">
            <p14:nvContentPartPr>
              <p14:cNvPr id="1743" name="Ink 1742">
                <a:extLst>
                  <a:ext uri="{FF2B5EF4-FFF2-40B4-BE49-F238E27FC236}">
                    <a16:creationId xmlns:a16="http://schemas.microsoft.com/office/drawing/2014/main" id="{603E5095-BAAF-8C4B-8239-6918751A97C6}"/>
                  </a:ext>
                </a:extLst>
              </p14:cNvPr>
              <p14:cNvContentPartPr/>
              <p14:nvPr/>
            </p14:nvContentPartPr>
            <p14:xfrm>
              <a:off x="10222551" y="1582780"/>
              <a:ext cx="360" cy="360"/>
            </p14:xfrm>
          </p:contentPart>
        </mc:Choice>
        <mc:Fallback xmlns="">
          <p:pic>
            <p:nvPicPr>
              <p:cNvPr id="1743" name="Ink 1742">
                <a:extLst>
                  <a:ext uri="{FF2B5EF4-FFF2-40B4-BE49-F238E27FC236}">
                    <a16:creationId xmlns:a16="http://schemas.microsoft.com/office/drawing/2014/main" id="{603E5095-BAAF-8C4B-8239-6918751A97C6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10204551" y="147478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07">
            <p14:nvContentPartPr>
              <p14:cNvPr id="1744" name="Ink 1743">
                <a:extLst>
                  <a:ext uri="{FF2B5EF4-FFF2-40B4-BE49-F238E27FC236}">
                    <a16:creationId xmlns:a16="http://schemas.microsoft.com/office/drawing/2014/main" id="{802BBCDA-B24D-1D45-A7D0-AAF83A3FA5BB}"/>
                  </a:ext>
                </a:extLst>
              </p14:cNvPr>
              <p14:cNvContentPartPr/>
              <p14:nvPr/>
            </p14:nvContentPartPr>
            <p14:xfrm>
              <a:off x="10083351" y="1563730"/>
              <a:ext cx="360" cy="360"/>
            </p14:xfrm>
          </p:contentPart>
        </mc:Choice>
        <mc:Fallback xmlns="">
          <p:pic>
            <p:nvPicPr>
              <p:cNvPr id="1744" name="Ink 1743">
                <a:extLst>
                  <a:ext uri="{FF2B5EF4-FFF2-40B4-BE49-F238E27FC236}">
                    <a16:creationId xmlns:a16="http://schemas.microsoft.com/office/drawing/2014/main" id="{802BBCDA-B24D-1D45-A7D0-AAF83A3FA5BB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10065351" y="145573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745" name="Straight Connector 1744">
            <a:extLst>
              <a:ext uri="{FF2B5EF4-FFF2-40B4-BE49-F238E27FC236}">
                <a16:creationId xmlns:a16="http://schemas.microsoft.com/office/drawing/2014/main" id="{321F3D7F-C7D6-7444-957F-60110591744C}"/>
              </a:ext>
            </a:extLst>
          </p:cNvPr>
          <p:cNvCxnSpPr>
            <a:cxnSpLocks/>
          </p:cNvCxnSpPr>
          <p:nvPr/>
        </p:nvCxnSpPr>
        <p:spPr>
          <a:xfrm flipH="1">
            <a:off x="9755348" y="114137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6" name="Straight Connector 1745">
            <a:extLst>
              <a:ext uri="{FF2B5EF4-FFF2-40B4-BE49-F238E27FC236}">
                <a16:creationId xmlns:a16="http://schemas.microsoft.com/office/drawing/2014/main" id="{D9B184B9-323D-9145-8B94-5C1F428DDE28}"/>
              </a:ext>
            </a:extLst>
          </p:cNvPr>
          <p:cNvCxnSpPr>
            <a:cxnSpLocks/>
          </p:cNvCxnSpPr>
          <p:nvPr/>
        </p:nvCxnSpPr>
        <p:spPr>
          <a:xfrm flipH="1">
            <a:off x="9787065" y="110543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7" name="Straight Connector 1746">
            <a:extLst>
              <a:ext uri="{FF2B5EF4-FFF2-40B4-BE49-F238E27FC236}">
                <a16:creationId xmlns:a16="http://schemas.microsoft.com/office/drawing/2014/main" id="{6E7E0423-CBFC-DC43-9198-CDDF03EA7327}"/>
              </a:ext>
            </a:extLst>
          </p:cNvPr>
          <p:cNvCxnSpPr>
            <a:cxnSpLocks/>
          </p:cNvCxnSpPr>
          <p:nvPr/>
        </p:nvCxnSpPr>
        <p:spPr>
          <a:xfrm flipH="1">
            <a:off x="9907748" y="118582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8" name="Straight Connector 1747">
            <a:extLst>
              <a:ext uri="{FF2B5EF4-FFF2-40B4-BE49-F238E27FC236}">
                <a16:creationId xmlns:a16="http://schemas.microsoft.com/office/drawing/2014/main" id="{05DCB002-85B4-A846-BED0-34615944B899}"/>
              </a:ext>
            </a:extLst>
          </p:cNvPr>
          <p:cNvCxnSpPr>
            <a:cxnSpLocks/>
          </p:cNvCxnSpPr>
          <p:nvPr/>
        </p:nvCxnSpPr>
        <p:spPr>
          <a:xfrm flipH="1">
            <a:off x="9939465" y="119433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9" name="Straight Connector 1748">
            <a:extLst>
              <a:ext uri="{FF2B5EF4-FFF2-40B4-BE49-F238E27FC236}">
                <a16:creationId xmlns:a16="http://schemas.microsoft.com/office/drawing/2014/main" id="{BB5B9C9E-26B6-3641-8FFD-1C9FAD2E025A}"/>
              </a:ext>
            </a:extLst>
          </p:cNvPr>
          <p:cNvCxnSpPr>
            <a:cxnSpLocks/>
          </p:cNvCxnSpPr>
          <p:nvPr/>
        </p:nvCxnSpPr>
        <p:spPr>
          <a:xfrm flipH="1">
            <a:off x="9907748" y="118582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0" name="Straight Connector 1749">
            <a:extLst>
              <a:ext uri="{FF2B5EF4-FFF2-40B4-BE49-F238E27FC236}">
                <a16:creationId xmlns:a16="http://schemas.microsoft.com/office/drawing/2014/main" id="{11EB8A3D-ED8F-E24B-8BFA-CC7B9D620D04}"/>
              </a:ext>
            </a:extLst>
          </p:cNvPr>
          <p:cNvCxnSpPr>
            <a:cxnSpLocks/>
          </p:cNvCxnSpPr>
          <p:nvPr/>
        </p:nvCxnSpPr>
        <p:spPr>
          <a:xfrm flipH="1">
            <a:off x="9939465" y="119433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1" name="Straight Connector 1750">
            <a:extLst>
              <a:ext uri="{FF2B5EF4-FFF2-40B4-BE49-F238E27FC236}">
                <a16:creationId xmlns:a16="http://schemas.microsoft.com/office/drawing/2014/main" id="{0A393951-E108-934B-A1FD-5D0A7AA95DA0}"/>
              </a:ext>
            </a:extLst>
          </p:cNvPr>
          <p:cNvCxnSpPr>
            <a:cxnSpLocks/>
          </p:cNvCxnSpPr>
          <p:nvPr/>
        </p:nvCxnSpPr>
        <p:spPr>
          <a:xfrm flipH="1">
            <a:off x="9628476" y="110524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2" name="Straight Connector 1751">
            <a:extLst>
              <a:ext uri="{FF2B5EF4-FFF2-40B4-BE49-F238E27FC236}">
                <a16:creationId xmlns:a16="http://schemas.microsoft.com/office/drawing/2014/main" id="{5D04C957-5135-E749-9684-D4BE4D685929}"/>
              </a:ext>
            </a:extLst>
          </p:cNvPr>
          <p:cNvCxnSpPr>
            <a:cxnSpLocks/>
          </p:cNvCxnSpPr>
          <p:nvPr/>
        </p:nvCxnSpPr>
        <p:spPr>
          <a:xfrm flipH="1">
            <a:off x="10060148" y="116677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3" name="Straight Connector 1752">
            <a:extLst>
              <a:ext uri="{FF2B5EF4-FFF2-40B4-BE49-F238E27FC236}">
                <a16:creationId xmlns:a16="http://schemas.microsoft.com/office/drawing/2014/main" id="{2DA71114-B979-E540-AD68-F05DC02654F1}"/>
              </a:ext>
            </a:extLst>
          </p:cNvPr>
          <p:cNvCxnSpPr>
            <a:cxnSpLocks/>
          </p:cNvCxnSpPr>
          <p:nvPr/>
        </p:nvCxnSpPr>
        <p:spPr>
          <a:xfrm flipH="1">
            <a:off x="10091865" y="117528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4" name="Straight Connector 1753">
            <a:extLst>
              <a:ext uri="{FF2B5EF4-FFF2-40B4-BE49-F238E27FC236}">
                <a16:creationId xmlns:a16="http://schemas.microsoft.com/office/drawing/2014/main" id="{A03E58B2-4389-3F4A-95C3-FFC4457B2575}"/>
              </a:ext>
            </a:extLst>
          </p:cNvPr>
          <p:cNvCxnSpPr>
            <a:cxnSpLocks/>
          </p:cNvCxnSpPr>
          <p:nvPr/>
        </p:nvCxnSpPr>
        <p:spPr>
          <a:xfrm flipH="1">
            <a:off x="9920576" y="118779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08">
            <p14:nvContentPartPr>
              <p14:cNvPr id="1755" name="Ink 1754">
                <a:extLst>
                  <a:ext uri="{FF2B5EF4-FFF2-40B4-BE49-F238E27FC236}">
                    <a16:creationId xmlns:a16="http://schemas.microsoft.com/office/drawing/2014/main" id="{76A304DA-2CA4-7646-89EB-D66F7956BC33}"/>
                  </a:ext>
                </a:extLst>
              </p14:cNvPr>
              <p14:cNvContentPartPr/>
              <p14:nvPr/>
            </p14:nvContentPartPr>
            <p14:xfrm>
              <a:off x="10348792" y="1588335"/>
              <a:ext cx="360" cy="360"/>
            </p14:xfrm>
          </p:contentPart>
        </mc:Choice>
        <mc:Fallback xmlns="">
          <p:pic>
            <p:nvPicPr>
              <p:cNvPr id="1755" name="Ink 1754">
                <a:extLst>
                  <a:ext uri="{FF2B5EF4-FFF2-40B4-BE49-F238E27FC236}">
                    <a16:creationId xmlns:a16="http://schemas.microsoft.com/office/drawing/2014/main" id="{76A304DA-2CA4-7646-89EB-D66F7956BC33}"/>
                  </a:ext>
                </a:extLst>
              </p:cNvPr>
              <p:cNvPicPr/>
              <p:nvPr/>
            </p:nvPicPr>
            <p:blipFill>
              <a:blip r:embed="rId451"/>
              <a:stretch>
                <a:fillRect/>
              </a:stretch>
            </p:blipFill>
            <p:spPr>
              <a:xfrm>
                <a:off x="10330792" y="148033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756" name="Straight Connector 1755">
            <a:extLst>
              <a:ext uri="{FF2B5EF4-FFF2-40B4-BE49-F238E27FC236}">
                <a16:creationId xmlns:a16="http://schemas.microsoft.com/office/drawing/2014/main" id="{9362150A-CBB0-4E4C-8977-8583472E6A73}"/>
              </a:ext>
            </a:extLst>
          </p:cNvPr>
          <p:cNvCxnSpPr>
            <a:cxnSpLocks/>
          </p:cNvCxnSpPr>
          <p:nvPr/>
        </p:nvCxnSpPr>
        <p:spPr>
          <a:xfrm flipH="1">
            <a:off x="10088062" y="120423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7" name="Straight Connector 1756">
            <a:extLst>
              <a:ext uri="{FF2B5EF4-FFF2-40B4-BE49-F238E27FC236}">
                <a16:creationId xmlns:a16="http://schemas.microsoft.com/office/drawing/2014/main" id="{4A7DF579-BF72-6A4F-90E1-2079EAF6421E}"/>
              </a:ext>
            </a:extLst>
          </p:cNvPr>
          <p:cNvCxnSpPr>
            <a:cxnSpLocks/>
          </p:cNvCxnSpPr>
          <p:nvPr/>
        </p:nvCxnSpPr>
        <p:spPr>
          <a:xfrm flipH="1">
            <a:off x="10124421" y="118953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8" name="Straight Connector 1757">
            <a:extLst>
              <a:ext uri="{FF2B5EF4-FFF2-40B4-BE49-F238E27FC236}">
                <a16:creationId xmlns:a16="http://schemas.microsoft.com/office/drawing/2014/main" id="{0AD1A32A-2F36-5646-A226-C2DA91B4C638}"/>
              </a:ext>
            </a:extLst>
          </p:cNvPr>
          <p:cNvCxnSpPr>
            <a:cxnSpLocks/>
          </p:cNvCxnSpPr>
          <p:nvPr/>
        </p:nvCxnSpPr>
        <p:spPr>
          <a:xfrm flipH="1">
            <a:off x="10160006" y="11621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9" name="Straight Connector 1758">
            <a:extLst>
              <a:ext uri="{FF2B5EF4-FFF2-40B4-BE49-F238E27FC236}">
                <a16:creationId xmlns:a16="http://schemas.microsoft.com/office/drawing/2014/main" id="{853EDE58-D749-DD4A-861E-2E22A000806F}"/>
              </a:ext>
            </a:extLst>
          </p:cNvPr>
          <p:cNvCxnSpPr>
            <a:cxnSpLocks/>
          </p:cNvCxnSpPr>
          <p:nvPr/>
        </p:nvCxnSpPr>
        <p:spPr>
          <a:xfrm flipH="1">
            <a:off x="10260576" y="1179896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0" name="Straight Connector 1759">
            <a:extLst>
              <a:ext uri="{FF2B5EF4-FFF2-40B4-BE49-F238E27FC236}">
                <a16:creationId xmlns:a16="http://schemas.microsoft.com/office/drawing/2014/main" id="{7C67C1C6-EEED-6C4B-AB57-1B12C9F1F8C1}"/>
              </a:ext>
            </a:extLst>
          </p:cNvPr>
          <p:cNvCxnSpPr>
            <a:cxnSpLocks/>
          </p:cNvCxnSpPr>
          <p:nvPr/>
        </p:nvCxnSpPr>
        <p:spPr>
          <a:xfrm flipH="1">
            <a:off x="10010927" y="118299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09">
            <p14:nvContentPartPr>
              <p14:cNvPr id="1761" name="Ink 1760">
                <a:extLst>
                  <a:ext uri="{FF2B5EF4-FFF2-40B4-BE49-F238E27FC236}">
                    <a16:creationId xmlns:a16="http://schemas.microsoft.com/office/drawing/2014/main" id="{F9E62DEF-5E66-5F43-BD22-DB12712679DB}"/>
                  </a:ext>
                </a:extLst>
              </p14:cNvPr>
              <p14:cNvContentPartPr/>
              <p14:nvPr/>
            </p14:nvContentPartPr>
            <p14:xfrm>
              <a:off x="10209592" y="1569285"/>
              <a:ext cx="360" cy="360"/>
            </p14:xfrm>
          </p:contentPart>
        </mc:Choice>
        <mc:Fallback xmlns="">
          <p:pic>
            <p:nvPicPr>
              <p:cNvPr id="1761" name="Ink 1760">
                <a:extLst>
                  <a:ext uri="{FF2B5EF4-FFF2-40B4-BE49-F238E27FC236}">
                    <a16:creationId xmlns:a16="http://schemas.microsoft.com/office/drawing/2014/main" id="{F9E62DEF-5E66-5F43-BD22-DB12712679DB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10191592" y="146128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762" name="Straight Connector 1761">
            <a:extLst>
              <a:ext uri="{FF2B5EF4-FFF2-40B4-BE49-F238E27FC236}">
                <a16:creationId xmlns:a16="http://schemas.microsoft.com/office/drawing/2014/main" id="{9278A617-FBD2-C045-9D5E-6A9BE9CC881E}"/>
              </a:ext>
            </a:extLst>
          </p:cNvPr>
          <p:cNvCxnSpPr>
            <a:cxnSpLocks/>
          </p:cNvCxnSpPr>
          <p:nvPr/>
        </p:nvCxnSpPr>
        <p:spPr>
          <a:xfrm flipH="1">
            <a:off x="10218027" y="11766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3" name="Straight Connector 1762">
            <a:extLst>
              <a:ext uri="{FF2B5EF4-FFF2-40B4-BE49-F238E27FC236}">
                <a16:creationId xmlns:a16="http://schemas.microsoft.com/office/drawing/2014/main" id="{9B339F9D-8231-FB41-B5EC-E9B551DD0F33}"/>
              </a:ext>
            </a:extLst>
          </p:cNvPr>
          <p:cNvCxnSpPr>
            <a:cxnSpLocks/>
          </p:cNvCxnSpPr>
          <p:nvPr/>
        </p:nvCxnSpPr>
        <p:spPr>
          <a:xfrm flipH="1">
            <a:off x="10192498" y="11186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10">
            <p14:nvContentPartPr>
              <p14:cNvPr id="1764" name="Ink 1763">
                <a:extLst>
                  <a:ext uri="{FF2B5EF4-FFF2-40B4-BE49-F238E27FC236}">
                    <a16:creationId xmlns:a16="http://schemas.microsoft.com/office/drawing/2014/main" id="{4AF31273-50DA-234D-9B56-6C02BA905011}"/>
                  </a:ext>
                </a:extLst>
              </p14:cNvPr>
              <p14:cNvContentPartPr/>
              <p14:nvPr/>
            </p14:nvContentPartPr>
            <p14:xfrm>
              <a:off x="10310692" y="1626435"/>
              <a:ext cx="360" cy="360"/>
            </p14:xfrm>
          </p:contentPart>
        </mc:Choice>
        <mc:Fallback xmlns="">
          <p:pic>
            <p:nvPicPr>
              <p:cNvPr id="1764" name="Ink 1763">
                <a:extLst>
                  <a:ext uri="{FF2B5EF4-FFF2-40B4-BE49-F238E27FC236}">
                    <a16:creationId xmlns:a16="http://schemas.microsoft.com/office/drawing/2014/main" id="{4AF31273-50DA-234D-9B56-6C02BA905011}"/>
                  </a:ext>
                </a:extLst>
              </p:cNvPr>
              <p:cNvPicPr/>
              <p:nvPr/>
            </p:nvPicPr>
            <p:blipFill>
              <a:blip r:embed="rId511"/>
              <a:stretch>
                <a:fillRect/>
              </a:stretch>
            </p:blipFill>
            <p:spPr>
              <a:xfrm>
                <a:off x="10292692" y="151843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12">
            <p14:nvContentPartPr>
              <p14:cNvPr id="1765" name="Ink 1764">
                <a:extLst>
                  <a:ext uri="{FF2B5EF4-FFF2-40B4-BE49-F238E27FC236}">
                    <a16:creationId xmlns:a16="http://schemas.microsoft.com/office/drawing/2014/main" id="{CD2C753E-77CB-C249-B40D-CE34D9AC3796}"/>
                  </a:ext>
                </a:extLst>
              </p14:cNvPr>
              <p14:cNvContentPartPr/>
              <p14:nvPr/>
            </p14:nvContentPartPr>
            <p14:xfrm>
              <a:off x="10171492" y="1607385"/>
              <a:ext cx="360" cy="360"/>
            </p14:xfrm>
          </p:contentPart>
        </mc:Choice>
        <mc:Fallback xmlns="">
          <p:pic>
            <p:nvPicPr>
              <p:cNvPr id="1765" name="Ink 1764">
                <a:extLst>
                  <a:ext uri="{FF2B5EF4-FFF2-40B4-BE49-F238E27FC236}">
                    <a16:creationId xmlns:a16="http://schemas.microsoft.com/office/drawing/2014/main" id="{CD2C753E-77CB-C249-B40D-CE34D9AC3796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10153492" y="149938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766" name="Straight Connector 1765">
            <a:extLst>
              <a:ext uri="{FF2B5EF4-FFF2-40B4-BE49-F238E27FC236}">
                <a16:creationId xmlns:a16="http://schemas.microsoft.com/office/drawing/2014/main" id="{8F681005-A545-3441-884E-115D7FA8F2AE}"/>
              </a:ext>
            </a:extLst>
          </p:cNvPr>
          <p:cNvCxnSpPr>
            <a:cxnSpLocks/>
          </p:cNvCxnSpPr>
          <p:nvPr/>
        </p:nvCxnSpPr>
        <p:spPr>
          <a:xfrm flipH="1">
            <a:off x="9646843" y="114707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7" name="Straight Connector 1766">
            <a:extLst>
              <a:ext uri="{FF2B5EF4-FFF2-40B4-BE49-F238E27FC236}">
                <a16:creationId xmlns:a16="http://schemas.microsoft.com/office/drawing/2014/main" id="{DF2DDDFC-D42F-FF4C-9FF8-C02EC49FBB52}"/>
              </a:ext>
            </a:extLst>
          </p:cNvPr>
          <p:cNvCxnSpPr>
            <a:cxnSpLocks/>
          </p:cNvCxnSpPr>
          <p:nvPr/>
        </p:nvCxnSpPr>
        <p:spPr>
          <a:xfrm flipH="1">
            <a:off x="9599653" y="110916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13">
            <p14:nvContentPartPr>
              <p14:cNvPr id="1768" name="Ink 1767">
                <a:extLst>
                  <a:ext uri="{FF2B5EF4-FFF2-40B4-BE49-F238E27FC236}">
                    <a16:creationId xmlns:a16="http://schemas.microsoft.com/office/drawing/2014/main" id="{327BBB2E-B601-C44E-8824-0AEEE0785F90}"/>
                  </a:ext>
                </a:extLst>
              </p14:cNvPr>
              <p14:cNvContentPartPr/>
              <p14:nvPr/>
            </p14:nvContentPartPr>
            <p14:xfrm>
              <a:off x="9639906" y="1514448"/>
              <a:ext cx="360" cy="360"/>
            </p14:xfrm>
          </p:contentPart>
        </mc:Choice>
        <mc:Fallback xmlns="">
          <p:pic>
            <p:nvPicPr>
              <p:cNvPr id="1768" name="Ink 1767">
                <a:extLst>
                  <a:ext uri="{FF2B5EF4-FFF2-40B4-BE49-F238E27FC236}">
                    <a16:creationId xmlns:a16="http://schemas.microsoft.com/office/drawing/2014/main" id="{327BBB2E-B601-C44E-8824-0AEEE0785F9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9621906" y="1406448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769" name="Straight Connector 1768">
            <a:extLst>
              <a:ext uri="{FF2B5EF4-FFF2-40B4-BE49-F238E27FC236}">
                <a16:creationId xmlns:a16="http://schemas.microsoft.com/office/drawing/2014/main" id="{11202411-3426-D94C-BE54-77CCF6DBF82E}"/>
              </a:ext>
            </a:extLst>
          </p:cNvPr>
          <p:cNvCxnSpPr>
            <a:cxnSpLocks/>
          </p:cNvCxnSpPr>
          <p:nvPr/>
        </p:nvCxnSpPr>
        <p:spPr>
          <a:xfrm flipH="1">
            <a:off x="9612030" y="1113745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0" name="Straight Connector 1769">
            <a:extLst>
              <a:ext uri="{FF2B5EF4-FFF2-40B4-BE49-F238E27FC236}">
                <a16:creationId xmlns:a16="http://schemas.microsoft.com/office/drawing/2014/main" id="{22344488-1423-3D4E-AB77-F01DA240679B}"/>
              </a:ext>
            </a:extLst>
          </p:cNvPr>
          <p:cNvCxnSpPr>
            <a:cxnSpLocks/>
          </p:cNvCxnSpPr>
          <p:nvPr/>
        </p:nvCxnSpPr>
        <p:spPr>
          <a:xfrm flipH="1">
            <a:off x="9638333" y="11156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1" name="Straight Connector 1770">
            <a:extLst>
              <a:ext uri="{FF2B5EF4-FFF2-40B4-BE49-F238E27FC236}">
                <a16:creationId xmlns:a16="http://schemas.microsoft.com/office/drawing/2014/main" id="{ADC92136-E8C8-D645-8DBF-B004C6F7F532}"/>
              </a:ext>
            </a:extLst>
          </p:cNvPr>
          <p:cNvCxnSpPr>
            <a:cxnSpLocks/>
          </p:cNvCxnSpPr>
          <p:nvPr/>
        </p:nvCxnSpPr>
        <p:spPr>
          <a:xfrm flipH="1">
            <a:off x="9574123" y="1148138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14">
            <p14:nvContentPartPr>
              <p14:cNvPr id="1772" name="Ink 1771">
                <a:extLst>
                  <a:ext uri="{FF2B5EF4-FFF2-40B4-BE49-F238E27FC236}">
                    <a16:creationId xmlns:a16="http://schemas.microsoft.com/office/drawing/2014/main" id="{847744A5-23D1-234B-A02D-6FF36CF64685}"/>
                  </a:ext>
                </a:extLst>
              </p14:cNvPr>
              <p14:cNvContentPartPr/>
              <p14:nvPr/>
            </p14:nvContentPartPr>
            <p14:xfrm>
              <a:off x="9601806" y="1552548"/>
              <a:ext cx="360" cy="360"/>
            </p14:xfrm>
          </p:contentPart>
        </mc:Choice>
        <mc:Fallback xmlns="">
          <p:pic>
            <p:nvPicPr>
              <p:cNvPr id="1772" name="Ink 1771">
                <a:extLst>
                  <a:ext uri="{FF2B5EF4-FFF2-40B4-BE49-F238E27FC236}">
                    <a16:creationId xmlns:a16="http://schemas.microsoft.com/office/drawing/2014/main" id="{847744A5-23D1-234B-A02D-6FF36CF64685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9583806" y="144454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15">
            <p14:nvContentPartPr>
              <p14:cNvPr id="1773" name="Ink 1772">
                <a:extLst>
                  <a:ext uri="{FF2B5EF4-FFF2-40B4-BE49-F238E27FC236}">
                    <a16:creationId xmlns:a16="http://schemas.microsoft.com/office/drawing/2014/main" id="{734558A7-9D6A-794D-92A3-48FA39E76BF0}"/>
                  </a:ext>
                </a:extLst>
              </p14:cNvPr>
              <p14:cNvContentPartPr/>
              <p14:nvPr/>
            </p14:nvContentPartPr>
            <p14:xfrm>
              <a:off x="10216780" y="1905623"/>
              <a:ext cx="360" cy="360"/>
            </p14:xfrm>
          </p:contentPart>
        </mc:Choice>
        <mc:Fallback xmlns="">
          <p:pic>
            <p:nvPicPr>
              <p:cNvPr id="1773" name="Ink 1772">
                <a:extLst>
                  <a:ext uri="{FF2B5EF4-FFF2-40B4-BE49-F238E27FC236}">
                    <a16:creationId xmlns:a16="http://schemas.microsoft.com/office/drawing/2014/main" id="{734558A7-9D6A-794D-92A3-48FA39E76BF0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10198780" y="179762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16">
            <p14:nvContentPartPr>
              <p14:cNvPr id="1774" name="Ink 1773">
                <a:extLst>
                  <a:ext uri="{FF2B5EF4-FFF2-40B4-BE49-F238E27FC236}">
                    <a16:creationId xmlns:a16="http://schemas.microsoft.com/office/drawing/2014/main" id="{B03F825D-9F18-2F4A-85BD-57DCC52D6161}"/>
                  </a:ext>
                </a:extLst>
              </p14:cNvPr>
              <p14:cNvContentPartPr/>
              <p14:nvPr/>
            </p14:nvContentPartPr>
            <p14:xfrm>
              <a:off x="9575647" y="1577153"/>
              <a:ext cx="360" cy="360"/>
            </p14:xfrm>
          </p:contentPart>
        </mc:Choice>
        <mc:Fallback xmlns="">
          <p:pic>
            <p:nvPicPr>
              <p:cNvPr id="1774" name="Ink 1773">
                <a:extLst>
                  <a:ext uri="{FF2B5EF4-FFF2-40B4-BE49-F238E27FC236}">
                    <a16:creationId xmlns:a16="http://schemas.microsoft.com/office/drawing/2014/main" id="{B03F825D-9F18-2F4A-85BD-57DCC52D6161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9557647" y="146915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775" name="Straight Connector 1774">
            <a:extLst>
              <a:ext uri="{FF2B5EF4-FFF2-40B4-BE49-F238E27FC236}">
                <a16:creationId xmlns:a16="http://schemas.microsoft.com/office/drawing/2014/main" id="{360B21AC-71D4-1F47-A629-739286088596}"/>
              </a:ext>
            </a:extLst>
          </p:cNvPr>
          <p:cNvCxnSpPr>
            <a:cxnSpLocks/>
          </p:cNvCxnSpPr>
          <p:nvPr/>
        </p:nvCxnSpPr>
        <p:spPr>
          <a:xfrm flipH="1">
            <a:off x="9630547" y="118840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6" name="Straight Connector 1775">
            <a:extLst>
              <a:ext uri="{FF2B5EF4-FFF2-40B4-BE49-F238E27FC236}">
                <a16:creationId xmlns:a16="http://schemas.microsoft.com/office/drawing/2014/main" id="{1CFDF617-931E-2044-A9F9-4F44EAD42FB5}"/>
              </a:ext>
            </a:extLst>
          </p:cNvPr>
          <p:cNvCxnSpPr>
            <a:cxnSpLocks/>
          </p:cNvCxnSpPr>
          <p:nvPr/>
        </p:nvCxnSpPr>
        <p:spPr>
          <a:xfrm flipH="1">
            <a:off x="9734984" y="119072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7" name="Straight Connector 1776">
            <a:extLst>
              <a:ext uri="{FF2B5EF4-FFF2-40B4-BE49-F238E27FC236}">
                <a16:creationId xmlns:a16="http://schemas.microsoft.com/office/drawing/2014/main" id="{189B81EC-5254-D047-BA09-C3D9D4C1A7CA}"/>
              </a:ext>
            </a:extLst>
          </p:cNvPr>
          <p:cNvCxnSpPr>
            <a:cxnSpLocks/>
          </p:cNvCxnSpPr>
          <p:nvPr/>
        </p:nvCxnSpPr>
        <p:spPr>
          <a:xfrm flipH="1">
            <a:off x="9687794" y="11528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8" name="Straight Connector 1777">
            <a:extLst>
              <a:ext uri="{FF2B5EF4-FFF2-40B4-BE49-F238E27FC236}">
                <a16:creationId xmlns:a16="http://schemas.microsoft.com/office/drawing/2014/main" id="{E076F473-773E-D84D-8810-80D2E11CAD90}"/>
              </a:ext>
            </a:extLst>
          </p:cNvPr>
          <p:cNvCxnSpPr>
            <a:cxnSpLocks/>
          </p:cNvCxnSpPr>
          <p:nvPr/>
        </p:nvCxnSpPr>
        <p:spPr>
          <a:xfrm flipH="1">
            <a:off x="9574074" y="11783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17">
            <p14:nvContentPartPr>
              <p14:cNvPr id="1779" name="Ink 1778">
                <a:extLst>
                  <a:ext uri="{FF2B5EF4-FFF2-40B4-BE49-F238E27FC236}">
                    <a16:creationId xmlns:a16="http://schemas.microsoft.com/office/drawing/2014/main" id="{DAE7D924-088F-6B4A-991D-2B9643A36163}"/>
                  </a:ext>
                </a:extLst>
              </p14:cNvPr>
              <p14:cNvContentPartPr/>
              <p14:nvPr/>
            </p14:nvContentPartPr>
            <p14:xfrm>
              <a:off x="9728047" y="1558103"/>
              <a:ext cx="360" cy="360"/>
            </p14:xfrm>
          </p:contentPart>
        </mc:Choice>
        <mc:Fallback xmlns="">
          <p:pic>
            <p:nvPicPr>
              <p:cNvPr id="1779" name="Ink 1778">
                <a:extLst>
                  <a:ext uri="{FF2B5EF4-FFF2-40B4-BE49-F238E27FC236}">
                    <a16:creationId xmlns:a16="http://schemas.microsoft.com/office/drawing/2014/main" id="{DAE7D924-088F-6B4A-991D-2B9643A36163}"/>
                  </a:ext>
                </a:extLst>
              </p:cNvPr>
              <p:cNvPicPr/>
              <p:nvPr/>
            </p:nvPicPr>
            <p:blipFill>
              <a:blip r:embed="rId518"/>
              <a:stretch>
                <a:fillRect/>
              </a:stretch>
            </p:blipFill>
            <p:spPr>
              <a:xfrm>
                <a:off x="9710047" y="145010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780" name="Straight Connector 1779">
            <a:extLst>
              <a:ext uri="{FF2B5EF4-FFF2-40B4-BE49-F238E27FC236}">
                <a16:creationId xmlns:a16="http://schemas.microsoft.com/office/drawing/2014/main" id="{603104C9-329F-A747-852E-BD37FBCBF764}"/>
              </a:ext>
            </a:extLst>
          </p:cNvPr>
          <p:cNvCxnSpPr>
            <a:cxnSpLocks/>
          </p:cNvCxnSpPr>
          <p:nvPr/>
        </p:nvCxnSpPr>
        <p:spPr>
          <a:xfrm flipH="1">
            <a:off x="9639831" y="1194114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1" name="Straight Connector 1780">
            <a:extLst>
              <a:ext uri="{FF2B5EF4-FFF2-40B4-BE49-F238E27FC236}">
                <a16:creationId xmlns:a16="http://schemas.microsoft.com/office/drawing/2014/main" id="{86EE7A4A-5546-E748-9A07-1131171FB2BA}"/>
              </a:ext>
            </a:extLst>
          </p:cNvPr>
          <p:cNvCxnSpPr>
            <a:cxnSpLocks/>
          </p:cNvCxnSpPr>
          <p:nvPr/>
        </p:nvCxnSpPr>
        <p:spPr>
          <a:xfrm flipH="1">
            <a:off x="9700171" y="1157400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2" name="Straight Connector 1781">
            <a:extLst>
              <a:ext uri="{FF2B5EF4-FFF2-40B4-BE49-F238E27FC236}">
                <a16:creationId xmlns:a16="http://schemas.microsoft.com/office/drawing/2014/main" id="{C85E0081-3CF7-D347-8A1C-3111D794A56F}"/>
              </a:ext>
            </a:extLst>
          </p:cNvPr>
          <p:cNvCxnSpPr>
            <a:cxnSpLocks/>
          </p:cNvCxnSpPr>
          <p:nvPr/>
        </p:nvCxnSpPr>
        <p:spPr>
          <a:xfrm flipH="1">
            <a:off x="9726474" y="11593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3" name="Straight Connector 1782">
            <a:extLst>
              <a:ext uri="{FF2B5EF4-FFF2-40B4-BE49-F238E27FC236}">
                <a16:creationId xmlns:a16="http://schemas.microsoft.com/office/drawing/2014/main" id="{518964DC-5EF1-8E4B-9B43-4F9E8B1B6840}"/>
              </a:ext>
            </a:extLst>
          </p:cNvPr>
          <p:cNvCxnSpPr>
            <a:cxnSpLocks/>
          </p:cNvCxnSpPr>
          <p:nvPr/>
        </p:nvCxnSpPr>
        <p:spPr>
          <a:xfrm flipH="1">
            <a:off x="9662264" y="1191793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19">
            <p14:nvContentPartPr>
              <p14:cNvPr id="1784" name="Ink 1783">
                <a:extLst>
                  <a:ext uri="{FF2B5EF4-FFF2-40B4-BE49-F238E27FC236}">
                    <a16:creationId xmlns:a16="http://schemas.microsoft.com/office/drawing/2014/main" id="{8FB9EFA7-BD12-2241-9709-490E7D6C1EA1}"/>
                  </a:ext>
                </a:extLst>
              </p14:cNvPr>
              <p14:cNvContentPartPr/>
              <p14:nvPr/>
            </p14:nvContentPartPr>
            <p14:xfrm>
              <a:off x="9689947" y="1596203"/>
              <a:ext cx="360" cy="360"/>
            </p14:xfrm>
          </p:contentPart>
        </mc:Choice>
        <mc:Fallback xmlns="">
          <p:pic>
            <p:nvPicPr>
              <p:cNvPr id="1784" name="Ink 1783">
                <a:extLst>
                  <a:ext uri="{FF2B5EF4-FFF2-40B4-BE49-F238E27FC236}">
                    <a16:creationId xmlns:a16="http://schemas.microsoft.com/office/drawing/2014/main" id="{8FB9EFA7-BD12-2241-9709-490E7D6C1EA1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9671947" y="148820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785" name="Straight Connector 1784">
            <a:extLst>
              <a:ext uri="{FF2B5EF4-FFF2-40B4-BE49-F238E27FC236}">
                <a16:creationId xmlns:a16="http://schemas.microsoft.com/office/drawing/2014/main" id="{A6D998B8-4552-F74E-955D-8959AA385497}"/>
              </a:ext>
            </a:extLst>
          </p:cNvPr>
          <p:cNvCxnSpPr>
            <a:cxnSpLocks/>
          </p:cNvCxnSpPr>
          <p:nvPr/>
        </p:nvCxnSpPr>
        <p:spPr>
          <a:xfrm flipH="1">
            <a:off x="9626238" y="117095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6" name="Straight Connector 1785">
            <a:extLst>
              <a:ext uri="{FF2B5EF4-FFF2-40B4-BE49-F238E27FC236}">
                <a16:creationId xmlns:a16="http://schemas.microsoft.com/office/drawing/2014/main" id="{159C2673-93B1-5649-9419-BC9276A914C4}"/>
              </a:ext>
            </a:extLst>
          </p:cNvPr>
          <p:cNvCxnSpPr>
            <a:cxnSpLocks/>
          </p:cNvCxnSpPr>
          <p:nvPr/>
        </p:nvCxnSpPr>
        <p:spPr>
          <a:xfrm flipH="1">
            <a:off x="9579048" y="113304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20">
            <p14:nvContentPartPr>
              <p14:cNvPr id="1787" name="Ink 1786">
                <a:extLst>
                  <a:ext uri="{FF2B5EF4-FFF2-40B4-BE49-F238E27FC236}">
                    <a16:creationId xmlns:a16="http://schemas.microsoft.com/office/drawing/2014/main" id="{B599B8EF-FF79-614D-B332-5212F681BAF0}"/>
                  </a:ext>
                </a:extLst>
              </p14:cNvPr>
              <p14:cNvContentPartPr/>
              <p14:nvPr/>
            </p14:nvContentPartPr>
            <p14:xfrm>
              <a:off x="9619301" y="1538330"/>
              <a:ext cx="360" cy="360"/>
            </p14:xfrm>
          </p:contentPart>
        </mc:Choice>
        <mc:Fallback xmlns="">
          <p:pic>
            <p:nvPicPr>
              <p:cNvPr id="1787" name="Ink 1786">
                <a:extLst>
                  <a:ext uri="{FF2B5EF4-FFF2-40B4-BE49-F238E27FC236}">
                    <a16:creationId xmlns:a16="http://schemas.microsoft.com/office/drawing/2014/main" id="{B599B8EF-FF79-614D-B332-5212F681BAF0}"/>
                  </a:ext>
                </a:extLst>
              </p:cNvPr>
              <p:cNvPicPr/>
              <p:nvPr/>
            </p:nvPicPr>
            <p:blipFill>
              <a:blip r:embed="rId360"/>
              <a:stretch>
                <a:fillRect/>
              </a:stretch>
            </p:blipFill>
            <p:spPr>
              <a:xfrm>
                <a:off x="9601301" y="143033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788" name="Straight Connector 1787">
            <a:extLst>
              <a:ext uri="{FF2B5EF4-FFF2-40B4-BE49-F238E27FC236}">
                <a16:creationId xmlns:a16="http://schemas.microsoft.com/office/drawing/2014/main" id="{8CF73554-B4AE-A345-A23A-92E0F75BC19F}"/>
              </a:ext>
            </a:extLst>
          </p:cNvPr>
          <p:cNvCxnSpPr>
            <a:cxnSpLocks/>
          </p:cNvCxnSpPr>
          <p:nvPr/>
        </p:nvCxnSpPr>
        <p:spPr>
          <a:xfrm flipH="1">
            <a:off x="9591425" y="1137627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9" name="Straight Connector 1788">
            <a:extLst>
              <a:ext uri="{FF2B5EF4-FFF2-40B4-BE49-F238E27FC236}">
                <a16:creationId xmlns:a16="http://schemas.microsoft.com/office/drawing/2014/main" id="{FB2FB208-26AF-FF4C-BAE1-63B10E1A970E}"/>
              </a:ext>
            </a:extLst>
          </p:cNvPr>
          <p:cNvCxnSpPr>
            <a:cxnSpLocks/>
          </p:cNvCxnSpPr>
          <p:nvPr/>
        </p:nvCxnSpPr>
        <p:spPr>
          <a:xfrm flipH="1">
            <a:off x="9617728" y="113952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21">
            <p14:nvContentPartPr>
              <p14:cNvPr id="1790" name="Ink 1789">
                <a:extLst>
                  <a:ext uri="{FF2B5EF4-FFF2-40B4-BE49-F238E27FC236}">
                    <a16:creationId xmlns:a16="http://schemas.microsoft.com/office/drawing/2014/main" id="{4E503758-F3AC-9142-8B7D-5D205C0882C4}"/>
                  </a:ext>
                </a:extLst>
              </p14:cNvPr>
              <p14:cNvContentPartPr/>
              <p14:nvPr/>
            </p14:nvContentPartPr>
            <p14:xfrm>
              <a:off x="9581201" y="1576430"/>
              <a:ext cx="360" cy="360"/>
            </p14:xfrm>
          </p:contentPart>
        </mc:Choice>
        <mc:Fallback xmlns="">
          <p:pic>
            <p:nvPicPr>
              <p:cNvPr id="1790" name="Ink 1789">
                <a:extLst>
                  <a:ext uri="{FF2B5EF4-FFF2-40B4-BE49-F238E27FC236}">
                    <a16:creationId xmlns:a16="http://schemas.microsoft.com/office/drawing/2014/main" id="{4E503758-F3AC-9142-8B7D-5D205C0882C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9563201" y="146843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791" name="Straight Connector 1790">
            <a:extLst>
              <a:ext uri="{FF2B5EF4-FFF2-40B4-BE49-F238E27FC236}">
                <a16:creationId xmlns:a16="http://schemas.microsoft.com/office/drawing/2014/main" id="{F50D09C9-3E2C-D945-B145-4722A1B301C5}"/>
              </a:ext>
            </a:extLst>
          </p:cNvPr>
          <p:cNvCxnSpPr>
            <a:cxnSpLocks/>
          </p:cNvCxnSpPr>
          <p:nvPr/>
        </p:nvCxnSpPr>
        <p:spPr>
          <a:xfrm flipH="1">
            <a:off x="9609942" y="121229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2" name="Straight Connector 1791">
            <a:extLst>
              <a:ext uri="{FF2B5EF4-FFF2-40B4-BE49-F238E27FC236}">
                <a16:creationId xmlns:a16="http://schemas.microsoft.com/office/drawing/2014/main" id="{BFDE2FB1-2AA2-0348-92AB-756AA6913BC1}"/>
              </a:ext>
            </a:extLst>
          </p:cNvPr>
          <p:cNvCxnSpPr>
            <a:cxnSpLocks/>
          </p:cNvCxnSpPr>
          <p:nvPr/>
        </p:nvCxnSpPr>
        <p:spPr>
          <a:xfrm flipH="1">
            <a:off x="9714379" y="121461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3" name="Straight Connector 1792">
            <a:extLst>
              <a:ext uri="{FF2B5EF4-FFF2-40B4-BE49-F238E27FC236}">
                <a16:creationId xmlns:a16="http://schemas.microsoft.com/office/drawing/2014/main" id="{96894103-143E-3C46-878F-B9483767CAB4}"/>
              </a:ext>
            </a:extLst>
          </p:cNvPr>
          <p:cNvCxnSpPr>
            <a:cxnSpLocks/>
          </p:cNvCxnSpPr>
          <p:nvPr/>
        </p:nvCxnSpPr>
        <p:spPr>
          <a:xfrm flipH="1">
            <a:off x="9667189" y="11767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22">
            <p14:nvContentPartPr>
              <p14:cNvPr id="1794" name="Ink 1793">
                <a:extLst>
                  <a:ext uri="{FF2B5EF4-FFF2-40B4-BE49-F238E27FC236}">
                    <a16:creationId xmlns:a16="http://schemas.microsoft.com/office/drawing/2014/main" id="{22437C5D-8FEB-0349-8D97-253B900A9EC5}"/>
                  </a:ext>
                </a:extLst>
              </p14:cNvPr>
              <p14:cNvContentPartPr/>
              <p14:nvPr/>
            </p14:nvContentPartPr>
            <p14:xfrm>
              <a:off x="9707442" y="1581985"/>
              <a:ext cx="360" cy="360"/>
            </p14:xfrm>
          </p:contentPart>
        </mc:Choice>
        <mc:Fallback xmlns="">
          <p:pic>
            <p:nvPicPr>
              <p:cNvPr id="1794" name="Ink 1793">
                <a:extLst>
                  <a:ext uri="{FF2B5EF4-FFF2-40B4-BE49-F238E27FC236}">
                    <a16:creationId xmlns:a16="http://schemas.microsoft.com/office/drawing/2014/main" id="{22437C5D-8FEB-0349-8D97-253B900A9EC5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9689442" y="147398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795" name="Straight Connector 1794">
            <a:extLst>
              <a:ext uri="{FF2B5EF4-FFF2-40B4-BE49-F238E27FC236}">
                <a16:creationId xmlns:a16="http://schemas.microsoft.com/office/drawing/2014/main" id="{868AE831-0CB0-8D43-ADDD-35B41CA35D81}"/>
              </a:ext>
            </a:extLst>
          </p:cNvPr>
          <p:cNvCxnSpPr>
            <a:cxnSpLocks/>
          </p:cNvCxnSpPr>
          <p:nvPr/>
        </p:nvCxnSpPr>
        <p:spPr>
          <a:xfrm flipH="1">
            <a:off x="9619226" y="1217996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6" name="Straight Connector 1795">
            <a:extLst>
              <a:ext uri="{FF2B5EF4-FFF2-40B4-BE49-F238E27FC236}">
                <a16:creationId xmlns:a16="http://schemas.microsoft.com/office/drawing/2014/main" id="{3C60DA3F-DFB6-8048-B454-F590AD42CC13}"/>
              </a:ext>
            </a:extLst>
          </p:cNvPr>
          <p:cNvCxnSpPr>
            <a:cxnSpLocks/>
          </p:cNvCxnSpPr>
          <p:nvPr/>
        </p:nvCxnSpPr>
        <p:spPr>
          <a:xfrm flipH="1">
            <a:off x="9626600" y="1181282"/>
            <a:ext cx="145026" cy="291919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7" name="Straight Connector 1796">
            <a:extLst>
              <a:ext uri="{FF2B5EF4-FFF2-40B4-BE49-F238E27FC236}">
                <a16:creationId xmlns:a16="http://schemas.microsoft.com/office/drawing/2014/main" id="{7AE28AEB-D45C-494B-B104-C1E287895539}"/>
              </a:ext>
            </a:extLst>
          </p:cNvPr>
          <p:cNvCxnSpPr>
            <a:cxnSpLocks/>
          </p:cNvCxnSpPr>
          <p:nvPr/>
        </p:nvCxnSpPr>
        <p:spPr>
          <a:xfrm flipH="1">
            <a:off x="9705869" y="118318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8" name="Straight Connector 1797">
            <a:extLst>
              <a:ext uri="{FF2B5EF4-FFF2-40B4-BE49-F238E27FC236}">
                <a16:creationId xmlns:a16="http://schemas.microsoft.com/office/drawing/2014/main" id="{CD2C5950-3E8E-3240-8E6D-A1F55AB0054C}"/>
              </a:ext>
            </a:extLst>
          </p:cNvPr>
          <p:cNvCxnSpPr>
            <a:cxnSpLocks/>
          </p:cNvCxnSpPr>
          <p:nvPr/>
        </p:nvCxnSpPr>
        <p:spPr>
          <a:xfrm flipH="1">
            <a:off x="9641659" y="1215675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23">
            <p14:nvContentPartPr>
              <p14:cNvPr id="1799" name="Ink 1798">
                <a:extLst>
                  <a:ext uri="{FF2B5EF4-FFF2-40B4-BE49-F238E27FC236}">
                    <a16:creationId xmlns:a16="http://schemas.microsoft.com/office/drawing/2014/main" id="{D16389EB-0815-4841-AA80-61EB7D35770C}"/>
                  </a:ext>
                </a:extLst>
              </p14:cNvPr>
              <p14:cNvContentPartPr/>
              <p14:nvPr/>
            </p14:nvContentPartPr>
            <p14:xfrm>
              <a:off x="9669342" y="1620085"/>
              <a:ext cx="360" cy="360"/>
            </p14:xfrm>
          </p:contentPart>
        </mc:Choice>
        <mc:Fallback xmlns="">
          <p:pic>
            <p:nvPicPr>
              <p:cNvPr id="1799" name="Ink 1798">
                <a:extLst>
                  <a:ext uri="{FF2B5EF4-FFF2-40B4-BE49-F238E27FC236}">
                    <a16:creationId xmlns:a16="http://schemas.microsoft.com/office/drawing/2014/main" id="{D16389EB-0815-4841-AA80-61EB7D35770C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9651342" y="151208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24">
            <p14:nvContentPartPr>
              <p14:cNvPr id="1800" name="Ink 1799">
                <a:extLst>
                  <a:ext uri="{FF2B5EF4-FFF2-40B4-BE49-F238E27FC236}">
                    <a16:creationId xmlns:a16="http://schemas.microsoft.com/office/drawing/2014/main" id="{D5C8080A-8A47-AF49-A71C-FFA07D946ABF}"/>
                  </a:ext>
                </a:extLst>
              </p14:cNvPr>
              <p14:cNvContentPartPr/>
              <p14:nvPr/>
            </p14:nvContentPartPr>
            <p14:xfrm>
              <a:off x="1633056" y="1510949"/>
              <a:ext cx="360" cy="360"/>
            </p14:xfrm>
          </p:contentPart>
        </mc:Choice>
        <mc:Fallback xmlns="">
          <p:pic>
            <p:nvPicPr>
              <p:cNvPr id="1800" name="Ink 1799">
                <a:extLst>
                  <a:ext uri="{FF2B5EF4-FFF2-40B4-BE49-F238E27FC236}">
                    <a16:creationId xmlns:a16="http://schemas.microsoft.com/office/drawing/2014/main" id="{D5C8080A-8A47-AF49-A71C-FFA07D946AB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615056" y="14029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25">
            <p14:nvContentPartPr>
              <p14:cNvPr id="1801" name="Ink 1800">
                <a:extLst>
                  <a:ext uri="{FF2B5EF4-FFF2-40B4-BE49-F238E27FC236}">
                    <a16:creationId xmlns:a16="http://schemas.microsoft.com/office/drawing/2014/main" id="{3F142A43-B3B6-9143-84CB-894D902B10DE}"/>
                  </a:ext>
                </a:extLst>
              </p14:cNvPr>
              <p14:cNvContentPartPr/>
              <p14:nvPr/>
            </p14:nvContentPartPr>
            <p14:xfrm>
              <a:off x="1924656" y="1510949"/>
              <a:ext cx="360" cy="360"/>
            </p14:xfrm>
          </p:contentPart>
        </mc:Choice>
        <mc:Fallback xmlns="">
          <p:pic>
            <p:nvPicPr>
              <p:cNvPr id="1801" name="Ink 1800">
                <a:extLst>
                  <a:ext uri="{FF2B5EF4-FFF2-40B4-BE49-F238E27FC236}">
                    <a16:creationId xmlns:a16="http://schemas.microsoft.com/office/drawing/2014/main" id="{3F142A43-B3B6-9143-84CB-894D902B10DE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906656" y="140294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802" name="Straight Connector 1801">
            <a:extLst>
              <a:ext uri="{FF2B5EF4-FFF2-40B4-BE49-F238E27FC236}">
                <a16:creationId xmlns:a16="http://schemas.microsoft.com/office/drawing/2014/main" id="{89ECCBB7-9CA9-664D-B040-E6A31A622900}"/>
              </a:ext>
            </a:extLst>
          </p:cNvPr>
          <p:cNvCxnSpPr>
            <a:cxnSpLocks/>
          </p:cNvCxnSpPr>
          <p:nvPr/>
        </p:nvCxnSpPr>
        <p:spPr>
          <a:xfrm flipH="1">
            <a:off x="1641491" y="107388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3" name="Straight Connector 1802">
            <a:extLst>
              <a:ext uri="{FF2B5EF4-FFF2-40B4-BE49-F238E27FC236}">
                <a16:creationId xmlns:a16="http://schemas.microsoft.com/office/drawing/2014/main" id="{E58DBD5A-6155-1A4D-9C5A-FC41F66A18C2}"/>
              </a:ext>
            </a:extLst>
          </p:cNvPr>
          <p:cNvCxnSpPr>
            <a:cxnSpLocks/>
          </p:cNvCxnSpPr>
          <p:nvPr/>
        </p:nvCxnSpPr>
        <p:spPr>
          <a:xfrm flipH="1">
            <a:off x="1663926" y="10823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4" name="Straight Connector 1803">
            <a:extLst>
              <a:ext uri="{FF2B5EF4-FFF2-40B4-BE49-F238E27FC236}">
                <a16:creationId xmlns:a16="http://schemas.microsoft.com/office/drawing/2014/main" id="{78E45A90-E500-7C47-BF6A-D8269E359BC5}"/>
              </a:ext>
            </a:extLst>
          </p:cNvPr>
          <p:cNvCxnSpPr>
            <a:cxnSpLocks/>
          </p:cNvCxnSpPr>
          <p:nvPr/>
        </p:nvCxnSpPr>
        <p:spPr>
          <a:xfrm flipH="1">
            <a:off x="1700285" y="106769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5" name="Straight Connector 1804">
            <a:extLst>
              <a:ext uri="{FF2B5EF4-FFF2-40B4-BE49-F238E27FC236}">
                <a16:creationId xmlns:a16="http://schemas.microsoft.com/office/drawing/2014/main" id="{5956B42F-010D-B445-ABF7-2DECBE3BADDA}"/>
              </a:ext>
            </a:extLst>
          </p:cNvPr>
          <p:cNvCxnSpPr>
            <a:cxnSpLocks/>
          </p:cNvCxnSpPr>
          <p:nvPr/>
        </p:nvCxnSpPr>
        <p:spPr>
          <a:xfrm flipH="1">
            <a:off x="1615962" y="101586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6" name="Straight Connector 1805">
            <a:extLst>
              <a:ext uri="{FF2B5EF4-FFF2-40B4-BE49-F238E27FC236}">
                <a16:creationId xmlns:a16="http://schemas.microsoft.com/office/drawing/2014/main" id="{370EC1AF-C5AF-FC4E-B92D-2F9F14683DC6}"/>
              </a:ext>
            </a:extLst>
          </p:cNvPr>
          <p:cNvCxnSpPr>
            <a:cxnSpLocks/>
          </p:cNvCxnSpPr>
          <p:nvPr/>
        </p:nvCxnSpPr>
        <p:spPr>
          <a:xfrm flipH="1">
            <a:off x="1735870" y="108471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7" name="Straight Connector 1806">
            <a:extLst>
              <a:ext uri="{FF2B5EF4-FFF2-40B4-BE49-F238E27FC236}">
                <a16:creationId xmlns:a16="http://schemas.microsoft.com/office/drawing/2014/main" id="{4050BAD2-8D1C-E943-97C0-3FD0BEEAFD08}"/>
              </a:ext>
            </a:extLst>
          </p:cNvPr>
          <p:cNvCxnSpPr>
            <a:cxnSpLocks/>
          </p:cNvCxnSpPr>
          <p:nvPr/>
        </p:nvCxnSpPr>
        <p:spPr>
          <a:xfrm flipH="1">
            <a:off x="1836440" y="110251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8" name="Straight Connector 1807">
            <a:extLst>
              <a:ext uri="{FF2B5EF4-FFF2-40B4-BE49-F238E27FC236}">
                <a16:creationId xmlns:a16="http://schemas.microsoft.com/office/drawing/2014/main" id="{9E33A742-1E8B-5646-9FB9-20F4985746F0}"/>
              </a:ext>
            </a:extLst>
          </p:cNvPr>
          <p:cNvCxnSpPr>
            <a:cxnSpLocks/>
          </p:cNvCxnSpPr>
          <p:nvPr/>
        </p:nvCxnSpPr>
        <p:spPr>
          <a:xfrm flipH="1">
            <a:off x="1979556" y="10777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9" name="Straight Connector 1808">
            <a:extLst>
              <a:ext uri="{FF2B5EF4-FFF2-40B4-BE49-F238E27FC236}">
                <a16:creationId xmlns:a16="http://schemas.microsoft.com/office/drawing/2014/main" id="{A7F94533-D70D-8649-B10F-AE839840ECFF}"/>
              </a:ext>
            </a:extLst>
          </p:cNvPr>
          <p:cNvCxnSpPr>
            <a:cxnSpLocks/>
          </p:cNvCxnSpPr>
          <p:nvPr/>
        </p:nvCxnSpPr>
        <p:spPr>
          <a:xfrm flipH="1">
            <a:off x="2182240" y="110405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0" name="Straight Connector 1809">
            <a:extLst>
              <a:ext uri="{FF2B5EF4-FFF2-40B4-BE49-F238E27FC236}">
                <a16:creationId xmlns:a16="http://schemas.microsoft.com/office/drawing/2014/main" id="{F71C7122-3DC9-3141-8C23-D123C4D7B765}"/>
              </a:ext>
            </a:extLst>
          </p:cNvPr>
          <p:cNvCxnSpPr>
            <a:cxnSpLocks/>
          </p:cNvCxnSpPr>
          <p:nvPr/>
        </p:nvCxnSpPr>
        <p:spPr>
          <a:xfrm flipH="1">
            <a:off x="2083993" y="108007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1" name="Straight Connector 1810">
            <a:extLst>
              <a:ext uri="{FF2B5EF4-FFF2-40B4-BE49-F238E27FC236}">
                <a16:creationId xmlns:a16="http://schemas.microsoft.com/office/drawing/2014/main" id="{699C1AE9-9DF8-9546-BFA7-A2185D9B0901}"/>
              </a:ext>
            </a:extLst>
          </p:cNvPr>
          <p:cNvCxnSpPr>
            <a:cxnSpLocks/>
          </p:cNvCxnSpPr>
          <p:nvPr/>
        </p:nvCxnSpPr>
        <p:spPr>
          <a:xfrm flipH="1">
            <a:off x="2036803" y="104216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2" name="Straight Connector 1811">
            <a:extLst>
              <a:ext uri="{FF2B5EF4-FFF2-40B4-BE49-F238E27FC236}">
                <a16:creationId xmlns:a16="http://schemas.microsoft.com/office/drawing/2014/main" id="{1EBE787B-95B6-AD49-8909-3EC82715CFFF}"/>
              </a:ext>
            </a:extLst>
          </p:cNvPr>
          <p:cNvCxnSpPr>
            <a:cxnSpLocks/>
          </p:cNvCxnSpPr>
          <p:nvPr/>
        </p:nvCxnSpPr>
        <p:spPr>
          <a:xfrm flipH="1">
            <a:off x="1896781" y="111024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3" name="Straight Connector 1812">
            <a:extLst>
              <a:ext uri="{FF2B5EF4-FFF2-40B4-BE49-F238E27FC236}">
                <a16:creationId xmlns:a16="http://schemas.microsoft.com/office/drawing/2014/main" id="{89BD5F5A-852A-094E-B8CE-7E2A2891A33B}"/>
              </a:ext>
            </a:extLst>
          </p:cNvPr>
          <p:cNvCxnSpPr>
            <a:cxnSpLocks/>
          </p:cNvCxnSpPr>
          <p:nvPr/>
        </p:nvCxnSpPr>
        <p:spPr>
          <a:xfrm flipH="1">
            <a:off x="1923083" y="106769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4" name="Straight Connector 1813">
            <a:extLst>
              <a:ext uri="{FF2B5EF4-FFF2-40B4-BE49-F238E27FC236}">
                <a16:creationId xmlns:a16="http://schemas.microsoft.com/office/drawing/2014/main" id="{26AF9692-163A-2C4B-8DE0-0B09BA6130EF}"/>
              </a:ext>
            </a:extLst>
          </p:cNvPr>
          <p:cNvCxnSpPr>
            <a:cxnSpLocks/>
          </p:cNvCxnSpPr>
          <p:nvPr/>
        </p:nvCxnSpPr>
        <p:spPr>
          <a:xfrm flipH="1">
            <a:off x="2613912" y="105764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5" name="Straight Connector 1814">
            <a:extLst>
              <a:ext uri="{FF2B5EF4-FFF2-40B4-BE49-F238E27FC236}">
                <a16:creationId xmlns:a16="http://schemas.microsoft.com/office/drawing/2014/main" id="{94AB3B8B-654E-174E-8704-C20AEA6D2057}"/>
              </a:ext>
            </a:extLst>
          </p:cNvPr>
          <p:cNvCxnSpPr>
            <a:cxnSpLocks/>
          </p:cNvCxnSpPr>
          <p:nvPr/>
        </p:nvCxnSpPr>
        <p:spPr>
          <a:xfrm flipH="1">
            <a:off x="2645629" y="106615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6" name="Straight Connector 1815">
            <a:extLst>
              <a:ext uri="{FF2B5EF4-FFF2-40B4-BE49-F238E27FC236}">
                <a16:creationId xmlns:a16="http://schemas.microsoft.com/office/drawing/2014/main" id="{45FE36E9-3DDF-3341-AE7A-5D4CC13F4DC3}"/>
              </a:ext>
            </a:extLst>
          </p:cNvPr>
          <p:cNvCxnSpPr>
            <a:cxnSpLocks/>
          </p:cNvCxnSpPr>
          <p:nvPr/>
        </p:nvCxnSpPr>
        <p:spPr>
          <a:xfrm flipH="1">
            <a:off x="1858874" y="110018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26">
            <p14:nvContentPartPr>
              <p14:cNvPr id="1817" name="Ink 1816">
                <a:extLst>
                  <a:ext uri="{FF2B5EF4-FFF2-40B4-BE49-F238E27FC236}">
                    <a16:creationId xmlns:a16="http://schemas.microsoft.com/office/drawing/2014/main" id="{CF753607-B0B9-F842-A9B1-BC2EF7FD5946}"/>
                  </a:ext>
                </a:extLst>
              </p14:cNvPr>
              <p14:cNvContentPartPr/>
              <p14:nvPr/>
            </p14:nvContentPartPr>
            <p14:xfrm>
              <a:off x="1785456" y="1491899"/>
              <a:ext cx="360" cy="360"/>
            </p14:xfrm>
          </p:contentPart>
        </mc:Choice>
        <mc:Fallback xmlns="">
          <p:pic>
            <p:nvPicPr>
              <p:cNvPr id="1817" name="Ink 1816">
                <a:extLst>
                  <a:ext uri="{FF2B5EF4-FFF2-40B4-BE49-F238E27FC236}">
                    <a16:creationId xmlns:a16="http://schemas.microsoft.com/office/drawing/2014/main" id="{CF753607-B0B9-F842-A9B1-BC2EF7FD5946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767456" y="13838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27">
            <p14:nvContentPartPr>
              <p14:cNvPr id="1818" name="Ink 1817">
                <a:extLst>
                  <a:ext uri="{FF2B5EF4-FFF2-40B4-BE49-F238E27FC236}">
                    <a16:creationId xmlns:a16="http://schemas.microsoft.com/office/drawing/2014/main" id="{9D8B79FE-38F1-154D-979E-E4629892F91C}"/>
                  </a:ext>
                </a:extLst>
              </p14:cNvPr>
              <p14:cNvContentPartPr/>
              <p14:nvPr/>
            </p14:nvContentPartPr>
            <p14:xfrm>
              <a:off x="2077056" y="1491899"/>
              <a:ext cx="360" cy="360"/>
            </p14:xfrm>
          </p:contentPart>
        </mc:Choice>
        <mc:Fallback xmlns="">
          <p:pic>
            <p:nvPicPr>
              <p:cNvPr id="1818" name="Ink 1817">
                <a:extLst>
                  <a:ext uri="{FF2B5EF4-FFF2-40B4-BE49-F238E27FC236}">
                    <a16:creationId xmlns:a16="http://schemas.microsoft.com/office/drawing/2014/main" id="{9D8B79FE-38F1-154D-979E-E4629892F91C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2059056" y="138389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819" name="Straight Connector 1818">
            <a:extLst>
              <a:ext uri="{FF2B5EF4-FFF2-40B4-BE49-F238E27FC236}">
                <a16:creationId xmlns:a16="http://schemas.microsoft.com/office/drawing/2014/main" id="{1062D12C-FF53-AC40-B89C-DF21DE1FCC53}"/>
              </a:ext>
            </a:extLst>
          </p:cNvPr>
          <p:cNvCxnSpPr>
            <a:cxnSpLocks/>
          </p:cNvCxnSpPr>
          <p:nvPr/>
        </p:nvCxnSpPr>
        <p:spPr>
          <a:xfrm flipH="1">
            <a:off x="1793891" y="105483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0" name="Straight Connector 1819">
            <a:extLst>
              <a:ext uri="{FF2B5EF4-FFF2-40B4-BE49-F238E27FC236}">
                <a16:creationId xmlns:a16="http://schemas.microsoft.com/office/drawing/2014/main" id="{A0C57E08-60C1-FA4C-A034-5861EDC905C7}"/>
              </a:ext>
            </a:extLst>
          </p:cNvPr>
          <p:cNvCxnSpPr>
            <a:cxnSpLocks/>
          </p:cNvCxnSpPr>
          <p:nvPr/>
        </p:nvCxnSpPr>
        <p:spPr>
          <a:xfrm flipH="1">
            <a:off x="1816326" y="10633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1" name="Straight Connector 1820">
            <a:extLst>
              <a:ext uri="{FF2B5EF4-FFF2-40B4-BE49-F238E27FC236}">
                <a16:creationId xmlns:a16="http://schemas.microsoft.com/office/drawing/2014/main" id="{7B981575-2438-EC42-94FB-5AE9670C2FEE}"/>
              </a:ext>
            </a:extLst>
          </p:cNvPr>
          <p:cNvCxnSpPr>
            <a:cxnSpLocks/>
          </p:cNvCxnSpPr>
          <p:nvPr/>
        </p:nvCxnSpPr>
        <p:spPr>
          <a:xfrm flipH="1">
            <a:off x="1852685" y="104864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2" name="Straight Connector 1821">
            <a:extLst>
              <a:ext uri="{FF2B5EF4-FFF2-40B4-BE49-F238E27FC236}">
                <a16:creationId xmlns:a16="http://schemas.microsoft.com/office/drawing/2014/main" id="{0BAA67D9-BB52-3448-8D7B-3015355CF7D8}"/>
              </a:ext>
            </a:extLst>
          </p:cNvPr>
          <p:cNvCxnSpPr>
            <a:cxnSpLocks/>
          </p:cNvCxnSpPr>
          <p:nvPr/>
        </p:nvCxnSpPr>
        <p:spPr>
          <a:xfrm flipH="1">
            <a:off x="1768362" y="99681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3" name="Straight Connector 1822">
            <a:extLst>
              <a:ext uri="{FF2B5EF4-FFF2-40B4-BE49-F238E27FC236}">
                <a16:creationId xmlns:a16="http://schemas.microsoft.com/office/drawing/2014/main" id="{D280BB2C-B7AB-B94A-80EB-7337CB50354D}"/>
              </a:ext>
            </a:extLst>
          </p:cNvPr>
          <p:cNvCxnSpPr>
            <a:cxnSpLocks/>
          </p:cNvCxnSpPr>
          <p:nvPr/>
        </p:nvCxnSpPr>
        <p:spPr>
          <a:xfrm flipH="1">
            <a:off x="1888270" y="106566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4" name="Straight Connector 1823">
            <a:extLst>
              <a:ext uri="{FF2B5EF4-FFF2-40B4-BE49-F238E27FC236}">
                <a16:creationId xmlns:a16="http://schemas.microsoft.com/office/drawing/2014/main" id="{04DC78BC-AEF1-0641-8AF4-18C3636C2322}"/>
              </a:ext>
            </a:extLst>
          </p:cNvPr>
          <p:cNvCxnSpPr>
            <a:cxnSpLocks/>
          </p:cNvCxnSpPr>
          <p:nvPr/>
        </p:nvCxnSpPr>
        <p:spPr>
          <a:xfrm flipH="1">
            <a:off x="1988840" y="108346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5" name="Straight Connector 1824">
            <a:extLst>
              <a:ext uri="{FF2B5EF4-FFF2-40B4-BE49-F238E27FC236}">
                <a16:creationId xmlns:a16="http://schemas.microsoft.com/office/drawing/2014/main" id="{90F9576A-D125-6E4D-A104-A74E8FEE7721}"/>
              </a:ext>
            </a:extLst>
          </p:cNvPr>
          <p:cNvCxnSpPr>
            <a:cxnSpLocks/>
          </p:cNvCxnSpPr>
          <p:nvPr/>
        </p:nvCxnSpPr>
        <p:spPr>
          <a:xfrm flipH="1">
            <a:off x="2131956" y="10587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6" name="Straight Connector 1825">
            <a:extLst>
              <a:ext uri="{FF2B5EF4-FFF2-40B4-BE49-F238E27FC236}">
                <a16:creationId xmlns:a16="http://schemas.microsoft.com/office/drawing/2014/main" id="{3A953A2F-56BB-444D-958A-4AF4A0231A59}"/>
              </a:ext>
            </a:extLst>
          </p:cNvPr>
          <p:cNvCxnSpPr>
            <a:cxnSpLocks/>
          </p:cNvCxnSpPr>
          <p:nvPr/>
        </p:nvCxnSpPr>
        <p:spPr>
          <a:xfrm flipH="1">
            <a:off x="2334640" y="108500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7" name="Straight Connector 1826">
            <a:extLst>
              <a:ext uri="{FF2B5EF4-FFF2-40B4-BE49-F238E27FC236}">
                <a16:creationId xmlns:a16="http://schemas.microsoft.com/office/drawing/2014/main" id="{C2B934A7-7FAD-6C4F-8CEA-E8BBEA962C08}"/>
              </a:ext>
            </a:extLst>
          </p:cNvPr>
          <p:cNvCxnSpPr>
            <a:cxnSpLocks/>
          </p:cNvCxnSpPr>
          <p:nvPr/>
        </p:nvCxnSpPr>
        <p:spPr>
          <a:xfrm flipH="1">
            <a:off x="2236393" y="106102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8" name="Straight Connector 1827">
            <a:extLst>
              <a:ext uri="{FF2B5EF4-FFF2-40B4-BE49-F238E27FC236}">
                <a16:creationId xmlns:a16="http://schemas.microsoft.com/office/drawing/2014/main" id="{F0E8F351-9D30-574D-8707-CC991B822C4C}"/>
              </a:ext>
            </a:extLst>
          </p:cNvPr>
          <p:cNvCxnSpPr>
            <a:cxnSpLocks/>
          </p:cNvCxnSpPr>
          <p:nvPr/>
        </p:nvCxnSpPr>
        <p:spPr>
          <a:xfrm flipH="1">
            <a:off x="2189203" y="102311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9" name="Straight Connector 1828">
            <a:extLst>
              <a:ext uri="{FF2B5EF4-FFF2-40B4-BE49-F238E27FC236}">
                <a16:creationId xmlns:a16="http://schemas.microsoft.com/office/drawing/2014/main" id="{46ACB43B-FD4D-694E-A4B4-F510BA06719E}"/>
              </a:ext>
            </a:extLst>
          </p:cNvPr>
          <p:cNvCxnSpPr>
            <a:cxnSpLocks/>
          </p:cNvCxnSpPr>
          <p:nvPr/>
        </p:nvCxnSpPr>
        <p:spPr>
          <a:xfrm flipH="1">
            <a:off x="2049181" y="109119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0" name="Straight Connector 1829">
            <a:extLst>
              <a:ext uri="{FF2B5EF4-FFF2-40B4-BE49-F238E27FC236}">
                <a16:creationId xmlns:a16="http://schemas.microsoft.com/office/drawing/2014/main" id="{4273C10F-79EA-6242-8C7B-D23C594F6958}"/>
              </a:ext>
            </a:extLst>
          </p:cNvPr>
          <p:cNvCxnSpPr>
            <a:cxnSpLocks/>
          </p:cNvCxnSpPr>
          <p:nvPr/>
        </p:nvCxnSpPr>
        <p:spPr>
          <a:xfrm flipH="1">
            <a:off x="2075483" y="10486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1" name="Straight Connector 1830">
            <a:extLst>
              <a:ext uri="{FF2B5EF4-FFF2-40B4-BE49-F238E27FC236}">
                <a16:creationId xmlns:a16="http://schemas.microsoft.com/office/drawing/2014/main" id="{ACC9D176-EC5D-7849-8F0C-89BBF5E4A26E}"/>
              </a:ext>
            </a:extLst>
          </p:cNvPr>
          <p:cNvCxnSpPr>
            <a:cxnSpLocks/>
          </p:cNvCxnSpPr>
          <p:nvPr/>
        </p:nvCxnSpPr>
        <p:spPr>
          <a:xfrm flipH="1">
            <a:off x="2766312" y="103859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2" name="Straight Connector 1831">
            <a:extLst>
              <a:ext uri="{FF2B5EF4-FFF2-40B4-BE49-F238E27FC236}">
                <a16:creationId xmlns:a16="http://schemas.microsoft.com/office/drawing/2014/main" id="{18EB5EC6-660D-3F48-926D-C2E5067B330B}"/>
              </a:ext>
            </a:extLst>
          </p:cNvPr>
          <p:cNvCxnSpPr>
            <a:cxnSpLocks/>
          </p:cNvCxnSpPr>
          <p:nvPr/>
        </p:nvCxnSpPr>
        <p:spPr>
          <a:xfrm flipH="1">
            <a:off x="2798029" y="104710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3" name="Straight Connector 1832">
            <a:extLst>
              <a:ext uri="{FF2B5EF4-FFF2-40B4-BE49-F238E27FC236}">
                <a16:creationId xmlns:a16="http://schemas.microsoft.com/office/drawing/2014/main" id="{1FC990B6-AEAF-5C45-92C2-10000FCA5A22}"/>
              </a:ext>
            </a:extLst>
          </p:cNvPr>
          <p:cNvCxnSpPr>
            <a:cxnSpLocks/>
          </p:cNvCxnSpPr>
          <p:nvPr/>
        </p:nvCxnSpPr>
        <p:spPr>
          <a:xfrm flipH="1">
            <a:off x="2011274" y="108113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28">
            <p14:nvContentPartPr>
              <p14:cNvPr id="1834" name="Ink 1833">
                <a:extLst>
                  <a:ext uri="{FF2B5EF4-FFF2-40B4-BE49-F238E27FC236}">
                    <a16:creationId xmlns:a16="http://schemas.microsoft.com/office/drawing/2014/main" id="{BFB43621-8ACF-0941-B149-19ECE480BA7B}"/>
                  </a:ext>
                </a:extLst>
              </p14:cNvPr>
              <p14:cNvContentPartPr/>
              <p14:nvPr/>
            </p14:nvContentPartPr>
            <p14:xfrm>
              <a:off x="6033606" y="1498249"/>
              <a:ext cx="360" cy="360"/>
            </p14:xfrm>
          </p:contentPart>
        </mc:Choice>
        <mc:Fallback xmlns="">
          <p:pic>
            <p:nvPicPr>
              <p:cNvPr id="1834" name="Ink 1833">
                <a:extLst>
                  <a:ext uri="{FF2B5EF4-FFF2-40B4-BE49-F238E27FC236}">
                    <a16:creationId xmlns:a16="http://schemas.microsoft.com/office/drawing/2014/main" id="{BFB43621-8ACF-0941-B149-19ECE480BA7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15606" y="139024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835" name="Straight Connector 1834">
            <a:extLst>
              <a:ext uri="{FF2B5EF4-FFF2-40B4-BE49-F238E27FC236}">
                <a16:creationId xmlns:a16="http://schemas.microsoft.com/office/drawing/2014/main" id="{7990AAB9-8FEB-B341-AE2E-44DF38794E55}"/>
              </a:ext>
            </a:extLst>
          </p:cNvPr>
          <p:cNvCxnSpPr>
            <a:cxnSpLocks/>
          </p:cNvCxnSpPr>
          <p:nvPr/>
        </p:nvCxnSpPr>
        <p:spPr>
          <a:xfrm flipH="1">
            <a:off x="6042041" y="106118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6" name="Straight Connector 1835">
            <a:extLst>
              <a:ext uri="{FF2B5EF4-FFF2-40B4-BE49-F238E27FC236}">
                <a16:creationId xmlns:a16="http://schemas.microsoft.com/office/drawing/2014/main" id="{6F4F074C-2777-CB4D-832D-4862A7AD369C}"/>
              </a:ext>
            </a:extLst>
          </p:cNvPr>
          <p:cNvCxnSpPr>
            <a:cxnSpLocks/>
          </p:cNvCxnSpPr>
          <p:nvPr/>
        </p:nvCxnSpPr>
        <p:spPr>
          <a:xfrm flipH="1">
            <a:off x="6064476" y="10696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7" name="Straight Connector 1836">
            <a:extLst>
              <a:ext uri="{FF2B5EF4-FFF2-40B4-BE49-F238E27FC236}">
                <a16:creationId xmlns:a16="http://schemas.microsoft.com/office/drawing/2014/main" id="{3880A386-E94F-7B4A-BB9A-24017E813A1C}"/>
              </a:ext>
            </a:extLst>
          </p:cNvPr>
          <p:cNvCxnSpPr>
            <a:cxnSpLocks/>
          </p:cNvCxnSpPr>
          <p:nvPr/>
        </p:nvCxnSpPr>
        <p:spPr>
          <a:xfrm flipH="1">
            <a:off x="6016512" y="100316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29">
            <p14:nvContentPartPr>
              <p14:cNvPr id="1838" name="Ink 1837">
                <a:extLst>
                  <a:ext uri="{FF2B5EF4-FFF2-40B4-BE49-F238E27FC236}">
                    <a16:creationId xmlns:a16="http://schemas.microsoft.com/office/drawing/2014/main" id="{1578D25A-E264-8B49-829C-D0ADD49BCC48}"/>
                  </a:ext>
                </a:extLst>
              </p14:cNvPr>
              <p14:cNvContentPartPr/>
              <p14:nvPr/>
            </p14:nvContentPartPr>
            <p14:xfrm>
              <a:off x="3957156" y="1517299"/>
              <a:ext cx="360" cy="360"/>
            </p14:xfrm>
          </p:contentPart>
        </mc:Choice>
        <mc:Fallback xmlns="">
          <p:pic>
            <p:nvPicPr>
              <p:cNvPr id="1838" name="Ink 1837">
                <a:extLst>
                  <a:ext uri="{FF2B5EF4-FFF2-40B4-BE49-F238E27FC236}">
                    <a16:creationId xmlns:a16="http://schemas.microsoft.com/office/drawing/2014/main" id="{1578D25A-E264-8B49-829C-D0ADD49BCC48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939156" y="14092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30">
            <p14:nvContentPartPr>
              <p14:cNvPr id="1839" name="Ink 1838">
                <a:extLst>
                  <a:ext uri="{FF2B5EF4-FFF2-40B4-BE49-F238E27FC236}">
                    <a16:creationId xmlns:a16="http://schemas.microsoft.com/office/drawing/2014/main" id="{D29F7F81-15D6-C240-A4E7-0AD08E448C3B}"/>
                  </a:ext>
                </a:extLst>
              </p14:cNvPr>
              <p14:cNvContentPartPr/>
              <p14:nvPr/>
            </p14:nvContentPartPr>
            <p14:xfrm>
              <a:off x="4248756" y="1517299"/>
              <a:ext cx="360" cy="360"/>
            </p14:xfrm>
          </p:contentPart>
        </mc:Choice>
        <mc:Fallback xmlns="">
          <p:pic>
            <p:nvPicPr>
              <p:cNvPr id="1839" name="Ink 1838">
                <a:extLst>
                  <a:ext uri="{FF2B5EF4-FFF2-40B4-BE49-F238E27FC236}">
                    <a16:creationId xmlns:a16="http://schemas.microsoft.com/office/drawing/2014/main" id="{D29F7F81-15D6-C240-A4E7-0AD08E448C3B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4230756" y="140929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840" name="Straight Connector 1839">
            <a:extLst>
              <a:ext uri="{FF2B5EF4-FFF2-40B4-BE49-F238E27FC236}">
                <a16:creationId xmlns:a16="http://schemas.microsoft.com/office/drawing/2014/main" id="{C3283A3A-36CA-814C-BFA6-7BF660AB0DB0}"/>
              </a:ext>
            </a:extLst>
          </p:cNvPr>
          <p:cNvCxnSpPr>
            <a:cxnSpLocks/>
          </p:cNvCxnSpPr>
          <p:nvPr/>
        </p:nvCxnSpPr>
        <p:spPr>
          <a:xfrm flipH="1">
            <a:off x="3965591" y="108023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1" name="Straight Connector 1840">
            <a:extLst>
              <a:ext uri="{FF2B5EF4-FFF2-40B4-BE49-F238E27FC236}">
                <a16:creationId xmlns:a16="http://schemas.microsoft.com/office/drawing/2014/main" id="{E3255CC8-B70E-634D-B7FA-F565580B2A65}"/>
              </a:ext>
            </a:extLst>
          </p:cNvPr>
          <p:cNvCxnSpPr>
            <a:cxnSpLocks/>
          </p:cNvCxnSpPr>
          <p:nvPr/>
        </p:nvCxnSpPr>
        <p:spPr>
          <a:xfrm flipH="1">
            <a:off x="3988026" y="10887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2" name="Straight Connector 1841">
            <a:extLst>
              <a:ext uri="{FF2B5EF4-FFF2-40B4-BE49-F238E27FC236}">
                <a16:creationId xmlns:a16="http://schemas.microsoft.com/office/drawing/2014/main" id="{948C000A-D0E2-894F-B200-48DADCBF4C3C}"/>
              </a:ext>
            </a:extLst>
          </p:cNvPr>
          <p:cNvCxnSpPr>
            <a:cxnSpLocks/>
          </p:cNvCxnSpPr>
          <p:nvPr/>
        </p:nvCxnSpPr>
        <p:spPr>
          <a:xfrm flipH="1">
            <a:off x="4024385" y="107404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3" name="Straight Connector 1842">
            <a:extLst>
              <a:ext uri="{FF2B5EF4-FFF2-40B4-BE49-F238E27FC236}">
                <a16:creationId xmlns:a16="http://schemas.microsoft.com/office/drawing/2014/main" id="{2E7E7042-584D-3044-8022-DD0A41463955}"/>
              </a:ext>
            </a:extLst>
          </p:cNvPr>
          <p:cNvCxnSpPr>
            <a:cxnSpLocks/>
          </p:cNvCxnSpPr>
          <p:nvPr/>
        </p:nvCxnSpPr>
        <p:spPr>
          <a:xfrm flipH="1">
            <a:off x="3940062" y="102221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4" name="Straight Connector 1843">
            <a:extLst>
              <a:ext uri="{FF2B5EF4-FFF2-40B4-BE49-F238E27FC236}">
                <a16:creationId xmlns:a16="http://schemas.microsoft.com/office/drawing/2014/main" id="{623DFF7D-46C1-5F47-B390-8DBBED443E84}"/>
              </a:ext>
            </a:extLst>
          </p:cNvPr>
          <p:cNvCxnSpPr>
            <a:cxnSpLocks/>
          </p:cNvCxnSpPr>
          <p:nvPr/>
        </p:nvCxnSpPr>
        <p:spPr>
          <a:xfrm flipH="1">
            <a:off x="4059970" y="109106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5" name="Straight Connector 1844">
            <a:extLst>
              <a:ext uri="{FF2B5EF4-FFF2-40B4-BE49-F238E27FC236}">
                <a16:creationId xmlns:a16="http://schemas.microsoft.com/office/drawing/2014/main" id="{E23D8CED-7F41-934E-9EAA-BF8BF62B6ED3}"/>
              </a:ext>
            </a:extLst>
          </p:cNvPr>
          <p:cNvCxnSpPr>
            <a:cxnSpLocks/>
          </p:cNvCxnSpPr>
          <p:nvPr/>
        </p:nvCxnSpPr>
        <p:spPr>
          <a:xfrm flipH="1">
            <a:off x="4160540" y="110886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6" name="Straight Connector 1845">
            <a:extLst>
              <a:ext uri="{FF2B5EF4-FFF2-40B4-BE49-F238E27FC236}">
                <a16:creationId xmlns:a16="http://schemas.microsoft.com/office/drawing/2014/main" id="{E66C9CB7-773D-3B4D-AF84-C1CE7E898096}"/>
              </a:ext>
            </a:extLst>
          </p:cNvPr>
          <p:cNvCxnSpPr>
            <a:cxnSpLocks/>
          </p:cNvCxnSpPr>
          <p:nvPr/>
        </p:nvCxnSpPr>
        <p:spPr>
          <a:xfrm flipH="1">
            <a:off x="4303656" y="10841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7" name="Straight Connector 1846">
            <a:extLst>
              <a:ext uri="{FF2B5EF4-FFF2-40B4-BE49-F238E27FC236}">
                <a16:creationId xmlns:a16="http://schemas.microsoft.com/office/drawing/2014/main" id="{DCA3880A-92A3-804A-9A09-D16AC1C6E0ED}"/>
              </a:ext>
            </a:extLst>
          </p:cNvPr>
          <p:cNvCxnSpPr>
            <a:cxnSpLocks/>
          </p:cNvCxnSpPr>
          <p:nvPr/>
        </p:nvCxnSpPr>
        <p:spPr>
          <a:xfrm flipH="1">
            <a:off x="3905250" y="98121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8" name="Straight Connector 1847">
            <a:extLst>
              <a:ext uri="{FF2B5EF4-FFF2-40B4-BE49-F238E27FC236}">
                <a16:creationId xmlns:a16="http://schemas.microsoft.com/office/drawing/2014/main" id="{EBE3F678-57E4-6043-922A-AC1605C4FF1B}"/>
              </a:ext>
            </a:extLst>
          </p:cNvPr>
          <p:cNvCxnSpPr>
            <a:cxnSpLocks/>
          </p:cNvCxnSpPr>
          <p:nvPr/>
        </p:nvCxnSpPr>
        <p:spPr>
          <a:xfrm flipH="1">
            <a:off x="4506340" y="111040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9" name="Straight Connector 1848">
            <a:extLst>
              <a:ext uri="{FF2B5EF4-FFF2-40B4-BE49-F238E27FC236}">
                <a16:creationId xmlns:a16="http://schemas.microsoft.com/office/drawing/2014/main" id="{95FF2D8D-DEAB-6B4C-9FDA-7621561A8679}"/>
              </a:ext>
            </a:extLst>
          </p:cNvPr>
          <p:cNvCxnSpPr>
            <a:cxnSpLocks/>
          </p:cNvCxnSpPr>
          <p:nvPr/>
        </p:nvCxnSpPr>
        <p:spPr>
          <a:xfrm flipH="1">
            <a:off x="4408093" y="108642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0" name="Straight Connector 1849">
            <a:extLst>
              <a:ext uri="{FF2B5EF4-FFF2-40B4-BE49-F238E27FC236}">
                <a16:creationId xmlns:a16="http://schemas.microsoft.com/office/drawing/2014/main" id="{538D8622-B95C-384B-8B90-33572B460F12}"/>
              </a:ext>
            </a:extLst>
          </p:cNvPr>
          <p:cNvCxnSpPr>
            <a:cxnSpLocks/>
          </p:cNvCxnSpPr>
          <p:nvPr/>
        </p:nvCxnSpPr>
        <p:spPr>
          <a:xfrm flipH="1">
            <a:off x="4360903" y="104851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1" name="Straight Connector 1850">
            <a:extLst>
              <a:ext uri="{FF2B5EF4-FFF2-40B4-BE49-F238E27FC236}">
                <a16:creationId xmlns:a16="http://schemas.microsoft.com/office/drawing/2014/main" id="{7C1A91A4-3FC7-8A4A-8DF8-AB450F5EE481}"/>
              </a:ext>
            </a:extLst>
          </p:cNvPr>
          <p:cNvCxnSpPr>
            <a:cxnSpLocks/>
          </p:cNvCxnSpPr>
          <p:nvPr/>
        </p:nvCxnSpPr>
        <p:spPr>
          <a:xfrm flipH="1">
            <a:off x="4220881" y="111659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2" name="Straight Connector 1851">
            <a:extLst>
              <a:ext uri="{FF2B5EF4-FFF2-40B4-BE49-F238E27FC236}">
                <a16:creationId xmlns:a16="http://schemas.microsoft.com/office/drawing/2014/main" id="{8AD6ADDE-651B-2E4F-8F76-C7DC4D20C06B}"/>
              </a:ext>
            </a:extLst>
          </p:cNvPr>
          <p:cNvCxnSpPr>
            <a:cxnSpLocks/>
          </p:cNvCxnSpPr>
          <p:nvPr/>
        </p:nvCxnSpPr>
        <p:spPr>
          <a:xfrm flipH="1">
            <a:off x="4247183" y="10740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3" name="Straight Connector 1852">
            <a:extLst>
              <a:ext uri="{FF2B5EF4-FFF2-40B4-BE49-F238E27FC236}">
                <a16:creationId xmlns:a16="http://schemas.microsoft.com/office/drawing/2014/main" id="{77B024AB-6D06-664A-B655-D9E548C72601}"/>
              </a:ext>
            </a:extLst>
          </p:cNvPr>
          <p:cNvCxnSpPr>
            <a:cxnSpLocks/>
          </p:cNvCxnSpPr>
          <p:nvPr/>
        </p:nvCxnSpPr>
        <p:spPr>
          <a:xfrm flipH="1">
            <a:off x="4182974" y="110653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31">
            <p14:nvContentPartPr>
              <p14:cNvPr id="1854" name="Ink 1853">
                <a:extLst>
                  <a:ext uri="{FF2B5EF4-FFF2-40B4-BE49-F238E27FC236}">
                    <a16:creationId xmlns:a16="http://schemas.microsoft.com/office/drawing/2014/main" id="{25F56AEE-6AD7-C048-B3B7-DD27B9D9E397}"/>
                  </a:ext>
                </a:extLst>
              </p14:cNvPr>
              <p14:cNvContentPartPr/>
              <p14:nvPr/>
            </p14:nvContentPartPr>
            <p14:xfrm>
              <a:off x="4109556" y="1498249"/>
              <a:ext cx="360" cy="360"/>
            </p14:xfrm>
          </p:contentPart>
        </mc:Choice>
        <mc:Fallback xmlns="">
          <p:pic>
            <p:nvPicPr>
              <p:cNvPr id="1854" name="Ink 1853">
                <a:extLst>
                  <a:ext uri="{FF2B5EF4-FFF2-40B4-BE49-F238E27FC236}">
                    <a16:creationId xmlns:a16="http://schemas.microsoft.com/office/drawing/2014/main" id="{25F56AEE-6AD7-C048-B3B7-DD27B9D9E39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091556" y="13902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32">
            <p14:nvContentPartPr>
              <p14:cNvPr id="1855" name="Ink 1854">
                <a:extLst>
                  <a:ext uri="{FF2B5EF4-FFF2-40B4-BE49-F238E27FC236}">
                    <a16:creationId xmlns:a16="http://schemas.microsoft.com/office/drawing/2014/main" id="{A98B3EB5-A1AD-3C41-8C65-3779B8414EB9}"/>
                  </a:ext>
                </a:extLst>
              </p14:cNvPr>
              <p14:cNvContentPartPr/>
              <p14:nvPr/>
            </p14:nvContentPartPr>
            <p14:xfrm>
              <a:off x="4401156" y="1498249"/>
              <a:ext cx="360" cy="360"/>
            </p14:xfrm>
          </p:contentPart>
        </mc:Choice>
        <mc:Fallback xmlns="">
          <p:pic>
            <p:nvPicPr>
              <p:cNvPr id="1855" name="Ink 1854">
                <a:extLst>
                  <a:ext uri="{FF2B5EF4-FFF2-40B4-BE49-F238E27FC236}">
                    <a16:creationId xmlns:a16="http://schemas.microsoft.com/office/drawing/2014/main" id="{A98B3EB5-A1AD-3C41-8C65-3779B8414EB9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4383156" y="139024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856" name="Straight Connector 1855">
            <a:extLst>
              <a:ext uri="{FF2B5EF4-FFF2-40B4-BE49-F238E27FC236}">
                <a16:creationId xmlns:a16="http://schemas.microsoft.com/office/drawing/2014/main" id="{1A607731-A15D-A644-A8E6-5E6E4DB6C2CF}"/>
              </a:ext>
            </a:extLst>
          </p:cNvPr>
          <p:cNvCxnSpPr>
            <a:cxnSpLocks/>
          </p:cNvCxnSpPr>
          <p:nvPr/>
        </p:nvCxnSpPr>
        <p:spPr>
          <a:xfrm flipH="1">
            <a:off x="4117991" y="106118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7" name="Straight Connector 1856">
            <a:extLst>
              <a:ext uri="{FF2B5EF4-FFF2-40B4-BE49-F238E27FC236}">
                <a16:creationId xmlns:a16="http://schemas.microsoft.com/office/drawing/2014/main" id="{D8252D67-DFBC-994E-A6E5-2387BDC543D5}"/>
              </a:ext>
            </a:extLst>
          </p:cNvPr>
          <p:cNvCxnSpPr>
            <a:cxnSpLocks/>
          </p:cNvCxnSpPr>
          <p:nvPr/>
        </p:nvCxnSpPr>
        <p:spPr>
          <a:xfrm flipH="1">
            <a:off x="4140426" y="10696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8" name="Straight Connector 1857">
            <a:extLst>
              <a:ext uri="{FF2B5EF4-FFF2-40B4-BE49-F238E27FC236}">
                <a16:creationId xmlns:a16="http://schemas.microsoft.com/office/drawing/2014/main" id="{BB2B8B95-BB7E-474F-B669-B1BBE0DE8528}"/>
              </a:ext>
            </a:extLst>
          </p:cNvPr>
          <p:cNvCxnSpPr>
            <a:cxnSpLocks/>
          </p:cNvCxnSpPr>
          <p:nvPr/>
        </p:nvCxnSpPr>
        <p:spPr>
          <a:xfrm flipH="1">
            <a:off x="4176785" y="105499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9" name="Straight Connector 1858">
            <a:extLst>
              <a:ext uri="{FF2B5EF4-FFF2-40B4-BE49-F238E27FC236}">
                <a16:creationId xmlns:a16="http://schemas.microsoft.com/office/drawing/2014/main" id="{8D51ABC2-B4CE-3749-B862-98AEE198DF2B}"/>
              </a:ext>
            </a:extLst>
          </p:cNvPr>
          <p:cNvCxnSpPr>
            <a:cxnSpLocks/>
          </p:cNvCxnSpPr>
          <p:nvPr/>
        </p:nvCxnSpPr>
        <p:spPr>
          <a:xfrm flipH="1">
            <a:off x="4092462" y="100316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0" name="Straight Connector 1859">
            <a:extLst>
              <a:ext uri="{FF2B5EF4-FFF2-40B4-BE49-F238E27FC236}">
                <a16:creationId xmlns:a16="http://schemas.microsoft.com/office/drawing/2014/main" id="{EB667A2B-B2A9-8946-9051-DB9B498241B6}"/>
              </a:ext>
            </a:extLst>
          </p:cNvPr>
          <p:cNvCxnSpPr>
            <a:cxnSpLocks/>
          </p:cNvCxnSpPr>
          <p:nvPr/>
        </p:nvCxnSpPr>
        <p:spPr>
          <a:xfrm flipH="1">
            <a:off x="4212370" y="107201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1" name="Straight Connector 1860">
            <a:extLst>
              <a:ext uri="{FF2B5EF4-FFF2-40B4-BE49-F238E27FC236}">
                <a16:creationId xmlns:a16="http://schemas.microsoft.com/office/drawing/2014/main" id="{7B0537D3-3C6E-FC49-94CD-36348D828D7A}"/>
              </a:ext>
            </a:extLst>
          </p:cNvPr>
          <p:cNvCxnSpPr>
            <a:cxnSpLocks/>
          </p:cNvCxnSpPr>
          <p:nvPr/>
        </p:nvCxnSpPr>
        <p:spPr>
          <a:xfrm flipH="1">
            <a:off x="4312940" y="108981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2" name="Straight Connector 1861">
            <a:extLst>
              <a:ext uri="{FF2B5EF4-FFF2-40B4-BE49-F238E27FC236}">
                <a16:creationId xmlns:a16="http://schemas.microsoft.com/office/drawing/2014/main" id="{38BA51A1-F3BE-1845-8E72-3C840F866DC4}"/>
              </a:ext>
            </a:extLst>
          </p:cNvPr>
          <p:cNvCxnSpPr>
            <a:cxnSpLocks/>
          </p:cNvCxnSpPr>
          <p:nvPr/>
        </p:nvCxnSpPr>
        <p:spPr>
          <a:xfrm flipH="1">
            <a:off x="4456056" y="10650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3" name="Straight Connector 1862">
            <a:extLst>
              <a:ext uri="{FF2B5EF4-FFF2-40B4-BE49-F238E27FC236}">
                <a16:creationId xmlns:a16="http://schemas.microsoft.com/office/drawing/2014/main" id="{F80E6441-43EB-6740-831F-576607A841E0}"/>
              </a:ext>
            </a:extLst>
          </p:cNvPr>
          <p:cNvCxnSpPr>
            <a:cxnSpLocks/>
          </p:cNvCxnSpPr>
          <p:nvPr/>
        </p:nvCxnSpPr>
        <p:spPr>
          <a:xfrm flipH="1">
            <a:off x="4560493" y="106737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4" name="Straight Connector 1863">
            <a:extLst>
              <a:ext uri="{FF2B5EF4-FFF2-40B4-BE49-F238E27FC236}">
                <a16:creationId xmlns:a16="http://schemas.microsoft.com/office/drawing/2014/main" id="{D4DDF7BC-791A-5842-8B3A-CBC0BF26CE67}"/>
              </a:ext>
            </a:extLst>
          </p:cNvPr>
          <p:cNvCxnSpPr>
            <a:cxnSpLocks/>
          </p:cNvCxnSpPr>
          <p:nvPr/>
        </p:nvCxnSpPr>
        <p:spPr>
          <a:xfrm flipH="1">
            <a:off x="4513303" y="102946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5" name="Straight Connector 1864">
            <a:extLst>
              <a:ext uri="{FF2B5EF4-FFF2-40B4-BE49-F238E27FC236}">
                <a16:creationId xmlns:a16="http://schemas.microsoft.com/office/drawing/2014/main" id="{DE318A83-AB4D-7D4D-B573-3321FBFBFA85}"/>
              </a:ext>
            </a:extLst>
          </p:cNvPr>
          <p:cNvCxnSpPr>
            <a:cxnSpLocks/>
          </p:cNvCxnSpPr>
          <p:nvPr/>
        </p:nvCxnSpPr>
        <p:spPr>
          <a:xfrm flipH="1">
            <a:off x="4373281" y="109754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6" name="Straight Connector 1865">
            <a:extLst>
              <a:ext uri="{FF2B5EF4-FFF2-40B4-BE49-F238E27FC236}">
                <a16:creationId xmlns:a16="http://schemas.microsoft.com/office/drawing/2014/main" id="{E328E324-C910-F343-9123-E6D28DD80CDE}"/>
              </a:ext>
            </a:extLst>
          </p:cNvPr>
          <p:cNvCxnSpPr>
            <a:cxnSpLocks/>
          </p:cNvCxnSpPr>
          <p:nvPr/>
        </p:nvCxnSpPr>
        <p:spPr>
          <a:xfrm flipH="1">
            <a:off x="4399583" y="105499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7" name="Straight Connector 1866">
            <a:extLst>
              <a:ext uri="{FF2B5EF4-FFF2-40B4-BE49-F238E27FC236}">
                <a16:creationId xmlns:a16="http://schemas.microsoft.com/office/drawing/2014/main" id="{5F06BA0B-A3CD-3E41-AAAF-CB55BA6CDC82}"/>
              </a:ext>
            </a:extLst>
          </p:cNvPr>
          <p:cNvCxnSpPr>
            <a:cxnSpLocks/>
          </p:cNvCxnSpPr>
          <p:nvPr/>
        </p:nvCxnSpPr>
        <p:spPr>
          <a:xfrm flipH="1">
            <a:off x="4335374" y="108748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33">
            <p14:nvContentPartPr>
              <p14:cNvPr id="1868" name="Ink 1867">
                <a:extLst>
                  <a:ext uri="{FF2B5EF4-FFF2-40B4-BE49-F238E27FC236}">
                    <a16:creationId xmlns:a16="http://schemas.microsoft.com/office/drawing/2014/main" id="{76512F02-DBFD-BC43-AF11-ECF8CC758495}"/>
                  </a:ext>
                </a:extLst>
              </p14:cNvPr>
              <p14:cNvContentPartPr/>
              <p14:nvPr/>
            </p14:nvContentPartPr>
            <p14:xfrm>
              <a:off x="1594956" y="1549049"/>
              <a:ext cx="360" cy="360"/>
            </p14:xfrm>
          </p:contentPart>
        </mc:Choice>
        <mc:Fallback xmlns="">
          <p:pic>
            <p:nvPicPr>
              <p:cNvPr id="1868" name="Ink 1867">
                <a:extLst>
                  <a:ext uri="{FF2B5EF4-FFF2-40B4-BE49-F238E27FC236}">
                    <a16:creationId xmlns:a16="http://schemas.microsoft.com/office/drawing/2014/main" id="{76512F02-DBFD-BC43-AF11-ECF8CC758495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576956" y="14410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34">
            <p14:nvContentPartPr>
              <p14:cNvPr id="1869" name="Ink 1868">
                <a:extLst>
                  <a:ext uri="{FF2B5EF4-FFF2-40B4-BE49-F238E27FC236}">
                    <a16:creationId xmlns:a16="http://schemas.microsoft.com/office/drawing/2014/main" id="{8F03448E-2FE8-0745-9305-49A033C2FE18}"/>
                  </a:ext>
                </a:extLst>
              </p14:cNvPr>
              <p14:cNvContentPartPr/>
              <p14:nvPr/>
            </p14:nvContentPartPr>
            <p14:xfrm>
              <a:off x="1886556" y="1549049"/>
              <a:ext cx="360" cy="360"/>
            </p14:xfrm>
          </p:contentPart>
        </mc:Choice>
        <mc:Fallback xmlns="">
          <p:pic>
            <p:nvPicPr>
              <p:cNvPr id="1869" name="Ink 1868">
                <a:extLst>
                  <a:ext uri="{FF2B5EF4-FFF2-40B4-BE49-F238E27FC236}">
                    <a16:creationId xmlns:a16="http://schemas.microsoft.com/office/drawing/2014/main" id="{8F03448E-2FE8-0745-9305-49A033C2FE18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868556" y="14410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35">
            <p14:nvContentPartPr>
              <p14:cNvPr id="1870" name="Ink 1869">
                <a:extLst>
                  <a:ext uri="{FF2B5EF4-FFF2-40B4-BE49-F238E27FC236}">
                    <a16:creationId xmlns:a16="http://schemas.microsoft.com/office/drawing/2014/main" id="{4731B1E7-BD11-9547-A130-138574901F68}"/>
                  </a:ext>
                </a:extLst>
              </p14:cNvPr>
              <p14:cNvContentPartPr/>
              <p14:nvPr/>
            </p14:nvContentPartPr>
            <p14:xfrm>
              <a:off x="1747356" y="1529999"/>
              <a:ext cx="360" cy="360"/>
            </p14:xfrm>
          </p:contentPart>
        </mc:Choice>
        <mc:Fallback xmlns="">
          <p:pic>
            <p:nvPicPr>
              <p:cNvPr id="1870" name="Ink 1869">
                <a:extLst>
                  <a:ext uri="{FF2B5EF4-FFF2-40B4-BE49-F238E27FC236}">
                    <a16:creationId xmlns:a16="http://schemas.microsoft.com/office/drawing/2014/main" id="{4731B1E7-BD11-9547-A130-138574901F68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729356" y="14219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36">
            <p14:nvContentPartPr>
              <p14:cNvPr id="1871" name="Ink 1870">
                <a:extLst>
                  <a:ext uri="{FF2B5EF4-FFF2-40B4-BE49-F238E27FC236}">
                    <a16:creationId xmlns:a16="http://schemas.microsoft.com/office/drawing/2014/main" id="{F20A9C97-3E4C-494C-99F9-0B960BB99CE4}"/>
                  </a:ext>
                </a:extLst>
              </p14:cNvPr>
              <p14:cNvContentPartPr/>
              <p14:nvPr/>
            </p14:nvContentPartPr>
            <p14:xfrm>
              <a:off x="2038956" y="1529999"/>
              <a:ext cx="360" cy="360"/>
            </p14:xfrm>
          </p:contentPart>
        </mc:Choice>
        <mc:Fallback xmlns="">
          <p:pic>
            <p:nvPicPr>
              <p:cNvPr id="1871" name="Ink 1870">
                <a:extLst>
                  <a:ext uri="{FF2B5EF4-FFF2-40B4-BE49-F238E27FC236}">
                    <a16:creationId xmlns:a16="http://schemas.microsoft.com/office/drawing/2014/main" id="{F20A9C97-3E4C-494C-99F9-0B960BB99CE4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020956" y="14219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37">
            <p14:nvContentPartPr>
              <p14:cNvPr id="1872" name="Ink 1871">
                <a:extLst>
                  <a:ext uri="{FF2B5EF4-FFF2-40B4-BE49-F238E27FC236}">
                    <a16:creationId xmlns:a16="http://schemas.microsoft.com/office/drawing/2014/main" id="{9F1B2A93-4823-DF4C-9924-4AD61444A836}"/>
                  </a:ext>
                </a:extLst>
              </p14:cNvPr>
              <p14:cNvContentPartPr/>
              <p14:nvPr/>
            </p14:nvContentPartPr>
            <p14:xfrm>
              <a:off x="5995506" y="1536349"/>
              <a:ext cx="360" cy="360"/>
            </p14:xfrm>
          </p:contentPart>
        </mc:Choice>
        <mc:Fallback xmlns="">
          <p:pic>
            <p:nvPicPr>
              <p:cNvPr id="1872" name="Ink 1871">
                <a:extLst>
                  <a:ext uri="{FF2B5EF4-FFF2-40B4-BE49-F238E27FC236}">
                    <a16:creationId xmlns:a16="http://schemas.microsoft.com/office/drawing/2014/main" id="{9F1B2A93-4823-DF4C-9924-4AD61444A83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977506" y="14283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38">
            <p14:nvContentPartPr>
              <p14:cNvPr id="1873" name="Ink 1872">
                <a:extLst>
                  <a:ext uri="{FF2B5EF4-FFF2-40B4-BE49-F238E27FC236}">
                    <a16:creationId xmlns:a16="http://schemas.microsoft.com/office/drawing/2014/main" id="{E081DC60-A65B-E740-A297-C249BBE396AA}"/>
                  </a:ext>
                </a:extLst>
              </p14:cNvPr>
              <p14:cNvContentPartPr/>
              <p14:nvPr/>
            </p14:nvContentPartPr>
            <p14:xfrm>
              <a:off x="3919056" y="1555399"/>
              <a:ext cx="360" cy="360"/>
            </p14:xfrm>
          </p:contentPart>
        </mc:Choice>
        <mc:Fallback xmlns="">
          <p:pic>
            <p:nvPicPr>
              <p:cNvPr id="1873" name="Ink 1872">
                <a:extLst>
                  <a:ext uri="{FF2B5EF4-FFF2-40B4-BE49-F238E27FC236}">
                    <a16:creationId xmlns:a16="http://schemas.microsoft.com/office/drawing/2014/main" id="{E081DC60-A65B-E740-A297-C249BBE396AA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901056" y="14473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39">
            <p14:nvContentPartPr>
              <p14:cNvPr id="1874" name="Ink 1873">
                <a:extLst>
                  <a:ext uri="{FF2B5EF4-FFF2-40B4-BE49-F238E27FC236}">
                    <a16:creationId xmlns:a16="http://schemas.microsoft.com/office/drawing/2014/main" id="{A7A3176E-3FAC-4E47-A9BA-7A8CE38B4058}"/>
                  </a:ext>
                </a:extLst>
              </p14:cNvPr>
              <p14:cNvContentPartPr/>
              <p14:nvPr/>
            </p14:nvContentPartPr>
            <p14:xfrm>
              <a:off x="4210656" y="1555399"/>
              <a:ext cx="360" cy="360"/>
            </p14:xfrm>
          </p:contentPart>
        </mc:Choice>
        <mc:Fallback xmlns="">
          <p:pic>
            <p:nvPicPr>
              <p:cNvPr id="1874" name="Ink 1873">
                <a:extLst>
                  <a:ext uri="{FF2B5EF4-FFF2-40B4-BE49-F238E27FC236}">
                    <a16:creationId xmlns:a16="http://schemas.microsoft.com/office/drawing/2014/main" id="{A7A3176E-3FAC-4E47-A9BA-7A8CE38B4058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4192656" y="14473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40">
            <p14:nvContentPartPr>
              <p14:cNvPr id="1875" name="Ink 1874">
                <a:extLst>
                  <a:ext uri="{FF2B5EF4-FFF2-40B4-BE49-F238E27FC236}">
                    <a16:creationId xmlns:a16="http://schemas.microsoft.com/office/drawing/2014/main" id="{D9877AB0-840B-CC4E-812E-75367AB75669}"/>
                  </a:ext>
                </a:extLst>
              </p14:cNvPr>
              <p14:cNvContentPartPr/>
              <p14:nvPr/>
            </p14:nvContentPartPr>
            <p14:xfrm>
              <a:off x="4071456" y="1536349"/>
              <a:ext cx="360" cy="360"/>
            </p14:xfrm>
          </p:contentPart>
        </mc:Choice>
        <mc:Fallback xmlns="">
          <p:pic>
            <p:nvPicPr>
              <p:cNvPr id="1875" name="Ink 1874">
                <a:extLst>
                  <a:ext uri="{FF2B5EF4-FFF2-40B4-BE49-F238E27FC236}">
                    <a16:creationId xmlns:a16="http://schemas.microsoft.com/office/drawing/2014/main" id="{D9877AB0-840B-CC4E-812E-75367AB75669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053456" y="14283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41">
            <p14:nvContentPartPr>
              <p14:cNvPr id="1876" name="Ink 1875">
                <a:extLst>
                  <a:ext uri="{FF2B5EF4-FFF2-40B4-BE49-F238E27FC236}">
                    <a16:creationId xmlns:a16="http://schemas.microsoft.com/office/drawing/2014/main" id="{065AE3A7-9EE8-E745-8B51-82207D6C3DD4}"/>
                  </a:ext>
                </a:extLst>
              </p14:cNvPr>
              <p14:cNvContentPartPr/>
              <p14:nvPr/>
            </p14:nvContentPartPr>
            <p14:xfrm>
              <a:off x="4363056" y="1536349"/>
              <a:ext cx="360" cy="360"/>
            </p14:xfrm>
          </p:contentPart>
        </mc:Choice>
        <mc:Fallback xmlns="">
          <p:pic>
            <p:nvPicPr>
              <p:cNvPr id="1876" name="Ink 1875">
                <a:extLst>
                  <a:ext uri="{FF2B5EF4-FFF2-40B4-BE49-F238E27FC236}">
                    <a16:creationId xmlns:a16="http://schemas.microsoft.com/office/drawing/2014/main" id="{065AE3A7-9EE8-E745-8B51-82207D6C3DD4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4345056" y="14283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42">
            <p14:nvContentPartPr>
              <p14:cNvPr id="1877" name="Ink 1876">
                <a:extLst>
                  <a:ext uri="{FF2B5EF4-FFF2-40B4-BE49-F238E27FC236}">
                    <a16:creationId xmlns:a16="http://schemas.microsoft.com/office/drawing/2014/main" id="{3507A03E-3802-9A4B-80A6-21F5DBDC1BFC}"/>
                  </a:ext>
                </a:extLst>
              </p14:cNvPr>
              <p14:cNvContentPartPr/>
              <p14:nvPr/>
            </p14:nvContentPartPr>
            <p14:xfrm>
              <a:off x="4935056" y="1339499"/>
              <a:ext cx="360" cy="360"/>
            </p14:xfrm>
          </p:contentPart>
        </mc:Choice>
        <mc:Fallback xmlns="">
          <p:pic>
            <p:nvPicPr>
              <p:cNvPr id="1877" name="Ink 1876">
                <a:extLst>
                  <a:ext uri="{FF2B5EF4-FFF2-40B4-BE49-F238E27FC236}">
                    <a16:creationId xmlns:a16="http://schemas.microsoft.com/office/drawing/2014/main" id="{3507A03E-3802-9A4B-80A6-21F5DBDC1BFC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917056" y="12314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43">
            <p14:nvContentPartPr>
              <p14:cNvPr id="1878" name="Ink 1877">
                <a:extLst>
                  <a:ext uri="{FF2B5EF4-FFF2-40B4-BE49-F238E27FC236}">
                    <a16:creationId xmlns:a16="http://schemas.microsoft.com/office/drawing/2014/main" id="{576440FC-547F-664E-B47D-6DA7547F37B4}"/>
                  </a:ext>
                </a:extLst>
              </p14:cNvPr>
              <p14:cNvContentPartPr/>
              <p14:nvPr/>
            </p14:nvContentPartPr>
            <p14:xfrm>
              <a:off x="5226656" y="1339499"/>
              <a:ext cx="360" cy="360"/>
            </p14:xfrm>
          </p:contentPart>
        </mc:Choice>
        <mc:Fallback xmlns="">
          <p:pic>
            <p:nvPicPr>
              <p:cNvPr id="1878" name="Ink 1877">
                <a:extLst>
                  <a:ext uri="{FF2B5EF4-FFF2-40B4-BE49-F238E27FC236}">
                    <a16:creationId xmlns:a16="http://schemas.microsoft.com/office/drawing/2014/main" id="{576440FC-547F-664E-B47D-6DA7547F37B4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208656" y="12314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44">
            <p14:nvContentPartPr>
              <p14:cNvPr id="1879" name="Ink 1878">
                <a:extLst>
                  <a:ext uri="{FF2B5EF4-FFF2-40B4-BE49-F238E27FC236}">
                    <a16:creationId xmlns:a16="http://schemas.microsoft.com/office/drawing/2014/main" id="{AD1F7670-5907-8347-83AD-EFBF025F15B1}"/>
                  </a:ext>
                </a:extLst>
              </p14:cNvPr>
              <p14:cNvContentPartPr/>
              <p14:nvPr/>
            </p14:nvContentPartPr>
            <p14:xfrm>
              <a:off x="5087456" y="1320449"/>
              <a:ext cx="360" cy="360"/>
            </p14:xfrm>
          </p:contentPart>
        </mc:Choice>
        <mc:Fallback xmlns="">
          <p:pic>
            <p:nvPicPr>
              <p:cNvPr id="1879" name="Ink 1878">
                <a:extLst>
                  <a:ext uri="{FF2B5EF4-FFF2-40B4-BE49-F238E27FC236}">
                    <a16:creationId xmlns:a16="http://schemas.microsoft.com/office/drawing/2014/main" id="{AD1F7670-5907-8347-83AD-EFBF025F15B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069456" y="12124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45">
            <p14:nvContentPartPr>
              <p14:cNvPr id="1880" name="Ink 1879">
                <a:extLst>
                  <a:ext uri="{FF2B5EF4-FFF2-40B4-BE49-F238E27FC236}">
                    <a16:creationId xmlns:a16="http://schemas.microsoft.com/office/drawing/2014/main" id="{4E99BBE9-A25C-6C43-B583-413E514412E0}"/>
                  </a:ext>
                </a:extLst>
              </p14:cNvPr>
              <p14:cNvContentPartPr/>
              <p14:nvPr/>
            </p14:nvContentPartPr>
            <p14:xfrm>
              <a:off x="5379056" y="1320449"/>
              <a:ext cx="360" cy="360"/>
            </p14:xfrm>
          </p:contentPart>
        </mc:Choice>
        <mc:Fallback xmlns="">
          <p:pic>
            <p:nvPicPr>
              <p:cNvPr id="1880" name="Ink 1879">
                <a:extLst>
                  <a:ext uri="{FF2B5EF4-FFF2-40B4-BE49-F238E27FC236}">
                    <a16:creationId xmlns:a16="http://schemas.microsoft.com/office/drawing/2014/main" id="{4E99BBE9-A25C-6C43-B583-413E514412E0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361056" y="121244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881" name="Straight Connector 1880">
            <a:extLst>
              <a:ext uri="{FF2B5EF4-FFF2-40B4-BE49-F238E27FC236}">
                <a16:creationId xmlns:a16="http://schemas.microsoft.com/office/drawing/2014/main" id="{18E703A2-9C8E-5344-B98D-2B56632A77FD}"/>
              </a:ext>
            </a:extLst>
          </p:cNvPr>
          <p:cNvCxnSpPr>
            <a:cxnSpLocks/>
          </p:cNvCxnSpPr>
          <p:nvPr/>
        </p:nvCxnSpPr>
        <p:spPr>
          <a:xfrm flipH="1">
            <a:off x="5636640" y="104055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2" name="Straight Connector 1881">
            <a:extLst>
              <a:ext uri="{FF2B5EF4-FFF2-40B4-BE49-F238E27FC236}">
                <a16:creationId xmlns:a16="http://schemas.microsoft.com/office/drawing/2014/main" id="{6E73D2B6-06F6-1F49-A6AE-D764923930DE}"/>
              </a:ext>
            </a:extLst>
          </p:cNvPr>
          <p:cNvCxnSpPr>
            <a:cxnSpLocks/>
          </p:cNvCxnSpPr>
          <p:nvPr/>
        </p:nvCxnSpPr>
        <p:spPr>
          <a:xfrm flipH="1">
            <a:off x="5377483" y="10105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46">
            <p14:nvContentPartPr>
              <p14:cNvPr id="1883" name="Ink 1882">
                <a:extLst>
                  <a:ext uri="{FF2B5EF4-FFF2-40B4-BE49-F238E27FC236}">
                    <a16:creationId xmlns:a16="http://schemas.microsoft.com/office/drawing/2014/main" id="{B4BD42EF-DF66-824D-AAFD-6B6DE3958AEC}"/>
                  </a:ext>
                </a:extLst>
              </p14:cNvPr>
              <p14:cNvContentPartPr/>
              <p14:nvPr/>
            </p14:nvContentPartPr>
            <p14:xfrm>
              <a:off x="4896956" y="1377599"/>
              <a:ext cx="360" cy="360"/>
            </p14:xfrm>
          </p:contentPart>
        </mc:Choice>
        <mc:Fallback xmlns="">
          <p:pic>
            <p:nvPicPr>
              <p:cNvPr id="1883" name="Ink 1882">
                <a:extLst>
                  <a:ext uri="{FF2B5EF4-FFF2-40B4-BE49-F238E27FC236}">
                    <a16:creationId xmlns:a16="http://schemas.microsoft.com/office/drawing/2014/main" id="{B4BD42EF-DF66-824D-AAFD-6B6DE3958AEC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878956" y="12695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47">
            <p14:nvContentPartPr>
              <p14:cNvPr id="1884" name="Ink 1883">
                <a:extLst>
                  <a:ext uri="{FF2B5EF4-FFF2-40B4-BE49-F238E27FC236}">
                    <a16:creationId xmlns:a16="http://schemas.microsoft.com/office/drawing/2014/main" id="{F4724304-DB09-1E4C-8AB8-D42983971298}"/>
                  </a:ext>
                </a:extLst>
              </p14:cNvPr>
              <p14:cNvContentPartPr/>
              <p14:nvPr/>
            </p14:nvContentPartPr>
            <p14:xfrm>
              <a:off x="5188556" y="1377599"/>
              <a:ext cx="360" cy="360"/>
            </p14:xfrm>
          </p:contentPart>
        </mc:Choice>
        <mc:Fallback xmlns="">
          <p:pic>
            <p:nvPicPr>
              <p:cNvPr id="1884" name="Ink 1883">
                <a:extLst>
                  <a:ext uri="{FF2B5EF4-FFF2-40B4-BE49-F238E27FC236}">
                    <a16:creationId xmlns:a16="http://schemas.microsoft.com/office/drawing/2014/main" id="{F4724304-DB09-1E4C-8AB8-D42983971298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170556" y="12695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48">
            <p14:nvContentPartPr>
              <p14:cNvPr id="1885" name="Ink 1884">
                <a:extLst>
                  <a:ext uri="{FF2B5EF4-FFF2-40B4-BE49-F238E27FC236}">
                    <a16:creationId xmlns:a16="http://schemas.microsoft.com/office/drawing/2014/main" id="{C57213B9-C8CF-774F-99D8-01619E783555}"/>
                  </a:ext>
                </a:extLst>
              </p14:cNvPr>
              <p14:cNvContentPartPr/>
              <p14:nvPr/>
            </p14:nvContentPartPr>
            <p14:xfrm>
              <a:off x="4992206" y="1580799"/>
              <a:ext cx="360" cy="360"/>
            </p14:xfrm>
          </p:contentPart>
        </mc:Choice>
        <mc:Fallback xmlns="">
          <p:pic>
            <p:nvPicPr>
              <p:cNvPr id="1885" name="Ink 1884">
                <a:extLst>
                  <a:ext uri="{FF2B5EF4-FFF2-40B4-BE49-F238E27FC236}">
                    <a16:creationId xmlns:a16="http://schemas.microsoft.com/office/drawing/2014/main" id="{C57213B9-C8CF-774F-99D8-01619E78355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974206" y="14727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49">
            <p14:nvContentPartPr>
              <p14:cNvPr id="1886" name="Ink 1885">
                <a:extLst>
                  <a:ext uri="{FF2B5EF4-FFF2-40B4-BE49-F238E27FC236}">
                    <a16:creationId xmlns:a16="http://schemas.microsoft.com/office/drawing/2014/main" id="{DCEDDC0C-B05C-9A45-816C-04A5B4337F36}"/>
                  </a:ext>
                </a:extLst>
              </p14:cNvPr>
              <p14:cNvContentPartPr/>
              <p14:nvPr/>
            </p14:nvContentPartPr>
            <p14:xfrm>
              <a:off x="5340956" y="1358549"/>
              <a:ext cx="360" cy="360"/>
            </p14:xfrm>
          </p:contentPart>
        </mc:Choice>
        <mc:Fallback xmlns="">
          <p:pic>
            <p:nvPicPr>
              <p:cNvPr id="1886" name="Ink 1885">
                <a:extLst>
                  <a:ext uri="{FF2B5EF4-FFF2-40B4-BE49-F238E27FC236}">
                    <a16:creationId xmlns:a16="http://schemas.microsoft.com/office/drawing/2014/main" id="{DCEDDC0C-B05C-9A45-816C-04A5B4337F36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322956" y="12505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50">
            <p14:nvContentPartPr>
              <p14:cNvPr id="1887" name="Ink 1886">
                <a:extLst>
                  <a:ext uri="{FF2B5EF4-FFF2-40B4-BE49-F238E27FC236}">
                    <a16:creationId xmlns:a16="http://schemas.microsoft.com/office/drawing/2014/main" id="{388F410A-3771-AD47-A897-4A9B433B04A0}"/>
                  </a:ext>
                </a:extLst>
              </p14:cNvPr>
              <p14:cNvContentPartPr/>
              <p14:nvPr/>
            </p14:nvContentPartPr>
            <p14:xfrm>
              <a:off x="6325206" y="1498249"/>
              <a:ext cx="360" cy="360"/>
            </p14:xfrm>
          </p:contentPart>
        </mc:Choice>
        <mc:Fallback xmlns="">
          <p:pic>
            <p:nvPicPr>
              <p:cNvPr id="1887" name="Ink 1886">
                <a:extLst>
                  <a:ext uri="{FF2B5EF4-FFF2-40B4-BE49-F238E27FC236}">
                    <a16:creationId xmlns:a16="http://schemas.microsoft.com/office/drawing/2014/main" id="{388F410A-3771-AD47-A897-4A9B433B04A0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307206" y="139024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888" name="Straight Connector 1887">
            <a:extLst>
              <a:ext uri="{FF2B5EF4-FFF2-40B4-BE49-F238E27FC236}">
                <a16:creationId xmlns:a16="http://schemas.microsoft.com/office/drawing/2014/main" id="{44A4D148-338E-A441-B8A8-0F866E987CC8}"/>
              </a:ext>
            </a:extLst>
          </p:cNvPr>
          <p:cNvCxnSpPr>
            <a:cxnSpLocks/>
          </p:cNvCxnSpPr>
          <p:nvPr/>
        </p:nvCxnSpPr>
        <p:spPr>
          <a:xfrm flipH="1">
            <a:off x="6100835" y="105499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9" name="Straight Connector 1888">
            <a:extLst>
              <a:ext uri="{FF2B5EF4-FFF2-40B4-BE49-F238E27FC236}">
                <a16:creationId xmlns:a16="http://schemas.microsoft.com/office/drawing/2014/main" id="{76B11BDE-74C3-E645-9312-027B800CC918}"/>
              </a:ext>
            </a:extLst>
          </p:cNvPr>
          <p:cNvCxnSpPr>
            <a:cxnSpLocks/>
          </p:cNvCxnSpPr>
          <p:nvPr/>
        </p:nvCxnSpPr>
        <p:spPr>
          <a:xfrm flipH="1">
            <a:off x="6136420" y="107201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0" name="Straight Connector 1889">
            <a:extLst>
              <a:ext uri="{FF2B5EF4-FFF2-40B4-BE49-F238E27FC236}">
                <a16:creationId xmlns:a16="http://schemas.microsoft.com/office/drawing/2014/main" id="{FA8FE4FA-5B45-0846-A6CB-FE7C4EA4B79E}"/>
              </a:ext>
            </a:extLst>
          </p:cNvPr>
          <p:cNvCxnSpPr>
            <a:cxnSpLocks/>
          </p:cNvCxnSpPr>
          <p:nvPr/>
        </p:nvCxnSpPr>
        <p:spPr>
          <a:xfrm flipH="1">
            <a:off x="6236990" y="108981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1" name="Straight Connector 1890">
            <a:extLst>
              <a:ext uri="{FF2B5EF4-FFF2-40B4-BE49-F238E27FC236}">
                <a16:creationId xmlns:a16="http://schemas.microsoft.com/office/drawing/2014/main" id="{025E3DC6-79FA-B143-80AC-61313417485C}"/>
              </a:ext>
            </a:extLst>
          </p:cNvPr>
          <p:cNvCxnSpPr>
            <a:cxnSpLocks/>
          </p:cNvCxnSpPr>
          <p:nvPr/>
        </p:nvCxnSpPr>
        <p:spPr>
          <a:xfrm flipH="1">
            <a:off x="6380106" y="10650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2" name="Straight Connector 1891">
            <a:extLst>
              <a:ext uri="{FF2B5EF4-FFF2-40B4-BE49-F238E27FC236}">
                <a16:creationId xmlns:a16="http://schemas.microsoft.com/office/drawing/2014/main" id="{835647BE-D4FF-5944-89A3-EB5F379B04B9}"/>
              </a:ext>
            </a:extLst>
          </p:cNvPr>
          <p:cNvCxnSpPr>
            <a:cxnSpLocks/>
          </p:cNvCxnSpPr>
          <p:nvPr/>
        </p:nvCxnSpPr>
        <p:spPr>
          <a:xfrm flipH="1">
            <a:off x="6582790" y="109135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3" name="Straight Connector 1892">
            <a:extLst>
              <a:ext uri="{FF2B5EF4-FFF2-40B4-BE49-F238E27FC236}">
                <a16:creationId xmlns:a16="http://schemas.microsoft.com/office/drawing/2014/main" id="{84A307A3-A70B-4A4F-ACBA-4F26FB429A3C}"/>
              </a:ext>
            </a:extLst>
          </p:cNvPr>
          <p:cNvCxnSpPr>
            <a:cxnSpLocks/>
          </p:cNvCxnSpPr>
          <p:nvPr/>
        </p:nvCxnSpPr>
        <p:spPr>
          <a:xfrm flipH="1">
            <a:off x="6484543" y="106737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4" name="Straight Connector 1893">
            <a:extLst>
              <a:ext uri="{FF2B5EF4-FFF2-40B4-BE49-F238E27FC236}">
                <a16:creationId xmlns:a16="http://schemas.microsoft.com/office/drawing/2014/main" id="{986EDF91-5B6A-244B-968C-FD7A95FB29EC}"/>
              </a:ext>
            </a:extLst>
          </p:cNvPr>
          <p:cNvCxnSpPr>
            <a:cxnSpLocks/>
          </p:cNvCxnSpPr>
          <p:nvPr/>
        </p:nvCxnSpPr>
        <p:spPr>
          <a:xfrm flipH="1">
            <a:off x="6437353" y="102946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5" name="Straight Connector 1894">
            <a:extLst>
              <a:ext uri="{FF2B5EF4-FFF2-40B4-BE49-F238E27FC236}">
                <a16:creationId xmlns:a16="http://schemas.microsoft.com/office/drawing/2014/main" id="{06D83344-6542-C54D-80CB-3344A382E864}"/>
              </a:ext>
            </a:extLst>
          </p:cNvPr>
          <p:cNvCxnSpPr>
            <a:cxnSpLocks/>
          </p:cNvCxnSpPr>
          <p:nvPr/>
        </p:nvCxnSpPr>
        <p:spPr>
          <a:xfrm flipH="1">
            <a:off x="6297331" y="109754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6" name="Straight Connector 1895">
            <a:extLst>
              <a:ext uri="{FF2B5EF4-FFF2-40B4-BE49-F238E27FC236}">
                <a16:creationId xmlns:a16="http://schemas.microsoft.com/office/drawing/2014/main" id="{CCC2F6C4-9AE9-0A4E-A942-04C136BA48BB}"/>
              </a:ext>
            </a:extLst>
          </p:cNvPr>
          <p:cNvCxnSpPr>
            <a:cxnSpLocks/>
          </p:cNvCxnSpPr>
          <p:nvPr/>
        </p:nvCxnSpPr>
        <p:spPr>
          <a:xfrm flipH="1">
            <a:off x="6323633" y="105499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7" name="Straight Connector 1896">
            <a:extLst>
              <a:ext uri="{FF2B5EF4-FFF2-40B4-BE49-F238E27FC236}">
                <a16:creationId xmlns:a16="http://schemas.microsoft.com/office/drawing/2014/main" id="{E0EB39B9-46CB-8B4B-A09E-17B9D13A50FB}"/>
              </a:ext>
            </a:extLst>
          </p:cNvPr>
          <p:cNvCxnSpPr>
            <a:cxnSpLocks/>
          </p:cNvCxnSpPr>
          <p:nvPr/>
        </p:nvCxnSpPr>
        <p:spPr>
          <a:xfrm flipH="1">
            <a:off x="7014462" y="104494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8" name="Straight Connector 1897">
            <a:extLst>
              <a:ext uri="{FF2B5EF4-FFF2-40B4-BE49-F238E27FC236}">
                <a16:creationId xmlns:a16="http://schemas.microsoft.com/office/drawing/2014/main" id="{13FE3A82-2C74-C243-A930-208F9128473D}"/>
              </a:ext>
            </a:extLst>
          </p:cNvPr>
          <p:cNvCxnSpPr>
            <a:cxnSpLocks/>
          </p:cNvCxnSpPr>
          <p:nvPr/>
        </p:nvCxnSpPr>
        <p:spPr>
          <a:xfrm flipH="1">
            <a:off x="7046179" y="105345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9" name="Straight Connector 1898">
            <a:extLst>
              <a:ext uri="{FF2B5EF4-FFF2-40B4-BE49-F238E27FC236}">
                <a16:creationId xmlns:a16="http://schemas.microsoft.com/office/drawing/2014/main" id="{78E769ED-DF9F-B540-9CD7-63558F6FE1C7}"/>
              </a:ext>
            </a:extLst>
          </p:cNvPr>
          <p:cNvCxnSpPr>
            <a:cxnSpLocks/>
          </p:cNvCxnSpPr>
          <p:nvPr/>
        </p:nvCxnSpPr>
        <p:spPr>
          <a:xfrm flipH="1">
            <a:off x="6259424" y="108748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51">
            <p14:nvContentPartPr>
              <p14:cNvPr id="1900" name="Ink 1899">
                <a:extLst>
                  <a:ext uri="{FF2B5EF4-FFF2-40B4-BE49-F238E27FC236}">
                    <a16:creationId xmlns:a16="http://schemas.microsoft.com/office/drawing/2014/main" id="{EB2091DE-D905-0A49-8553-79A172258250}"/>
                  </a:ext>
                </a:extLst>
              </p14:cNvPr>
              <p14:cNvContentPartPr/>
              <p14:nvPr/>
            </p14:nvContentPartPr>
            <p14:xfrm>
              <a:off x="6186006" y="1479199"/>
              <a:ext cx="360" cy="360"/>
            </p14:xfrm>
          </p:contentPart>
        </mc:Choice>
        <mc:Fallback xmlns="">
          <p:pic>
            <p:nvPicPr>
              <p:cNvPr id="1900" name="Ink 1899">
                <a:extLst>
                  <a:ext uri="{FF2B5EF4-FFF2-40B4-BE49-F238E27FC236}">
                    <a16:creationId xmlns:a16="http://schemas.microsoft.com/office/drawing/2014/main" id="{EB2091DE-D905-0A49-8553-79A172258250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168006" y="13711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52">
            <p14:nvContentPartPr>
              <p14:cNvPr id="1901" name="Ink 1900">
                <a:extLst>
                  <a:ext uri="{FF2B5EF4-FFF2-40B4-BE49-F238E27FC236}">
                    <a16:creationId xmlns:a16="http://schemas.microsoft.com/office/drawing/2014/main" id="{0CF1067F-3152-EF44-BB4A-5E5183932A9B}"/>
                  </a:ext>
                </a:extLst>
              </p14:cNvPr>
              <p14:cNvContentPartPr/>
              <p14:nvPr/>
            </p14:nvContentPartPr>
            <p14:xfrm>
              <a:off x="6477606" y="1479199"/>
              <a:ext cx="360" cy="360"/>
            </p14:xfrm>
          </p:contentPart>
        </mc:Choice>
        <mc:Fallback xmlns="">
          <p:pic>
            <p:nvPicPr>
              <p:cNvPr id="1901" name="Ink 1900">
                <a:extLst>
                  <a:ext uri="{FF2B5EF4-FFF2-40B4-BE49-F238E27FC236}">
                    <a16:creationId xmlns:a16="http://schemas.microsoft.com/office/drawing/2014/main" id="{0CF1067F-3152-EF44-BB4A-5E5183932A9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459606" y="137119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902" name="Straight Connector 1901">
            <a:extLst>
              <a:ext uri="{FF2B5EF4-FFF2-40B4-BE49-F238E27FC236}">
                <a16:creationId xmlns:a16="http://schemas.microsoft.com/office/drawing/2014/main" id="{F8C50E46-BE56-534C-BF3D-C478F89AD6CB}"/>
              </a:ext>
            </a:extLst>
          </p:cNvPr>
          <p:cNvCxnSpPr>
            <a:cxnSpLocks/>
          </p:cNvCxnSpPr>
          <p:nvPr/>
        </p:nvCxnSpPr>
        <p:spPr>
          <a:xfrm flipH="1">
            <a:off x="6194441" y="104213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3" name="Straight Connector 1902">
            <a:extLst>
              <a:ext uri="{FF2B5EF4-FFF2-40B4-BE49-F238E27FC236}">
                <a16:creationId xmlns:a16="http://schemas.microsoft.com/office/drawing/2014/main" id="{3C2E5384-A811-0648-A84B-EBC70E0E8EA8}"/>
              </a:ext>
            </a:extLst>
          </p:cNvPr>
          <p:cNvCxnSpPr>
            <a:cxnSpLocks/>
          </p:cNvCxnSpPr>
          <p:nvPr/>
        </p:nvCxnSpPr>
        <p:spPr>
          <a:xfrm flipH="1">
            <a:off x="6216876" y="10506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4" name="Straight Connector 1903">
            <a:extLst>
              <a:ext uri="{FF2B5EF4-FFF2-40B4-BE49-F238E27FC236}">
                <a16:creationId xmlns:a16="http://schemas.microsoft.com/office/drawing/2014/main" id="{F6EFE774-3664-1E4F-8D4B-46362FEF4D61}"/>
              </a:ext>
            </a:extLst>
          </p:cNvPr>
          <p:cNvCxnSpPr>
            <a:cxnSpLocks/>
          </p:cNvCxnSpPr>
          <p:nvPr/>
        </p:nvCxnSpPr>
        <p:spPr>
          <a:xfrm flipH="1">
            <a:off x="6253235" y="103594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5" name="Straight Connector 1904">
            <a:extLst>
              <a:ext uri="{FF2B5EF4-FFF2-40B4-BE49-F238E27FC236}">
                <a16:creationId xmlns:a16="http://schemas.microsoft.com/office/drawing/2014/main" id="{E3D82A53-D749-7A44-8E4B-B3725055866A}"/>
              </a:ext>
            </a:extLst>
          </p:cNvPr>
          <p:cNvCxnSpPr>
            <a:cxnSpLocks/>
          </p:cNvCxnSpPr>
          <p:nvPr/>
        </p:nvCxnSpPr>
        <p:spPr>
          <a:xfrm flipH="1">
            <a:off x="6168912" y="98411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6" name="Straight Connector 1905">
            <a:extLst>
              <a:ext uri="{FF2B5EF4-FFF2-40B4-BE49-F238E27FC236}">
                <a16:creationId xmlns:a16="http://schemas.microsoft.com/office/drawing/2014/main" id="{F9E61A74-1157-4F4F-B64B-D16A257EB113}"/>
              </a:ext>
            </a:extLst>
          </p:cNvPr>
          <p:cNvCxnSpPr>
            <a:cxnSpLocks/>
          </p:cNvCxnSpPr>
          <p:nvPr/>
        </p:nvCxnSpPr>
        <p:spPr>
          <a:xfrm flipH="1">
            <a:off x="6288820" y="105296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7" name="Straight Connector 1906">
            <a:extLst>
              <a:ext uri="{FF2B5EF4-FFF2-40B4-BE49-F238E27FC236}">
                <a16:creationId xmlns:a16="http://schemas.microsoft.com/office/drawing/2014/main" id="{123601BB-3CC1-6747-B98A-6F2CFCEBFA9E}"/>
              </a:ext>
            </a:extLst>
          </p:cNvPr>
          <p:cNvCxnSpPr>
            <a:cxnSpLocks/>
          </p:cNvCxnSpPr>
          <p:nvPr/>
        </p:nvCxnSpPr>
        <p:spPr>
          <a:xfrm flipH="1">
            <a:off x="6389390" y="107076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8" name="Straight Connector 1907">
            <a:extLst>
              <a:ext uri="{FF2B5EF4-FFF2-40B4-BE49-F238E27FC236}">
                <a16:creationId xmlns:a16="http://schemas.microsoft.com/office/drawing/2014/main" id="{E2389517-2B1F-2D4A-BB02-E1D7492628A5}"/>
              </a:ext>
            </a:extLst>
          </p:cNvPr>
          <p:cNvCxnSpPr>
            <a:cxnSpLocks/>
          </p:cNvCxnSpPr>
          <p:nvPr/>
        </p:nvCxnSpPr>
        <p:spPr>
          <a:xfrm flipH="1">
            <a:off x="6532506" y="10460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9" name="Straight Connector 1908">
            <a:extLst>
              <a:ext uri="{FF2B5EF4-FFF2-40B4-BE49-F238E27FC236}">
                <a16:creationId xmlns:a16="http://schemas.microsoft.com/office/drawing/2014/main" id="{7FADF771-8EC9-E140-AFD2-90F5432C21BC}"/>
              </a:ext>
            </a:extLst>
          </p:cNvPr>
          <p:cNvCxnSpPr>
            <a:cxnSpLocks/>
          </p:cNvCxnSpPr>
          <p:nvPr/>
        </p:nvCxnSpPr>
        <p:spPr>
          <a:xfrm flipH="1">
            <a:off x="6735190" y="107230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0" name="Straight Connector 1909">
            <a:extLst>
              <a:ext uri="{FF2B5EF4-FFF2-40B4-BE49-F238E27FC236}">
                <a16:creationId xmlns:a16="http://schemas.microsoft.com/office/drawing/2014/main" id="{A2385F21-FCFB-C04A-BC13-B4A0A22E9D59}"/>
              </a:ext>
            </a:extLst>
          </p:cNvPr>
          <p:cNvCxnSpPr>
            <a:cxnSpLocks/>
          </p:cNvCxnSpPr>
          <p:nvPr/>
        </p:nvCxnSpPr>
        <p:spPr>
          <a:xfrm flipH="1">
            <a:off x="6636943" y="104832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1" name="Straight Connector 1910">
            <a:extLst>
              <a:ext uri="{FF2B5EF4-FFF2-40B4-BE49-F238E27FC236}">
                <a16:creationId xmlns:a16="http://schemas.microsoft.com/office/drawing/2014/main" id="{DC85DBF6-7693-F541-9DEF-EB6EDB956BA7}"/>
              </a:ext>
            </a:extLst>
          </p:cNvPr>
          <p:cNvCxnSpPr>
            <a:cxnSpLocks/>
          </p:cNvCxnSpPr>
          <p:nvPr/>
        </p:nvCxnSpPr>
        <p:spPr>
          <a:xfrm flipH="1">
            <a:off x="6589753" y="101041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2" name="Straight Connector 1911">
            <a:extLst>
              <a:ext uri="{FF2B5EF4-FFF2-40B4-BE49-F238E27FC236}">
                <a16:creationId xmlns:a16="http://schemas.microsoft.com/office/drawing/2014/main" id="{BC37AAC0-CAD9-2843-9E84-8DC11DAAFABE}"/>
              </a:ext>
            </a:extLst>
          </p:cNvPr>
          <p:cNvCxnSpPr>
            <a:cxnSpLocks/>
          </p:cNvCxnSpPr>
          <p:nvPr/>
        </p:nvCxnSpPr>
        <p:spPr>
          <a:xfrm flipH="1">
            <a:off x="6449731" y="107849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3" name="Straight Connector 1912">
            <a:extLst>
              <a:ext uri="{FF2B5EF4-FFF2-40B4-BE49-F238E27FC236}">
                <a16:creationId xmlns:a16="http://schemas.microsoft.com/office/drawing/2014/main" id="{53EC543A-A4DE-A449-B639-8A50E83D219C}"/>
              </a:ext>
            </a:extLst>
          </p:cNvPr>
          <p:cNvCxnSpPr>
            <a:cxnSpLocks/>
          </p:cNvCxnSpPr>
          <p:nvPr/>
        </p:nvCxnSpPr>
        <p:spPr>
          <a:xfrm flipH="1">
            <a:off x="6476033" y="10359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4" name="Straight Connector 1913">
            <a:extLst>
              <a:ext uri="{FF2B5EF4-FFF2-40B4-BE49-F238E27FC236}">
                <a16:creationId xmlns:a16="http://schemas.microsoft.com/office/drawing/2014/main" id="{3ABDF20D-5FBA-824B-9DBE-B85E7EE9A15F}"/>
              </a:ext>
            </a:extLst>
          </p:cNvPr>
          <p:cNvCxnSpPr>
            <a:cxnSpLocks/>
          </p:cNvCxnSpPr>
          <p:nvPr/>
        </p:nvCxnSpPr>
        <p:spPr>
          <a:xfrm flipH="1">
            <a:off x="7166862" y="102589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5" name="Straight Connector 1914">
            <a:extLst>
              <a:ext uri="{FF2B5EF4-FFF2-40B4-BE49-F238E27FC236}">
                <a16:creationId xmlns:a16="http://schemas.microsoft.com/office/drawing/2014/main" id="{8E53EF10-0747-F147-94D7-458AB2A36099}"/>
              </a:ext>
            </a:extLst>
          </p:cNvPr>
          <p:cNvCxnSpPr>
            <a:cxnSpLocks/>
          </p:cNvCxnSpPr>
          <p:nvPr/>
        </p:nvCxnSpPr>
        <p:spPr>
          <a:xfrm flipH="1">
            <a:off x="7198579" y="103440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6" name="Straight Connector 1915">
            <a:extLst>
              <a:ext uri="{FF2B5EF4-FFF2-40B4-BE49-F238E27FC236}">
                <a16:creationId xmlns:a16="http://schemas.microsoft.com/office/drawing/2014/main" id="{BBB54CFB-5CB5-9E47-A7D7-0C068E2CFF79}"/>
              </a:ext>
            </a:extLst>
          </p:cNvPr>
          <p:cNvCxnSpPr>
            <a:cxnSpLocks/>
          </p:cNvCxnSpPr>
          <p:nvPr/>
        </p:nvCxnSpPr>
        <p:spPr>
          <a:xfrm flipH="1">
            <a:off x="6411824" y="106843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53">
            <p14:nvContentPartPr>
              <p14:cNvPr id="1917" name="Ink 1916">
                <a:extLst>
                  <a:ext uri="{FF2B5EF4-FFF2-40B4-BE49-F238E27FC236}">
                    <a16:creationId xmlns:a16="http://schemas.microsoft.com/office/drawing/2014/main" id="{B1E810A9-DAE6-8343-9D8F-63F9323BB66C}"/>
                  </a:ext>
                </a:extLst>
              </p14:cNvPr>
              <p14:cNvContentPartPr/>
              <p14:nvPr/>
            </p14:nvContentPartPr>
            <p14:xfrm>
              <a:off x="6186006" y="1479199"/>
              <a:ext cx="360" cy="360"/>
            </p14:xfrm>
          </p:contentPart>
        </mc:Choice>
        <mc:Fallback xmlns="">
          <p:pic>
            <p:nvPicPr>
              <p:cNvPr id="1917" name="Ink 1916">
                <a:extLst>
                  <a:ext uri="{FF2B5EF4-FFF2-40B4-BE49-F238E27FC236}">
                    <a16:creationId xmlns:a16="http://schemas.microsoft.com/office/drawing/2014/main" id="{B1E810A9-DAE6-8343-9D8F-63F9323BB66C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168006" y="13711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54">
            <p14:nvContentPartPr>
              <p14:cNvPr id="1918" name="Ink 1917">
                <a:extLst>
                  <a:ext uri="{FF2B5EF4-FFF2-40B4-BE49-F238E27FC236}">
                    <a16:creationId xmlns:a16="http://schemas.microsoft.com/office/drawing/2014/main" id="{351CD852-22CD-A347-BAFB-C8231C9D8A1C}"/>
                  </a:ext>
                </a:extLst>
              </p14:cNvPr>
              <p14:cNvContentPartPr/>
              <p14:nvPr/>
            </p14:nvContentPartPr>
            <p14:xfrm>
              <a:off x="6477606" y="1479199"/>
              <a:ext cx="360" cy="360"/>
            </p14:xfrm>
          </p:contentPart>
        </mc:Choice>
        <mc:Fallback xmlns="">
          <p:pic>
            <p:nvPicPr>
              <p:cNvPr id="1918" name="Ink 1917">
                <a:extLst>
                  <a:ext uri="{FF2B5EF4-FFF2-40B4-BE49-F238E27FC236}">
                    <a16:creationId xmlns:a16="http://schemas.microsoft.com/office/drawing/2014/main" id="{351CD852-22CD-A347-BAFB-C8231C9D8A1C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459606" y="137119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919" name="Straight Connector 1918">
            <a:extLst>
              <a:ext uri="{FF2B5EF4-FFF2-40B4-BE49-F238E27FC236}">
                <a16:creationId xmlns:a16="http://schemas.microsoft.com/office/drawing/2014/main" id="{182AB749-DD2B-DC4B-8D76-14F711B2567A}"/>
              </a:ext>
            </a:extLst>
          </p:cNvPr>
          <p:cNvCxnSpPr>
            <a:cxnSpLocks/>
          </p:cNvCxnSpPr>
          <p:nvPr/>
        </p:nvCxnSpPr>
        <p:spPr>
          <a:xfrm flipH="1">
            <a:off x="6194441" y="104213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0" name="Straight Connector 1919">
            <a:extLst>
              <a:ext uri="{FF2B5EF4-FFF2-40B4-BE49-F238E27FC236}">
                <a16:creationId xmlns:a16="http://schemas.microsoft.com/office/drawing/2014/main" id="{48263AD9-68FD-7B4C-882B-9A5C0676FD39}"/>
              </a:ext>
            </a:extLst>
          </p:cNvPr>
          <p:cNvCxnSpPr>
            <a:cxnSpLocks/>
          </p:cNvCxnSpPr>
          <p:nvPr/>
        </p:nvCxnSpPr>
        <p:spPr>
          <a:xfrm flipH="1">
            <a:off x="6216876" y="10506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1" name="Straight Connector 1920">
            <a:extLst>
              <a:ext uri="{FF2B5EF4-FFF2-40B4-BE49-F238E27FC236}">
                <a16:creationId xmlns:a16="http://schemas.microsoft.com/office/drawing/2014/main" id="{BD847182-D544-2B4D-850E-D8AE08B1501D}"/>
              </a:ext>
            </a:extLst>
          </p:cNvPr>
          <p:cNvCxnSpPr>
            <a:cxnSpLocks/>
          </p:cNvCxnSpPr>
          <p:nvPr/>
        </p:nvCxnSpPr>
        <p:spPr>
          <a:xfrm flipH="1">
            <a:off x="6253235" y="103594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2" name="Straight Connector 1921">
            <a:extLst>
              <a:ext uri="{FF2B5EF4-FFF2-40B4-BE49-F238E27FC236}">
                <a16:creationId xmlns:a16="http://schemas.microsoft.com/office/drawing/2014/main" id="{4CBA9F7C-DF8A-F942-9857-3502E177BC37}"/>
              </a:ext>
            </a:extLst>
          </p:cNvPr>
          <p:cNvCxnSpPr>
            <a:cxnSpLocks/>
          </p:cNvCxnSpPr>
          <p:nvPr/>
        </p:nvCxnSpPr>
        <p:spPr>
          <a:xfrm flipH="1">
            <a:off x="6168912" y="98411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3" name="Straight Connector 1922">
            <a:extLst>
              <a:ext uri="{FF2B5EF4-FFF2-40B4-BE49-F238E27FC236}">
                <a16:creationId xmlns:a16="http://schemas.microsoft.com/office/drawing/2014/main" id="{6DAB74FB-D7AF-B24D-B69F-B605BDE1DF58}"/>
              </a:ext>
            </a:extLst>
          </p:cNvPr>
          <p:cNvCxnSpPr>
            <a:cxnSpLocks/>
          </p:cNvCxnSpPr>
          <p:nvPr/>
        </p:nvCxnSpPr>
        <p:spPr>
          <a:xfrm flipH="1">
            <a:off x="6288820" y="105296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4" name="Straight Connector 1923">
            <a:extLst>
              <a:ext uri="{FF2B5EF4-FFF2-40B4-BE49-F238E27FC236}">
                <a16:creationId xmlns:a16="http://schemas.microsoft.com/office/drawing/2014/main" id="{4BB93C05-20EB-F144-8305-BBF628C80EEA}"/>
              </a:ext>
            </a:extLst>
          </p:cNvPr>
          <p:cNvCxnSpPr>
            <a:cxnSpLocks/>
          </p:cNvCxnSpPr>
          <p:nvPr/>
        </p:nvCxnSpPr>
        <p:spPr>
          <a:xfrm flipH="1">
            <a:off x="6389390" y="107076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5" name="Straight Connector 1924">
            <a:extLst>
              <a:ext uri="{FF2B5EF4-FFF2-40B4-BE49-F238E27FC236}">
                <a16:creationId xmlns:a16="http://schemas.microsoft.com/office/drawing/2014/main" id="{1450BB23-35F1-F445-B816-6C92E0EDB892}"/>
              </a:ext>
            </a:extLst>
          </p:cNvPr>
          <p:cNvCxnSpPr>
            <a:cxnSpLocks/>
          </p:cNvCxnSpPr>
          <p:nvPr/>
        </p:nvCxnSpPr>
        <p:spPr>
          <a:xfrm flipH="1">
            <a:off x="6532506" y="10460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6" name="Straight Connector 1925">
            <a:extLst>
              <a:ext uri="{FF2B5EF4-FFF2-40B4-BE49-F238E27FC236}">
                <a16:creationId xmlns:a16="http://schemas.microsoft.com/office/drawing/2014/main" id="{74BCD50C-495C-4449-A9C2-0A78D9DDCC9C}"/>
              </a:ext>
            </a:extLst>
          </p:cNvPr>
          <p:cNvCxnSpPr>
            <a:cxnSpLocks/>
          </p:cNvCxnSpPr>
          <p:nvPr/>
        </p:nvCxnSpPr>
        <p:spPr>
          <a:xfrm flipH="1">
            <a:off x="6735190" y="107230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7" name="Straight Connector 1926">
            <a:extLst>
              <a:ext uri="{FF2B5EF4-FFF2-40B4-BE49-F238E27FC236}">
                <a16:creationId xmlns:a16="http://schemas.microsoft.com/office/drawing/2014/main" id="{DB027B30-A3CC-B547-B3EB-81B144C12EE1}"/>
              </a:ext>
            </a:extLst>
          </p:cNvPr>
          <p:cNvCxnSpPr>
            <a:cxnSpLocks/>
          </p:cNvCxnSpPr>
          <p:nvPr/>
        </p:nvCxnSpPr>
        <p:spPr>
          <a:xfrm flipH="1">
            <a:off x="6636943" y="104832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8" name="Straight Connector 1927">
            <a:extLst>
              <a:ext uri="{FF2B5EF4-FFF2-40B4-BE49-F238E27FC236}">
                <a16:creationId xmlns:a16="http://schemas.microsoft.com/office/drawing/2014/main" id="{A08BCDF0-1763-8B41-BAC4-3438ACD93BB0}"/>
              </a:ext>
            </a:extLst>
          </p:cNvPr>
          <p:cNvCxnSpPr>
            <a:cxnSpLocks/>
          </p:cNvCxnSpPr>
          <p:nvPr/>
        </p:nvCxnSpPr>
        <p:spPr>
          <a:xfrm flipH="1">
            <a:off x="6589753" y="101041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9" name="Straight Connector 1928">
            <a:extLst>
              <a:ext uri="{FF2B5EF4-FFF2-40B4-BE49-F238E27FC236}">
                <a16:creationId xmlns:a16="http://schemas.microsoft.com/office/drawing/2014/main" id="{D1EAEF20-9678-6D48-9064-9DFD4CAFB4B0}"/>
              </a:ext>
            </a:extLst>
          </p:cNvPr>
          <p:cNvCxnSpPr>
            <a:cxnSpLocks/>
          </p:cNvCxnSpPr>
          <p:nvPr/>
        </p:nvCxnSpPr>
        <p:spPr>
          <a:xfrm flipH="1">
            <a:off x="6449731" y="107849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0" name="Straight Connector 1929">
            <a:extLst>
              <a:ext uri="{FF2B5EF4-FFF2-40B4-BE49-F238E27FC236}">
                <a16:creationId xmlns:a16="http://schemas.microsoft.com/office/drawing/2014/main" id="{52857851-7831-2D4E-879D-D80EA1D72731}"/>
              </a:ext>
            </a:extLst>
          </p:cNvPr>
          <p:cNvCxnSpPr>
            <a:cxnSpLocks/>
          </p:cNvCxnSpPr>
          <p:nvPr/>
        </p:nvCxnSpPr>
        <p:spPr>
          <a:xfrm flipH="1">
            <a:off x="6476033" y="10359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1" name="Straight Connector 1930">
            <a:extLst>
              <a:ext uri="{FF2B5EF4-FFF2-40B4-BE49-F238E27FC236}">
                <a16:creationId xmlns:a16="http://schemas.microsoft.com/office/drawing/2014/main" id="{A110953E-CC4E-7D41-B2F2-101AA3FD668A}"/>
              </a:ext>
            </a:extLst>
          </p:cNvPr>
          <p:cNvCxnSpPr>
            <a:cxnSpLocks/>
          </p:cNvCxnSpPr>
          <p:nvPr/>
        </p:nvCxnSpPr>
        <p:spPr>
          <a:xfrm flipH="1">
            <a:off x="7166862" y="102589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2" name="Straight Connector 1931">
            <a:extLst>
              <a:ext uri="{FF2B5EF4-FFF2-40B4-BE49-F238E27FC236}">
                <a16:creationId xmlns:a16="http://schemas.microsoft.com/office/drawing/2014/main" id="{9DF648C4-5C3C-7341-9A98-44403436B6A4}"/>
              </a:ext>
            </a:extLst>
          </p:cNvPr>
          <p:cNvCxnSpPr>
            <a:cxnSpLocks/>
          </p:cNvCxnSpPr>
          <p:nvPr/>
        </p:nvCxnSpPr>
        <p:spPr>
          <a:xfrm flipH="1">
            <a:off x="7198579" y="103440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3" name="Straight Connector 1932">
            <a:extLst>
              <a:ext uri="{FF2B5EF4-FFF2-40B4-BE49-F238E27FC236}">
                <a16:creationId xmlns:a16="http://schemas.microsoft.com/office/drawing/2014/main" id="{1BDB4B0C-F34C-344C-99A7-2169E7A71A14}"/>
              </a:ext>
            </a:extLst>
          </p:cNvPr>
          <p:cNvCxnSpPr>
            <a:cxnSpLocks/>
          </p:cNvCxnSpPr>
          <p:nvPr/>
        </p:nvCxnSpPr>
        <p:spPr>
          <a:xfrm flipH="1">
            <a:off x="6411824" y="106843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55">
            <p14:nvContentPartPr>
              <p14:cNvPr id="1934" name="Ink 1933">
                <a:extLst>
                  <a:ext uri="{FF2B5EF4-FFF2-40B4-BE49-F238E27FC236}">
                    <a16:creationId xmlns:a16="http://schemas.microsoft.com/office/drawing/2014/main" id="{D36B2E5C-1B38-F44A-AE9A-F41E08D7AA8D}"/>
                  </a:ext>
                </a:extLst>
              </p14:cNvPr>
              <p14:cNvContentPartPr/>
              <p14:nvPr/>
            </p14:nvContentPartPr>
            <p14:xfrm>
              <a:off x="6338406" y="1460149"/>
              <a:ext cx="360" cy="360"/>
            </p14:xfrm>
          </p:contentPart>
        </mc:Choice>
        <mc:Fallback xmlns="">
          <p:pic>
            <p:nvPicPr>
              <p:cNvPr id="1934" name="Ink 1933">
                <a:extLst>
                  <a:ext uri="{FF2B5EF4-FFF2-40B4-BE49-F238E27FC236}">
                    <a16:creationId xmlns:a16="http://schemas.microsoft.com/office/drawing/2014/main" id="{D36B2E5C-1B38-F44A-AE9A-F41E08D7AA8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320406" y="13521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56">
            <p14:nvContentPartPr>
              <p14:cNvPr id="1935" name="Ink 1934">
                <a:extLst>
                  <a:ext uri="{FF2B5EF4-FFF2-40B4-BE49-F238E27FC236}">
                    <a16:creationId xmlns:a16="http://schemas.microsoft.com/office/drawing/2014/main" id="{AC4F2A47-4A30-9543-99B5-7A5D7F82E52D}"/>
                  </a:ext>
                </a:extLst>
              </p14:cNvPr>
              <p14:cNvContentPartPr/>
              <p14:nvPr/>
            </p14:nvContentPartPr>
            <p14:xfrm>
              <a:off x="6630006" y="1460149"/>
              <a:ext cx="360" cy="360"/>
            </p14:xfrm>
          </p:contentPart>
        </mc:Choice>
        <mc:Fallback xmlns="">
          <p:pic>
            <p:nvPicPr>
              <p:cNvPr id="1935" name="Ink 1934">
                <a:extLst>
                  <a:ext uri="{FF2B5EF4-FFF2-40B4-BE49-F238E27FC236}">
                    <a16:creationId xmlns:a16="http://schemas.microsoft.com/office/drawing/2014/main" id="{AC4F2A47-4A30-9543-99B5-7A5D7F82E52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612006" y="135214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936" name="Straight Connector 1935">
            <a:extLst>
              <a:ext uri="{FF2B5EF4-FFF2-40B4-BE49-F238E27FC236}">
                <a16:creationId xmlns:a16="http://schemas.microsoft.com/office/drawing/2014/main" id="{7FBE5B46-09FA-1C4E-827E-9931C78314E2}"/>
              </a:ext>
            </a:extLst>
          </p:cNvPr>
          <p:cNvCxnSpPr>
            <a:cxnSpLocks/>
          </p:cNvCxnSpPr>
          <p:nvPr/>
        </p:nvCxnSpPr>
        <p:spPr>
          <a:xfrm flipH="1">
            <a:off x="6346841" y="102308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7" name="Straight Connector 1936">
            <a:extLst>
              <a:ext uri="{FF2B5EF4-FFF2-40B4-BE49-F238E27FC236}">
                <a16:creationId xmlns:a16="http://schemas.microsoft.com/office/drawing/2014/main" id="{3BAC06BC-9998-AC4F-B214-742961B37585}"/>
              </a:ext>
            </a:extLst>
          </p:cNvPr>
          <p:cNvCxnSpPr>
            <a:cxnSpLocks/>
          </p:cNvCxnSpPr>
          <p:nvPr/>
        </p:nvCxnSpPr>
        <p:spPr>
          <a:xfrm flipH="1">
            <a:off x="6369276" y="10315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8" name="Straight Connector 1937">
            <a:extLst>
              <a:ext uri="{FF2B5EF4-FFF2-40B4-BE49-F238E27FC236}">
                <a16:creationId xmlns:a16="http://schemas.microsoft.com/office/drawing/2014/main" id="{E05AF2EF-C62B-F249-8E08-E7D440C0CBCC}"/>
              </a:ext>
            </a:extLst>
          </p:cNvPr>
          <p:cNvCxnSpPr>
            <a:cxnSpLocks/>
          </p:cNvCxnSpPr>
          <p:nvPr/>
        </p:nvCxnSpPr>
        <p:spPr>
          <a:xfrm flipH="1">
            <a:off x="6405635" y="101689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9" name="Straight Connector 1938">
            <a:extLst>
              <a:ext uri="{FF2B5EF4-FFF2-40B4-BE49-F238E27FC236}">
                <a16:creationId xmlns:a16="http://schemas.microsoft.com/office/drawing/2014/main" id="{7D91B104-882B-F84B-8A19-9AF97C5BF0CB}"/>
              </a:ext>
            </a:extLst>
          </p:cNvPr>
          <p:cNvCxnSpPr>
            <a:cxnSpLocks/>
          </p:cNvCxnSpPr>
          <p:nvPr/>
        </p:nvCxnSpPr>
        <p:spPr>
          <a:xfrm flipH="1">
            <a:off x="6441220" y="103391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0" name="Straight Connector 1939">
            <a:extLst>
              <a:ext uri="{FF2B5EF4-FFF2-40B4-BE49-F238E27FC236}">
                <a16:creationId xmlns:a16="http://schemas.microsoft.com/office/drawing/2014/main" id="{6EAA21B2-14C6-7544-85E5-8E797D268A91}"/>
              </a:ext>
            </a:extLst>
          </p:cNvPr>
          <p:cNvCxnSpPr>
            <a:cxnSpLocks/>
          </p:cNvCxnSpPr>
          <p:nvPr/>
        </p:nvCxnSpPr>
        <p:spPr>
          <a:xfrm flipH="1">
            <a:off x="6541790" y="105171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1" name="Straight Connector 1940">
            <a:extLst>
              <a:ext uri="{FF2B5EF4-FFF2-40B4-BE49-F238E27FC236}">
                <a16:creationId xmlns:a16="http://schemas.microsoft.com/office/drawing/2014/main" id="{B00862A3-8D03-DC47-9714-DD05C96199A3}"/>
              </a:ext>
            </a:extLst>
          </p:cNvPr>
          <p:cNvCxnSpPr>
            <a:cxnSpLocks/>
          </p:cNvCxnSpPr>
          <p:nvPr/>
        </p:nvCxnSpPr>
        <p:spPr>
          <a:xfrm flipH="1">
            <a:off x="6684906" y="10269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2" name="Straight Connector 1941">
            <a:extLst>
              <a:ext uri="{FF2B5EF4-FFF2-40B4-BE49-F238E27FC236}">
                <a16:creationId xmlns:a16="http://schemas.microsoft.com/office/drawing/2014/main" id="{3F8C1196-7C0C-EF4B-A116-6670F123EB5D}"/>
              </a:ext>
            </a:extLst>
          </p:cNvPr>
          <p:cNvCxnSpPr>
            <a:cxnSpLocks/>
          </p:cNvCxnSpPr>
          <p:nvPr/>
        </p:nvCxnSpPr>
        <p:spPr>
          <a:xfrm flipH="1">
            <a:off x="6887590" y="105325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3" name="Straight Connector 1942">
            <a:extLst>
              <a:ext uri="{FF2B5EF4-FFF2-40B4-BE49-F238E27FC236}">
                <a16:creationId xmlns:a16="http://schemas.microsoft.com/office/drawing/2014/main" id="{C2C98904-CE81-204D-A53D-CB0AC4E35DA7}"/>
              </a:ext>
            </a:extLst>
          </p:cNvPr>
          <p:cNvCxnSpPr>
            <a:cxnSpLocks/>
          </p:cNvCxnSpPr>
          <p:nvPr/>
        </p:nvCxnSpPr>
        <p:spPr>
          <a:xfrm flipH="1">
            <a:off x="6789343" y="102927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4" name="Straight Connector 1943">
            <a:extLst>
              <a:ext uri="{FF2B5EF4-FFF2-40B4-BE49-F238E27FC236}">
                <a16:creationId xmlns:a16="http://schemas.microsoft.com/office/drawing/2014/main" id="{2B705F7F-68D1-7D4F-A8CB-807B390036EE}"/>
              </a:ext>
            </a:extLst>
          </p:cNvPr>
          <p:cNvCxnSpPr>
            <a:cxnSpLocks/>
          </p:cNvCxnSpPr>
          <p:nvPr/>
        </p:nvCxnSpPr>
        <p:spPr>
          <a:xfrm flipH="1">
            <a:off x="6742153" y="99136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5" name="Straight Connector 1944">
            <a:extLst>
              <a:ext uri="{FF2B5EF4-FFF2-40B4-BE49-F238E27FC236}">
                <a16:creationId xmlns:a16="http://schemas.microsoft.com/office/drawing/2014/main" id="{C8716F96-357E-E244-9C10-8EFFBF20E19D}"/>
              </a:ext>
            </a:extLst>
          </p:cNvPr>
          <p:cNvCxnSpPr>
            <a:cxnSpLocks/>
          </p:cNvCxnSpPr>
          <p:nvPr/>
        </p:nvCxnSpPr>
        <p:spPr>
          <a:xfrm flipH="1">
            <a:off x="6602131" y="105944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6" name="Straight Connector 1945">
            <a:extLst>
              <a:ext uri="{FF2B5EF4-FFF2-40B4-BE49-F238E27FC236}">
                <a16:creationId xmlns:a16="http://schemas.microsoft.com/office/drawing/2014/main" id="{E15A4EF0-9C1B-4C42-AC0F-380E95F2460E}"/>
              </a:ext>
            </a:extLst>
          </p:cNvPr>
          <p:cNvCxnSpPr>
            <a:cxnSpLocks/>
          </p:cNvCxnSpPr>
          <p:nvPr/>
        </p:nvCxnSpPr>
        <p:spPr>
          <a:xfrm flipH="1">
            <a:off x="6628433" y="101689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7" name="Straight Connector 1946">
            <a:extLst>
              <a:ext uri="{FF2B5EF4-FFF2-40B4-BE49-F238E27FC236}">
                <a16:creationId xmlns:a16="http://schemas.microsoft.com/office/drawing/2014/main" id="{D3BCDCA6-78C4-354D-905B-8A4A2080C880}"/>
              </a:ext>
            </a:extLst>
          </p:cNvPr>
          <p:cNvCxnSpPr>
            <a:cxnSpLocks/>
          </p:cNvCxnSpPr>
          <p:nvPr/>
        </p:nvCxnSpPr>
        <p:spPr>
          <a:xfrm flipH="1">
            <a:off x="7319262" y="100684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8" name="Straight Connector 1947">
            <a:extLst>
              <a:ext uri="{FF2B5EF4-FFF2-40B4-BE49-F238E27FC236}">
                <a16:creationId xmlns:a16="http://schemas.microsoft.com/office/drawing/2014/main" id="{D8E7B602-F261-DA4B-B17B-871091387466}"/>
              </a:ext>
            </a:extLst>
          </p:cNvPr>
          <p:cNvCxnSpPr>
            <a:cxnSpLocks/>
          </p:cNvCxnSpPr>
          <p:nvPr/>
        </p:nvCxnSpPr>
        <p:spPr>
          <a:xfrm flipH="1">
            <a:off x="7350979" y="101535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9" name="Straight Connector 1948">
            <a:extLst>
              <a:ext uri="{FF2B5EF4-FFF2-40B4-BE49-F238E27FC236}">
                <a16:creationId xmlns:a16="http://schemas.microsoft.com/office/drawing/2014/main" id="{CEAB45D0-0EFD-6B43-82FF-16020C715AC4}"/>
              </a:ext>
            </a:extLst>
          </p:cNvPr>
          <p:cNvCxnSpPr>
            <a:cxnSpLocks/>
          </p:cNvCxnSpPr>
          <p:nvPr/>
        </p:nvCxnSpPr>
        <p:spPr>
          <a:xfrm flipH="1">
            <a:off x="6564224" y="104938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0" name="Straight Connector 1949">
            <a:extLst>
              <a:ext uri="{FF2B5EF4-FFF2-40B4-BE49-F238E27FC236}">
                <a16:creationId xmlns:a16="http://schemas.microsoft.com/office/drawing/2014/main" id="{93097359-11D1-FC4B-8C4A-EFB08C82F761}"/>
              </a:ext>
            </a:extLst>
          </p:cNvPr>
          <p:cNvCxnSpPr>
            <a:cxnSpLocks/>
          </p:cNvCxnSpPr>
          <p:nvPr/>
        </p:nvCxnSpPr>
        <p:spPr>
          <a:xfrm flipH="1">
            <a:off x="7179690" y="102785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57">
            <p14:nvContentPartPr>
              <p14:cNvPr id="1951" name="Ink 1950">
                <a:extLst>
                  <a:ext uri="{FF2B5EF4-FFF2-40B4-BE49-F238E27FC236}">
                    <a16:creationId xmlns:a16="http://schemas.microsoft.com/office/drawing/2014/main" id="{AF7B5428-0DA1-B443-9813-D12C9FB32760}"/>
                  </a:ext>
                </a:extLst>
              </p14:cNvPr>
              <p14:cNvContentPartPr/>
              <p14:nvPr/>
            </p14:nvContentPartPr>
            <p14:xfrm>
              <a:off x="6287106" y="1536349"/>
              <a:ext cx="360" cy="360"/>
            </p14:xfrm>
          </p:contentPart>
        </mc:Choice>
        <mc:Fallback xmlns="">
          <p:pic>
            <p:nvPicPr>
              <p:cNvPr id="1951" name="Ink 1950">
                <a:extLst>
                  <a:ext uri="{FF2B5EF4-FFF2-40B4-BE49-F238E27FC236}">
                    <a16:creationId xmlns:a16="http://schemas.microsoft.com/office/drawing/2014/main" id="{AF7B5428-0DA1-B443-9813-D12C9FB32760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269106" y="14283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58">
            <p14:nvContentPartPr>
              <p14:cNvPr id="1952" name="Ink 1951">
                <a:extLst>
                  <a:ext uri="{FF2B5EF4-FFF2-40B4-BE49-F238E27FC236}">
                    <a16:creationId xmlns:a16="http://schemas.microsoft.com/office/drawing/2014/main" id="{641D9128-8BB7-EA47-A316-B16B92B99DAF}"/>
                  </a:ext>
                </a:extLst>
              </p14:cNvPr>
              <p14:cNvContentPartPr/>
              <p14:nvPr/>
            </p14:nvContentPartPr>
            <p14:xfrm>
              <a:off x="6147906" y="1517299"/>
              <a:ext cx="360" cy="360"/>
            </p14:xfrm>
          </p:contentPart>
        </mc:Choice>
        <mc:Fallback xmlns="">
          <p:pic>
            <p:nvPicPr>
              <p:cNvPr id="1952" name="Ink 1951">
                <a:extLst>
                  <a:ext uri="{FF2B5EF4-FFF2-40B4-BE49-F238E27FC236}">
                    <a16:creationId xmlns:a16="http://schemas.microsoft.com/office/drawing/2014/main" id="{641D9128-8BB7-EA47-A316-B16B92B99DA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129906" y="14092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59">
            <p14:nvContentPartPr>
              <p14:cNvPr id="1953" name="Ink 1952">
                <a:extLst>
                  <a:ext uri="{FF2B5EF4-FFF2-40B4-BE49-F238E27FC236}">
                    <a16:creationId xmlns:a16="http://schemas.microsoft.com/office/drawing/2014/main" id="{CA3C4E92-3AAD-094B-A44C-4B54100D6615}"/>
                  </a:ext>
                </a:extLst>
              </p14:cNvPr>
              <p14:cNvContentPartPr/>
              <p14:nvPr/>
            </p14:nvContentPartPr>
            <p14:xfrm>
              <a:off x="6439506" y="1517299"/>
              <a:ext cx="360" cy="360"/>
            </p14:xfrm>
          </p:contentPart>
        </mc:Choice>
        <mc:Fallback xmlns="">
          <p:pic>
            <p:nvPicPr>
              <p:cNvPr id="1953" name="Ink 1952">
                <a:extLst>
                  <a:ext uri="{FF2B5EF4-FFF2-40B4-BE49-F238E27FC236}">
                    <a16:creationId xmlns:a16="http://schemas.microsoft.com/office/drawing/2014/main" id="{CA3C4E92-3AAD-094B-A44C-4B54100D661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421506" y="14092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60">
            <p14:nvContentPartPr>
              <p14:cNvPr id="1954" name="Ink 1953">
                <a:extLst>
                  <a:ext uri="{FF2B5EF4-FFF2-40B4-BE49-F238E27FC236}">
                    <a16:creationId xmlns:a16="http://schemas.microsoft.com/office/drawing/2014/main" id="{8A4CC682-D9C3-1745-9B8D-F6315EF1488A}"/>
                  </a:ext>
                </a:extLst>
              </p14:cNvPr>
              <p14:cNvContentPartPr/>
              <p14:nvPr/>
            </p14:nvContentPartPr>
            <p14:xfrm>
              <a:off x="6147906" y="1517299"/>
              <a:ext cx="360" cy="360"/>
            </p14:xfrm>
          </p:contentPart>
        </mc:Choice>
        <mc:Fallback xmlns="">
          <p:pic>
            <p:nvPicPr>
              <p:cNvPr id="1954" name="Ink 1953">
                <a:extLst>
                  <a:ext uri="{FF2B5EF4-FFF2-40B4-BE49-F238E27FC236}">
                    <a16:creationId xmlns:a16="http://schemas.microsoft.com/office/drawing/2014/main" id="{8A4CC682-D9C3-1745-9B8D-F6315EF1488A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129906" y="14092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61">
            <p14:nvContentPartPr>
              <p14:cNvPr id="1955" name="Ink 1954">
                <a:extLst>
                  <a:ext uri="{FF2B5EF4-FFF2-40B4-BE49-F238E27FC236}">
                    <a16:creationId xmlns:a16="http://schemas.microsoft.com/office/drawing/2014/main" id="{F7853D88-A826-514A-BA10-6DB30612ADDE}"/>
                  </a:ext>
                </a:extLst>
              </p14:cNvPr>
              <p14:cNvContentPartPr/>
              <p14:nvPr/>
            </p14:nvContentPartPr>
            <p14:xfrm>
              <a:off x="6439506" y="1517299"/>
              <a:ext cx="360" cy="360"/>
            </p14:xfrm>
          </p:contentPart>
        </mc:Choice>
        <mc:Fallback xmlns="">
          <p:pic>
            <p:nvPicPr>
              <p:cNvPr id="1955" name="Ink 1954">
                <a:extLst>
                  <a:ext uri="{FF2B5EF4-FFF2-40B4-BE49-F238E27FC236}">
                    <a16:creationId xmlns:a16="http://schemas.microsoft.com/office/drawing/2014/main" id="{F7853D88-A826-514A-BA10-6DB30612ADD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421506" y="14092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62">
            <p14:nvContentPartPr>
              <p14:cNvPr id="1956" name="Ink 1955">
                <a:extLst>
                  <a:ext uri="{FF2B5EF4-FFF2-40B4-BE49-F238E27FC236}">
                    <a16:creationId xmlns:a16="http://schemas.microsoft.com/office/drawing/2014/main" id="{477F670B-B6D3-C242-88CC-63CA9063305D}"/>
                  </a:ext>
                </a:extLst>
              </p14:cNvPr>
              <p14:cNvContentPartPr/>
              <p14:nvPr/>
            </p14:nvContentPartPr>
            <p14:xfrm>
              <a:off x="6300306" y="1498249"/>
              <a:ext cx="360" cy="360"/>
            </p14:xfrm>
          </p:contentPart>
        </mc:Choice>
        <mc:Fallback xmlns="">
          <p:pic>
            <p:nvPicPr>
              <p:cNvPr id="1956" name="Ink 1955">
                <a:extLst>
                  <a:ext uri="{FF2B5EF4-FFF2-40B4-BE49-F238E27FC236}">
                    <a16:creationId xmlns:a16="http://schemas.microsoft.com/office/drawing/2014/main" id="{477F670B-B6D3-C242-88CC-63CA9063305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282306" y="13902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63">
            <p14:nvContentPartPr>
              <p14:cNvPr id="1957" name="Ink 1956">
                <a:extLst>
                  <a:ext uri="{FF2B5EF4-FFF2-40B4-BE49-F238E27FC236}">
                    <a16:creationId xmlns:a16="http://schemas.microsoft.com/office/drawing/2014/main" id="{3FBC7FF2-2EC7-8847-93B2-61813A23DD89}"/>
                  </a:ext>
                </a:extLst>
              </p14:cNvPr>
              <p14:cNvContentPartPr/>
              <p14:nvPr/>
            </p14:nvContentPartPr>
            <p14:xfrm>
              <a:off x="6591906" y="1498249"/>
              <a:ext cx="360" cy="360"/>
            </p14:xfrm>
          </p:contentPart>
        </mc:Choice>
        <mc:Fallback xmlns="">
          <p:pic>
            <p:nvPicPr>
              <p:cNvPr id="1957" name="Ink 1956">
                <a:extLst>
                  <a:ext uri="{FF2B5EF4-FFF2-40B4-BE49-F238E27FC236}">
                    <a16:creationId xmlns:a16="http://schemas.microsoft.com/office/drawing/2014/main" id="{3FBC7FF2-2EC7-8847-93B2-61813A23DD8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573906" y="13902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64">
            <p14:nvContentPartPr>
              <p14:cNvPr id="1958" name="Ink 1957">
                <a:extLst>
                  <a:ext uri="{FF2B5EF4-FFF2-40B4-BE49-F238E27FC236}">
                    <a16:creationId xmlns:a16="http://schemas.microsoft.com/office/drawing/2014/main" id="{43D5A9EF-B6E1-CB46-A558-CBD9CA609380}"/>
                  </a:ext>
                </a:extLst>
              </p14:cNvPr>
              <p14:cNvContentPartPr/>
              <p14:nvPr/>
            </p14:nvContentPartPr>
            <p14:xfrm flipV="1">
              <a:off x="2082766" y="1515355"/>
              <a:ext cx="3575085" cy="49469"/>
            </p14:xfrm>
          </p:contentPart>
        </mc:Choice>
        <mc:Fallback xmlns="">
          <p:pic>
            <p:nvPicPr>
              <p:cNvPr id="1958" name="Ink 1957">
                <a:extLst>
                  <a:ext uri="{FF2B5EF4-FFF2-40B4-BE49-F238E27FC236}">
                    <a16:creationId xmlns:a16="http://schemas.microsoft.com/office/drawing/2014/main" id="{43D5A9EF-B6E1-CB46-A558-CBD9CA609380}"/>
                  </a:ext>
                </a:extLst>
              </p:cNvPr>
              <p:cNvPicPr/>
              <p:nvPr/>
            </p:nvPicPr>
            <p:blipFill>
              <a:blip r:embed="rId565"/>
              <a:stretch>
                <a:fillRect/>
              </a:stretch>
            </p:blipFill>
            <p:spPr>
              <a:xfrm>
                <a:off x="2044611" y="1477357"/>
                <a:ext cx="3651036" cy="125106"/>
              </a:xfrm>
              <a:prstGeom prst="rect">
                <a:avLst/>
              </a:prstGeom>
            </p:spPr>
          </p:pic>
        </mc:Fallback>
      </mc:AlternateContent>
      <p:cxnSp>
        <p:nvCxnSpPr>
          <p:cNvPr id="1959" name="Straight Connector 1958">
            <a:extLst>
              <a:ext uri="{FF2B5EF4-FFF2-40B4-BE49-F238E27FC236}">
                <a16:creationId xmlns:a16="http://schemas.microsoft.com/office/drawing/2014/main" id="{49BD3195-B3D4-0044-8B00-419FCC0E82AC}"/>
              </a:ext>
            </a:extLst>
          </p:cNvPr>
          <p:cNvCxnSpPr>
            <a:cxnSpLocks/>
          </p:cNvCxnSpPr>
          <p:nvPr/>
        </p:nvCxnSpPr>
        <p:spPr>
          <a:xfrm flipH="1">
            <a:off x="6068312" y="107034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0" name="Straight Connector 1959">
            <a:extLst>
              <a:ext uri="{FF2B5EF4-FFF2-40B4-BE49-F238E27FC236}">
                <a16:creationId xmlns:a16="http://schemas.microsoft.com/office/drawing/2014/main" id="{B51FB537-7A93-1847-8E34-F4CE404EFCC4}"/>
              </a:ext>
            </a:extLst>
          </p:cNvPr>
          <p:cNvCxnSpPr>
            <a:cxnSpLocks/>
          </p:cNvCxnSpPr>
          <p:nvPr/>
        </p:nvCxnSpPr>
        <p:spPr>
          <a:xfrm flipH="1">
            <a:off x="6100029" y="1078850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1" name="Straight Connector 1960">
            <a:extLst>
              <a:ext uri="{FF2B5EF4-FFF2-40B4-BE49-F238E27FC236}">
                <a16:creationId xmlns:a16="http://schemas.microsoft.com/office/drawing/2014/main" id="{A4A7918A-1789-154A-A58D-BD88C7B02EDC}"/>
              </a:ext>
            </a:extLst>
          </p:cNvPr>
          <p:cNvCxnSpPr>
            <a:cxnSpLocks/>
          </p:cNvCxnSpPr>
          <p:nvPr/>
        </p:nvCxnSpPr>
        <p:spPr>
          <a:xfrm flipH="1">
            <a:off x="5789040" y="109770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2" name="Straight Connector 1961">
            <a:extLst>
              <a:ext uri="{FF2B5EF4-FFF2-40B4-BE49-F238E27FC236}">
                <a16:creationId xmlns:a16="http://schemas.microsoft.com/office/drawing/2014/main" id="{53999E09-5F89-6648-866C-81203B72C6D3}"/>
              </a:ext>
            </a:extLst>
          </p:cNvPr>
          <p:cNvCxnSpPr>
            <a:cxnSpLocks/>
          </p:cNvCxnSpPr>
          <p:nvPr/>
        </p:nvCxnSpPr>
        <p:spPr>
          <a:xfrm flipH="1">
            <a:off x="5690793" y="107372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3" name="Straight Connector 1962">
            <a:extLst>
              <a:ext uri="{FF2B5EF4-FFF2-40B4-BE49-F238E27FC236}">
                <a16:creationId xmlns:a16="http://schemas.microsoft.com/office/drawing/2014/main" id="{E2DD5CD3-B016-4E45-AFB8-A0D8163995F6}"/>
              </a:ext>
            </a:extLst>
          </p:cNvPr>
          <p:cNvCxnSpPr>
            <a:cxnSpLocks/>
          </p:cNvCxnSpPr>
          <p:nvPr/>
        </p:nvCxnSpPr>
        <p:spPr>
          <a:xfrm flipH="1">
            <a:off x="5789040" y="109770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4" name="Straight Connector 1963">
            <a:extLst>
              <a:ext uri="{FF2B5EF4-FFF2-40B4-BE49-F238E27FC236}">
                <a16:creationId xmlns:a16="http://schemas.microsoft.com/office/drawing/2014/main" id="{0166051B-CC18-8641-A17B-4AB9EB596076}"/>
              </a:ext>
            </a:extLst>
          </p:cNvPr>
          <p:cNvCxnSpPr>
            <a:cxnSpLocks/>
          </p:cNvCxnSpPr>
          <p:nvPr/>
        </p:nvCxnSpPr>
        <p:spPr>
          <a:xfrm flipH="1">
            <a:off x="5690793" y="107372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66">
            <p14:nvContentPartPr>
              <p14:cNvPr id="1965" name="Ink 1964">
                <a:extLst>
                  <a:ext uri="{FF2B5EF4-FFF2-40B4-BE49-F238E27FC236}">
                    <a16:creationId xmlns:a16="http://schemas.microsoft.com/office/drawing/2014/main" id="{4652AC59-24D1-B94B-ABE8-C9CB4FC512C9}"/>
                  </a:ext>
                </a:extLst>
              </p14:cNvPr>
              <p14:cNvContentPartPr/>
              <p14:nvPr/>
            </p14:nvContentPartPr>
            <p14:xfrm>
              <a:off x="5683856" y="1485549"/>
              <a:ext cx="360" cy="360"/>
            </p14:xfrm>
          </p:contentPart>
        </mc:Choice>
        <mc:Fallback xmlns="">
          <p:pic>
            <p:nvPicPr>
              <p:cNvPr id="1965" name="Ink 1964">
                <a:extLst>
                  <a:ext uri="{FF2B5EF4-FFF2-40B4-BE49-F238E27FC236}">
                    <a16:creationId xmlns:a16="http://schemas.microsoft.com/office/drawing/2014/main" id="{4652AC59-24D1-B94B-ABE8-C9CB4FC512C9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665856" y="137754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966" name="Straight Connector 1965">
            <a:extLst>
              <a:ext uri="{FF2B5EF4-FFF2-40B4-BE49-F238E27FC236}">
                <a16:creationId xmlns:a16="http://schemas.microsoft.com/office/drawing/2014/main" id="{03FC4FC9-4811-2C43-86F4-4F631CDD5693}"/>
              </a:ext>
            </a:extLst>
          </p:cNvPr>
          <p:cNvCxnSpPr>
            <a:cxnSpLocks/>
          </p:cNvCxnSpPr>
          <p:nvPr/>
        </p:nvCxnSpPr>
        <p:spPr>
          <a:xfrm flipH="1">
            <a:off x="5738756" y="10523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7" name="Straight Connector 1966">
            <a:extLst>
              <a:ext uri="{FF2B5EF4-FFF2-40B4-BE49-F238E27FC236}">
                <a16:creationId xmlns:a16="http://schemas.microsoft.com/office/drawing/2014/main" id="{057B53AF-6C3D-C949-8518-3FB6B4264B2B}"/>
              </a:ext>
            </a:extLst>
          </p:cNvPr>
          <p:cNvCxnSpPr>
            <a:cxnSpLocks/>
          </p:cNvCxnSpPr>
          <p:nvPr/>
        </p:nvCxnSpPr>
        <p:spPr>
          <a:xfrm flipH="1">
            <a:off x="5941440" y="107865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8" name="Straight Connector 1967">
            <a:extLst>
              <a:ext uri="{FF2B5EF4-FFF2-40B4-BE49-F238E27FC236}">
                <a16:creationId xmlns:a16="http://schemas.microsoft.com/office/drawing/2014/main" id="{B6139F72-12AB-4746-99AD-A10890A10C9F}"/>
              </a:ext>
            </a:extLst>
          </p:cNvPr>
          <p:cNvCxnSpPr>
            <a:cxnSpLocks/>
          </p:cNvCxnSpPr>
          <p:nvPr/>
        </p:nvCxnSpPr>
        <p:spPr>
          <a:xfrm flipH="1">
            <a:off x="5843193" y="105467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9" name="Straight Connector 1968">
            <a:extLst>
              <a:ext uri="{FF2B5EF4-FFF2-40B4-BE49-F238E27FC236}">
                <a16:creationId xmlns:a16="http://schemas.microsoft.com/office/drawing/2014/main" id="{ED3F9F12-9860-CE42-B310-E3F1D4BFC987}"/>
              </a:ext>
            </a:extLst>
          </p:cNvPr>
          <p:cNvCxnSpPr>
            <a:cxnSpLocks/>
          </p:cNvCxnSpPr>
          <p:nvPr/>
        </p:nvCxnSpPr>
        <p:spPr>
          <a:xfrm flipH="1">
            <a:off x="5796003" y="101676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0" name="Straight Connector 1969">
            <a:extLst>
              <a:ext uri="{FF2B5EF4-FFF2-40B4-BE49-F238E27FC236}">
                <a16:creationId xmlns:a16="http://schemas.microsoft.com/office/drawing/2014/main" id="{C605C57F-5418-7048-AB9F-2F297D93E74D}"/>
              </a:ext>
            </a:extLst>
          </p:cNvPr>
          <p:cNvCxnSpPr>
            <a:cxnSpLocks/>
          </p:cNvCxnSpPr>
          <p:nvPr/>
        </p:nvCxnSpPr>
        <p:spPr>
          <a:xfrm flipH="1">
            <a:off x="5682283" y="104229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67">
            <p14:nvContentPartPr>
              <p14:cNvPr id="1971" name="Ink 1970">
                <a:extLst>
                  <a:ext uri="{FF2B5EF4-FFF2-40B4-BE49-F238E27FC236}">
                    <a16:creationId xmlns:a16="http://schemas.microsoft.com/office/drawing/2014/main" id="{E84BD5B1-4277-C142-973D-5E1E558216C3}"/>
                  </a:ext>
                </a:extLst>
              </p14:cNvPr>
              <p14:cNvContentPartPr/>
              <p14:nvPr/>
            </p14:nvContentPartPr>
            <p14:xfrm>
              <a:off x="3150206" y="1498249"/>
              <a:ext cx="360" cy="360"/>
            </p14:xfrm>
          </p:contentPart>
        </mc:Choice>
        <mc:Fallback xmlns="">
          <p:pic>
            <p:nvPicPr>
              <p:cNvPr id="1971" name="Ink 1970">
                <a:extLst>
                  <a:ext uri="{FF2B5EF4-FFF2-40B4-BE49-F238E27FC236}">
                    <a16:creationId xmlns:a16="http://schemas.microsoft.com/office/drawing/2014/main" id="{E84BD5B1-4277-C142-973D-5E1E558216C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132206" y="139024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972" name="Straight Connector 1971">
            <a:extLst>
              <a:ext uri="{FF2B5EF4-FFF2-40B4-BE49-F238E27FC236}">
                <a16:creationId xmlns:a16="http://schemas.microsoft.com/office/drawing/2014/main" id="{BB218DF3-3298-C343-BF61-3C932ED62F9A}"/>
              </a:ext>
            </a:extLst>
          </p:cNvPr>
          <p:cNvCxnSpPr>
            <a:cxnSpLocks/>
          </p:cNvCxnSpPr>
          <p:nvPr/>
        </p:nvCxnSpPr>
        <p:spPr>
          <a:xfrm flipH="1">
            <a:off x="2889476" y="10696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3" name="Straight Connector 1972">
            <a:extLst>
              <a:ext uri="{FF2B5EF4-FFF2-40B4-BE49-F238E27FC236}">
                <a16:creationId xmlns:a16="http://schemas.microsoft.com/office/drawing/2014/main" id="{DAE45A27-3CD4-374F-B8B9-AE418D96F5D8}"/>
              </a:ext>
            </a:extLst>
          </p:cNvPr>
          <p:cNvCxnSpPr>
            <a:cxnSpLocks/>
          </p:cNvCxnSpPr>
          <p:nvPr/>
        </p:nvCxnSpPr>
        <p:spPr>
          <a:xfrm flipH="1">
            <a:off x="2925835" y="105499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4" name="Straight Connector 1973">
            <a:extLst>
              <a:ext uri="{FF2B5EF4-FFF2-40B4-BE49-F238E27FC236}">
                <a16:creationId xmlns:a16="http://schemas.microsoft.com/office/drawing/2014/main" id="{4DB3D48C-61AD-F54D-A48E-F2F856FE3DB3}"/>
              </a:ext>
            </a:extLst>
          </p:cNvPr>
          <p:cNvCxnSpPr>
            <a:cxnSpLocks/>
          </p:cNvCxnSpPr>
          <p:nvPr/>
        </p:nvCxnSpPr>
        <p:spPr>
          <a:xfrm flipH="1">
            <a:off x="2961420" y="107201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5" name="Straight Connector 1974">
            <a:extLst>
              <a:ext uri="{FF2B5EF4-FFF2-40B4-BE49-F238E27FC236}">
                <a16:creationId xmlns:a16="http://schemas.microsoft.com/office/drawing/2014/main" id="{44C040F4-E05B-5748-8E3E-8325927F3D16}"/>
              </a:ext>
            </a:extLst>
          </p:cNvPr>
          <p:cNvCxnSpPr>
            <a:cxnSpLocks/>
          </p:cNvCxnSpPr>
          <p:nvPr/>
        </p:nvCxnSpPr>
        <p:spPr>
          <a:xfrm flipH="1">
            <a:off x="3061990" y="108981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6" name="Straight Connector 1975">
            <a:extLst>
              <a:ext uri="{FF2B5EF4-FFF2-40B4-BE49-F238E27FC236}">
                <a16:creationId xmlns:a16="http://schemas.microsoft.com/office/drawing/2014/main" id="{2C1BFF03-F726-BD46-8CC4-E11F861B0A10}"/>
              </a:ext>
            </a:extLst>
          </p:cNvPr>
          <p:cNvCxnSpPr>
            <a:cxnSpLocks/>
          </p:cNvCxnSpPr>
          <p:nvPr/>
        </p:nvCxnSpPr>
        <p:spPr>
          <a:xfrm flipH="1">
            <a:off x="3205106" y="10650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7" name="Straight Connector 1976">
            <a:extLst>
              <a:ext uri="{FF2B5EF4-FFF2-40B4-BE49-F238E27FC236}">
                <a16:creationId xmlns:a16="http://schemas.microsoft.com/office/drawing/2014/main" id="{BC430587-EBBA-9D49-A6E7-5620C25307D2}"/>
              </a:ext>
            </a:extLst>
          </p:cNvPr>
          <p:cNvCxnSpPr>
            <a:cxnSpLocks/>
          </p:cNvCxnSpPr>
          <p:nvPr/>
        </p:nvCxnSpPr>
        <p:spPr>
          <a:xfrm flipH="1">
            <a:off x="3309543" y="106737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8" name="Straight Connector 1977">
            <a:extLst>
              <a:ext uri="{FF2B5EF4-FFF2-40B4-BE49-F238E27FC236}">
                <a16:creationId xmlns:a16="http://schemas.microsoft.com/office/drawing/2014/main" id="{5F180DA3-2607-7C4C-88D6-9A7A4591FB27}"/>
              </a:ext>
            </a:extLst>
          </p:cNvPr>
          <p:cNvCxnSpPr>
            <a:cxnSpLocks/>
          </p:cNvCxnSpPr>
          <p:nvPr/>
        </p:nvCxnSpPr>
        <p:spPr>
          <a:xfrm flipH="1">
            <a:off x="3262353" y="102946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9" name="Straight Connector 1978">
            <a:extLst>
              <a:ext uri="{FF2B5EF4-FFF2-40B4-BE49-F238E27FC236}">
                <a16:creationId xmlns:a16="http://schemas.microsoft.com/office/drawing/2014/main" id="{830956DB-19A3-E74C-8317-F256A098DE3A}"/>
              </a:ext>
            </a:extLst>
          </p:cNvPr>
          <p:cNvCxnSpPr>
            <a:cxnSpLocks/>
          </p:cNvCxnSpPr>
          <p:nvPr/>
        </p:nvCxnSpPr>
        <p:spPr>
          <a:xfrm flipH="1">
            <a:off x="3122331" y="109754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0" name="Straight Connector 1979">
            <a:extLst>
              <a:ext uri="{FF2B5EF4-FFF2-40B4-BE49-F238E27FC236}">
                <a16:creationId xmlns:a16="http://schemas.microsoft.com/office/drawing/2014/main" id="{C15D52D6-413F-8C42-96BB-B79E1A9D5FF5}"/>
              </a:ext>
            </a:extLst>
          </p:cNvPr>
          <p:cNvCxnSpPr>
            <a:cxnSpLocks/>
          </p:cNvCxnSpPr>
          <p:nvPr/>
        </p:nvCxnSpPr>
        <p:spPr>
          <a:xfrm flipH="1">
            <a:off x="3148633" y="105499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1" name="Straight Connector 1980">
            <a:extLst>
              <a:ext uri="{FF2B5EF4-FFF2-40B4-BE49-F238E27FC236}">
                <a16:creationId xmlns:a16="http://schemas.microsoft.com/office/drawing/2014/main" id="{3F52E800-0810-B445-9A46-33B8CEB2DBCC}"/>
              </a:ext>
            </a:extLst>
          </p:cNvPr>
          <p:cNvCxnSpPr>
            <a:cxnSpLocks/>
          </p:cNvCxnSpPr>
          <p:nvPr/>
        </p:nvCxnSpPr>
        <p:spPr>
          <a:xfrm flipH="1">
            <a:off x="3084424" y="108748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68">
            <p14:nvContentPartPr>
              <p14:cNvPr id="1982" name="Ink 1981">
                <a:extLst>
                  <a:ext uri="{FF2B5EF4-FFF2-40B4-BE49-F238E27FC236}">
                    <a16:creationId xmlns:a16="http://schemas.microsoft.com/office/drawing/2014/main" id="{DDF71953-8CA7-C845-AFCA-07859BBDD759}"/>
                  </a:ext>
                </a:extLst>
              </p14:cNvPr>
              <p14:cNvContentPartPr/>
              <p14:nvPr/>
            </p14:nvContentPartPr>
            <p14:xfrm>
              <a:off x="3011006" y="1479199"/>
              <a:ext cx="360" cy="360"/>
            </p14:xfrm>
          </p:contentPart>
        </mc:Choice>
        <mc:Fallback xmlns="">
          <p:pic>
            <p:nvPicPr>
              <p:cNvPr id="1982" name="Ink 1981">
                <a:extLst>
                  <a:ext uri="{FF2B5EF4-FFF2-40B4-BE49-F238E27FC236}">
                    <a16:creationId xmlns:a16="http://schemas.microsoft.com/office/drawing/2014/main" id="{DDF71953-8CA7-C845-AFCA-07859BBDD759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993006" y="13711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69">
            <p14:nvContentPartPr>
              <p14:cNvPr id="1983" name="Ink 1982">
                <a:extLst>
                  <a:ext uri="{FF2B5EF4-FFF2-40B4-BE49-F238E27FC236}">
                    <a16:creationId xmlns:a16="http://schemas.microsoft.com/office/drawing/2014/main" id="{A7A18334-CBB0-1E43-B62B-134B440C813A}"/>
                  </a:ext>
                </a:extLst>
              </p14:cNvPr>
              <p14:cNvContentPartPr/>
              <p14:nvPr/>
            </p14:nvContentPartPr>
            <p14:xfrm>
              <a:off x="3302606" y="1479199"/>
              <a:ext cx="360" cy="360"/>
            </p14:xfrm>
          </p:contentPart>
        </mc:Choice>
        <mc:Fallback xmlns="">
          <p:pic>
            <p:nvPicPr>
              <p:cNvPr id="1983" name="Ink 1982">
                <a:extLst>
                  <a:ext uri="{FF2B5EF4-FFF2-40B4-BE49-F238E27FC236}">
                    <a16:creationId xmlns:a16="http://schemas.microsoft.com/office/drawing/2014/main" id="{A7A18334-CBB0-1E43-B62B-134B440C813A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3284606" y="137119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984" name="Straight Connector 1983">
            <a:extLst>
              <a:ext uri="{FF2B5EF4-FFF2-40B4-BE49-F238E27FC236}">
                <a16:creationId xmlns:a16="http://schemas.microsoft.com/office/drawing/2014/main" id="{E8AC3A4E-83F6-9F43-A696-140CA9918982}"/>
              </a:ext>
            </a:extLst>
          </p:cNvPr>
          <p:cNvCxnSpPr>
            <a:cxnSpLocks/>
          </p:cNvCxnSpPr>
          <p:nvPr/>
        </p:nvCxnSpPr>
        <p:spPr>
          <a:xfrm flipH="1">
            <a:off x="3019441" y="104213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5" name="Straight Connector 1984">
            <a:extLst>
              <a:ext uri="{FF2B5EF4-FFF2-40B4-BE49-F238E27FC236}">
                <a16:creationId xmlns:a16="http://schemas.microsoft.com/office/drawing/2014/main" id="{993F717A-20CA-FA40-A9AE-150F45B7A9B8}"/>
              </a:ext>
            </a:extLst>
          </p:cNvPr>
          <p:cNvCxnSpPr>
            <a:cxnSpLocks/>
          </p:cNvCxnSpPr>
          <p:nvPr/>
        </p:nvCxnSpPr>
        <p:spPr>
          <a:xfrm flipH="1">
            <a:off x="3041876" y="10506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6" name="Straight Connector 1985">
            <a:extLst>
              <a:ext uri="{FF2B5EF4-FFF2-40B4-BE49-F238E27FC236}">
                <a16:creationId xmlns:a16="http://schemas.microsoft.com/office/drawing/2014/main" id="{301C2FD1-66B0-0A42-AB3D-33BBC31A9C9F}"/>
              </a:ext>
            </a:extLst>
          </p:cNvPr>
          <p:cNvCxnSpPr>
            <a:cxnSpLocks/>
          </p:cNvCxnSpPr>
          <p:nvPr/>
        </p:nvCxnSpPr>
        <p:spPr>
          <a:xfrm flipH="1">
            <a:off x="3078235" y="103594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7" name="Straight Connector 1986">
            <a:extLst>
              <a:ext uri="{FF2B5EF4-FFF2-40B4-BE49-F238E27FC236}">
                <a16:creationId xmlns:a16="http://schemas.microsoft.com/office/drawing/2014/main" id="{35543E66-0942-FF4E-BE3E-4019626615F3}"/>
              </a:ext>
            </a:extLst>
          </p:cNvPr>
          <p:cNvCxnSpPr>
            <a:cxnSpLocks/>
          </p:cNvCxnSpPr>
          <p:nvPr/>
        </p:nvCxnSpPr>
        <p:spPr>
          <a:xfrm flipH="1">
            <a:off x="2993912" y="98411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8" name="Straight Connector 1987">
            <a:extLst>
              <a:ext uri="{FF2B5EF4-FFF2-40B4-BE49-F238E27FC236}">
                <a16:creationId xmlns:a16="http://schemas.microsoft.com/office/drawing/2014/main" id="{60AC989F-638F-0440-B9C2-C8EF2BF0461A}"/>
              </a:ext>
            </a:extLst>
          </p:cNvPr>
          <p:cNvCxnSpPr>
            <a:cxnSpLocks/>
          </p:cNvCxnSpPr>
          <p:nvPr/>
        </p:nvCxnSpPr>
        <p:spPr>
          <a:xfrm flipH="1">
            <a:off x="3113820" y="105296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9" name="Straight Connector 1988">
            <a:extLst>
              <a:ext uri="{FF2B5EF4-FFF2-40B4-BE49-F238E27FC236}">
                <a16:creationId xmlns:a16="http://schemas.microsoft.com/office/drawing/2014/main" id="{A6EEB1F9-7176-DC45-8012-308A6BE2166D}"/>
              </a:ext>
            </a:extLst>
          </p:cNvPr>
          <p:cNvCxnSpPr>
            <a:cxnSpLocks/>
          </p:cNvCxnSpPr>
          <p:nvPr/>
        </p:nvCxnSpPr>
        <p:spPr>
          <a:xfrm flipH="1">
            <a:off x="3214390" y="107076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0" name="Straight Connector 1989">
            <a:extLst>
              <a:ext uri="{FF2B5EF4-FFF2-40B4-BE49-F238E27FC236}">
                <a16:creationId xmlns:a16="http://schemas.microsoft.com/office/drawing/2014/main" id="{436FA3A5-3D2F-8F4E-946C-BDD7F0DBD41D}"/>
              </a:ext>
            </a:extLst>
          </p:cNvPr>
          <p:cNvCxnSpPr>
            <a:cxnSpLocks/>
          </p:cNvCxnSpPr>
          <p:nvPr/>
        </p:nvCxnSpPr>
        <p:spPr>
          <a:xfrm flipH="1">
            <a:off x="3274731" y="107849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1" name="Straight Connector 1990">
            <a:extLst>
              <a:ext uri="{FF2B5EF4-FFF2-40B4-BE49-F238E27FC236}">
                <a16:creationId xmlns:a16="http://schemas.microsoft.com/office/drawing/2014/main" id="{6D895C0C-483B-824C-B88C-896890C601A7}"/>
              </a:ext>
            </a:extLst>
          </p:cNvPr>
          <p:cNvCxnSpPr>
            <a:cxnSpLocks/>
          </p:cNvCxnSpPr>
          <p:nvPr/>
        </p:nvCxnSpPr>
        <p:spPr>
          <a:xfrm flipH="1">
            <a:off x="3301033" y="10359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2" name="Straight Connector 1991">
            <a:extLst>
              <a:ext uri="{FF2B5EF4-FFF2-40B4-BE49-F238E27FC236}">
                <a16:creationId xmlns:a16="http://schemas.microsoft.com/office/drawing/2014/main" id="{A81CFD05-99BA-C84C-84B4-4DBA1CCB3F25}"/>
              </a:ext>
            </a:extLst>
          </p:cNvPr>
          <p:cNvCxnSpPr>
            <a:cxnSpLocks/>
          </p:cNvCxnSpPr>
          <p:nvPr/>
        </p:nvCxnSpPr>
        <p:spPr>
          <a:xfrm flipH="1">
            <a:off x="3236824" y="106843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70">
            <p14:nvContentPartPr>
              <p14:cNvPr id="1993" name="Ink 1992">
                <a:extLst>
                  <a:ext uri="{FF2B5EF4-FFF2-40B4-BE49-F238E27FC236}">
                    <a16:creationId xmlns:a16="http://schemas.microsoft.com/office/drawing/2014/main" id="{C9E42AA6-1B2D-5643-B4DE-8D60A0B7AB5C}"/>
                  </a:ext>
                </a:extLst>
              </p14:cNvPr>
              <p14:cNvContentPartPr/>
              <p14:nvPr/>
            </p14:nvContentPartPr>
            <p14:xfrm>
              <a:off x="3112106" y="1536349"/>
              <a:ext cx="360" cy="360"/>
            </p14:xfrm>
          </p:contentPart>
        </mc:Choice>
        <mc:Fallback xmlns="">
          <p:pic>
            <p:nvPicPr>
              <p:cNvPr id="1993" name="Ink 1992">
                <a:extLst>
                  <a:ext uri="{FF2B5EF4-FFF2-40B4-BE49-F238E27FC236}">
                    <a16:creationId xmlns:a16="http://schemas.microsoft.com/office/drawing/2014/main" id="{C9E42AA6-1B2D-5643-B4DE-8D60A0B7AB5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094106" y="14283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71">
            <p14:nvContentPartPr>
              <p14:cNvPr id="1994" name="Ink 1993">
                <a:extLst>
                  <a:ext uri="{FF2B5EF4-FFF2-40B4-BE49-F238E27FC236}">
                    <a16:creationId xmlns:a16="http://schemas.microsoft.com/office/drawing/2014/main" id="{0B8DABFA-3C49-2E40-A5F5-2CEBAC4F398C}"/>
                  </a:ext>
                </a:extLst>
              </p14:cNvPr>
              <p14:cNvContentPartPr/>
              <p14:nvPr/>
            </p14:nvContentPartPr>
            <p14:xfrm>
              <a:off x="2972906" y="1517299"/>
              <a:ext cx="360" cy="360"/>
            </p14:xfrm>
          </p:contentPart>
        </mc:Choice>
        <mc:Fallback xmlns="">
          <p:pic>
            <p:nvPicPr>
              <p:cNvPr id="1994" name="Ink 1993">
                <a:extLst>
                  <a:ext uri="{FF2B5EF4-FFF2-40B4-BE49-F238E27FC236}">
                    <a16:creationId xmlns:a16="http://schemas.microsoft.com/office/drawing/2014/main" id="{0B8DABFA-3C49-2E40-A5F5-2CEBAC4F398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954906" y="14092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72">
            <p14:nvContentPartPr>
              <p14:cNvPr id="1995" name="Ink 1994">
                <a:extLst>
                  <a:ext uri="{FF2B5EF4-FFF2-40B4-BE49-F238E27FC236}">
                    <a16:creationId xmlns:a16="http://schemas.microsoft.com/office/drawing/2014/main" id="{D52EB02E-15D1-4A4E-82FB-69A5883F61DE}"/>
                  </a:ext>
                </a:extLst>
              </p14:cNvPr>
              <p14:cNvContentPartPr/>
              <p14:nvPr/>
            </p14:nvContentPartPr>
            <p14:xfrm>
              <a:off x="3264506" y="1517299"/>
              <a:ext cx="360" cy="360"/>
            </p14:xfrm>
          </p:contentPart>
        </mc:Choice>
        <mc:Fallback xmlns="">
          <p:pic>
            <p:nvPicPr>
              <p:cNvPr id="1995" name="Ink 1994">
                <a:extLst>
                  <a:ext uri="{FF2B5EF4-FFF2-40B4-BE49-F238E27FC236}">
                    <a16:creationId xmlns:a16="http://schemas.microsoft.com/office/drawing/2014/main" id="{D52EB02E-15D1-4A4E-82FB-69A5883F61D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246506" y="14092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73">
            <p14:nvContentPartPr>
              <p14:cNvPr id="1996" name="Ink 1995">
                <a:extLst>
                  <a:ext uri="{FF2B5EF4-FFF2-40B4-BE49-F238E27FC236}">
                    <a16:creationId xmlns:a16="http://schemas.microsoft.com/office/drawing/2014/main" id="{5C25A525-9C24-0049-A9FA-9425CDB463C4}"/>
                  </a:ext>
                </a:extLst>
              </p14:cNvPr>
              <p14:cNvContentPartPr/>
              <p14:nvPr/>
            </p14:nvContentPartPr>
            <p14:xfrm>
              <a:off x="2508856" y="1491899"/>
              <a:ext cx="360" cy="360"/>
            </p14:xfrm>
          </p:contentPart>
        </mc:Choice>
        <mc:Fallback xmlns="">
          <p:pic>
            <p:nvPicPr>
              <p:cNvPr id="1996" name="Ink 1995">
                <a:extLst>
                  <a:ext uri="{FF2B5EF4-FFF2-40B4-BE49-F238E27FC236}">
                    <a16:creationId xmlns:a16="http://schemas.microsoft.com/office/drawing/2014/main" id="{5C25A525-9C24-0049-A9FA-9425CDB463C4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2490856" y="138389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997" name="Straight Connector 1996">
            <a:extLst>
              <a:ext uri="{FF2B5EF4-FFF2-40B4-BE49-F238E27FC236}">
                <a16:creationId xmlns:a16="http://schemas.microsoft.com/office/drawing/2014/main" id="{C222577D-C5F3-B545-BBB0-0C14CB6F575D}"/>
              </a:ext>
            </a:extLst>
          </p:cNvPr>
          <p:cNvCxnSpPr>
            <a:cxnSpLocks/>
          </p:cNvCxnSpPr>
          <p:nvPr/>
        </p:nvCxnSpPr>
        <p:spPr>
          <a:xfrm flipH="1">
            <a:off x="2248126" y="10633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8" name="Straight Connector 1997">
            <a:extLst>
              <a:ext uri="{FF2B5EF4-FFF2-40B4-BE49-F238E27FC236}">
                <a16:creationId xmlns:a16="http://schemas.microsoft.com/office/drawing/2014/main" id="{B6F76B38-2F44-F840-B140-7D1E185EE4F5}"/>
              </a:ext>
            </a:extLst>
          </p:cNvPr>
          <p:cNvCxnSpPr>
            <a:cxnSpLocks/>
          </p:cNvCxnSpPr>
          <p:nvPr/>
        </p:nvCxnSpPr>
        <p:spPr>
          <a:xfrm flipH="1">
            <a:off x="2284485" y="104864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9" name="Straight Connector 1998">
            <a:extLst>
              <a:ext uri="{FF2B5EF4-FFF2-40B4-BE49-F238E27FC236}">
                <a16:creationId xmlns:a16="http://schemas.microsoft.com/office/drawing/2014/main" id="{FBDD3C2B-BD44-0A4E-A82E-14979BEBA9E8}"/>
              </a:ext>
            </a:extLst>
          </p:cNvPr>
          <p:cNvCxnSpPr>
            <a:cxnSpLocks/>
          </p:cNvCxnSpPr>
          <p:nvPr/>
        </p:nvCxnSpPr>
        <p:spPr>
          <a:xfrm flipH="1">
            <a:off x="2320070" y="106566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0" name="Straight Connector 1999">
            <a:extLst>
              <a:ext uri="{FF2B5EF4-FFF2-40B4-BE49-F238E27FC236}">
                <a16:creationId xmlns:a16="http://schemas.microsoft.com/office/drawing/2014/main" id="{7944E882-4478-1446-BE39-1D9F1D7BA74A}"/>
              </a:ext>
            </a:extLst>
          </p:cNvPr>
          <p:cNvCxnSpPr>
            <a:cxnSpLocks/>
          </p:cNvCxnSpPr>
          <p:nvPr/>
        </p:nvCxnSpPr>
        <p:spPr>
          <a:xfrm flipH="1">
            <a:off x="2420640" y="108346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1" name="Straight Connector 2000">
            <a:extLst>
              <a:ext uri="{FF2B5EF4-FFF2-40B4-BE49-F238E27FC236}">
                <a16:creationId xmlns:a16="http://schemas.microsoft.com/office/drawing/2014/main" id="{EE156EBD-BA38-814C-A4BD-7CCE87E88759}"/>
              </a:ext>
            </a:extLst>
          </p:cNvPr>
          <p:cNvCxnSpPr>
            <a:cxnSpLocks/>
          </p:cNvCxnSpPr>
          <p:nvPr/>
        </p:nvCxnSpPr>
        <p:spPr>
          <a:xfrm flipH="1">
            <a:off x="2563756" y="10587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2" name="Straight Connector 2001">
            <a:extLst>
              <a:ext uri="{FF2B5EF4-FFF2-40B4-BE49-F238E27FC236}">
                <a16:creationId xmlns:a16="http://schemas.microsoft.com/office/drawing/2014/main" id="{A9539CD5-A1D6-4D49-AFAA-F213544DBC37}"/>
              </a:ext>
            </a:extLst>
          </p:cNvPr>
          <p:cNvCxnSpPr>
            <a:cxnSpLocks/>
          </p:cNvCxnSpPr>
          <p:nvPr/>
        </p:nvCxnSpPr>
        <p:spPr>
          <a:xfrm flipH="1">
            <a:off x="2668193" y="106102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3" name="Straight Connector 2002">
            <a:extLst>
              <a:ext uri="{FF2B5EF4-FFF2-40B4-BE49-F238E27FC236}">
                <a16:creationId xmlns:a16="http://schemas.microsoft.com/office/drawing/2014/main" id="{5763ED98-27C8-0147-B00A-FC31D94D19E6}"/>
              </a:ext>
            </a:extLst>
          </p:cNvPr>
          <p:cNvCxnSpPr>
            <a:cxnSpLocks/>
          </p:cNvCxnSpPr>
          <p:nvPr/>
        </p:nvCxnSpPr>
        <p:spPr>
          <a:xfrm flipH="1">
            <a:off x="2621003" y="102311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4" name="Straight Connector 2003">
            <a:extLst>
              <a:ext uri="{FF2B5EF4-FFF2-40B4-BE49-F238E27FC236}">
                <a16:creationId xmlns:a16="http://schemas.microsoft.com/office/drawing/2014/main" id="{25960B57-D523-EA43-BDDA-18F611A99EFE}"/>
              </a:ext>
            </a:extLst>
          </p:cNvPr>
          <p:cNvCxnSpPr>
            <a:cxnSpLocks/>
          </p:cNvCxnSpPr>
          <p:nvPr/>
        </p:nvCxnSpPr>
        <p:spPr>
          <a:xfrm flipH="1">
            <a:off x="2480981" y="109119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5" name="Straight Connector 2004">
            <a:extLst>
              <a:ext uri="{FF2B5EF4-FFF2-40B4-BE49-F238E27FC236}">
                <a16:creationId xmlns:a16="http://schemas.microsoft.com/office/drawing/2014/main" id="{464D431C-5068-004F-83DC-E6CA65D25064}"/>
              </a:ext>
            </a:extLst>
          </p:cNvPr>
          <p:cNvCxnSpPr>
            <a:cxnSpLocks/>
          </p:cNvCxnSpPr>
          <p:nvPr/>
        </p:nvCxnSpPr>
        <p:spPr>
          <a:xfrm flipH="1">
            <a:off x="2507283" y="10486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6" name="Straight Connector 2005">
            <a:extLst>
              <a:ext uri="{FF2B5EF4-FFF2-40B4-BE49-F238E27FC236}">
                <a16:creationId xmlns:a16="http://schemas.microsoft.com/office/drawing/2014/main" id="{4CA75083-BC0E-D349-AAF6-AADDCB45DD46}"/>
              </a:ext>
            </a:extLst>
          </p:cNvPr>
          <p:cNvCxnSpPr>
            <a:cxnSpLocks/>
          </p:cNvCxnSpPr>
          <p:nvPr/>
        </p:nvCxnSpPr>
        <p:spPr>
          <a:xfrm flipH="1">
            <a:off x="2443074" y="108113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74">
            <p14:nvContentPartPr>
              <p14:cNvPr id="2007" name="Ink 2006">
                <a:extLst>
                  <a:ext uri="{FF2B5EF4-FFF2-40B4-BE49-F238E27FC236}">
                    <a16:creationId xmlns:a16="http://schemas.microsoft.com/office/drawing/2014/main" id="{C633F254-1407-444D-B9F6-2B466BF290BB}"/>
                  </a:ext>
                </a:extLst>
              </p14:cNvPr>
              <p14:cNvContentPartPr/>
              <p14:nvPr/>
            </p14:nvContentPartPr>
            <p14:xfrm>
              <a:off x="2369656" y="1472849"/>
              <a:ext cx="360" cy="360"/>
            </p14:xfrm>
          </p:contentPart>
        </mc:Choice>
        <mc:Fallback xmlns="">
          <p:pic>
            <p:nvPicPr>
              <p:cNvPr id="2007" name="Ink 2006">
                <a:extLst>
                  <a:ext uri="{FF2B5EF4-FFF2-40B4-BE49-F238E27FC236}">
                    <a16:creationId xmlns:a16="http://schemas.microsoft.com/office/drawing/2014/main" id="{C633F254-1407-444D-B9F6-2B466BF290BB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351656" y="13648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75">
            <p14:nvContentPartPr>
              <p14:cNvPr id="2008" name="Ink 2007">
                <a:extLst>
                  <a:ext uri="{FF2B5EF4-FFF2-40B4-BE49-F238E27FC236}">
                    <a16:creationId xmlns:a16="http://schemas.microsoft.com/office/drawing/2014/main" id="{3D74C1AA-FA31-8D43-875C-C61173F4B2EC}"/>
                  </a:ext>
                </a:extLst>
              </p14:cNvPr>
              <p14:cNvContentPartPr/>
              <p14:nvPr/>
            </p14:nvContentPartPr>
            <p14:xfrm>
              <a:off x="2661256" y="1472849"/>
              <a:ext cx="360" cy="360"/>
            </p14:xfrm>
          </p:contentPart>
        </mc:Choice>
        <mc:Fallback xmlns="">
          <p:pic>
            <p:nvPicPr>
              <p:cNvPr id="2008" name="Ink 2007">
                <a:extLst>
                  <a:ext uri="{FF2B5EF4-FFF2-40B4-BE49-F238E27FC236}">
                    <a16:creationId xmlns:a16="http://schemas.microsoft.com/office/drawing/2014/main" id="{3D74C1AA-FA31-8D43-875C-C61173F4B2EC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2643256" y="136484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009" name="Straight Connector 2008">
            <a:extLst>
              <a:ext uri="{FF2B5EF4-FFF2-40B4-BE49-F238E27FC236}">
                <a16:creationId xmlns:a16="http://schemas.microsoft.com/office/drawing/2014/main" id="{08198683-D6E6-634A-BDA8-7F3C16831BC4}"/>
              </a:ext>
            </a:extLst>
          </p:cNvPr>
          <p:cNvCxnSpPr>
            <a:cxnSpLocks/>
          </p:cNvCxnSpPr>
          <p:nvPr/>
        </p:nvCxnSpPr>
        <p:spPr>
          <a:xfrm flipH="1">
            <a:off x="2378091" y="103578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0" name="Straight Connector 2009">
            <a:extLst>
              <a:ext uri="{FF2B5EF4-FFF2-40B4-BE49-F238E27FC236}">
                <a16:creationId xmlns:a16="http://schemas.microsoft.com/office/drawing/2014/main" id="{312B2BCA-FE79-734D-89C6-12B34E4AAE45}"/>
              </a:ext>
            </a:extLst>
          </p:cNvPr>
          <p:cNvCxnSpPr>
            <a:cxnSpLocks/>
          </p:cNvCxnSpPr>
          <p:nvPr/>
        </p:nvCxnSpPr>
        <p:spPr>
          <a:xfrm flipH="1">
            <a:off x="2400526" y="10442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1" name="Straight Connector 2010">
            <a:extLst>
              <a:ext uri="{FF2B5EF4-FFF2-40B4-BE49-F238E27FC236}">
                <a16:creationId xmlns:a16="http://schemas.microsoft.com/office/drawing/2014/main" id="{07CAD0E4-885E-C644-A869-62FCA6828FB4}"/>
              </a:ext>
            </a:extLst>
          </p:cNvPr>
          <p:cNvCxnSpPr>
            <a:cxnSpLocks/>
          </p:cNvCxnSpPr>
          <p:nvPr/>
        </p:nvCxnSpPr>
        <p:spPr>
          <a:xfrm flipH="1">
            <a:off x="2436885" y="102959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2" name="Straight Connector 2011">
            <a:extLst>
              <a:ext uri="{FF2B5EF4-FFF2-40B4-BE49-F238E27FC236}">
                <a16:creationId xmlns:a16="http://schemas.microsoft.com/office/drawing/2014/main" id="{4557120A-2A0A-8649-8CAA-2E2953C1B999}"/>
              </a:ext>
            </a:extLst>
          </p:cNvPr>
          <p:cNvCxnSpPr>
            <a:cxnSpLocks/>
          </p:cNvCxnSpPr>
          <p:nvPr/>
        </p:nvCxnSpPr>
        <p:spPr>
          <a:xfrm flipH="1">
            <a:off x="2472470" y="104661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3" name="Straight Connector 2012">
            <a:extLst>
              <a:ext uri="{FF2B5EF4-FFF2-40B4-BE49-F238E27FC236}">
                <a16:creationId xmlns:a16="http://schemas.microsoft.com/office/drawing/2014/main" id="{2398F21D-776D-5043-B30C-C0DBF067FBAD}"/>
              </a:ext>
            </a:extLst>
          </p:cNvPr>
          <p:cNvCxnSpPr>
            <a:cxnSpLocks/>
          </p:cNvCxnSpPr>
          <p:nvPr/>
        </p:nvCxnSpPr>
        <p:spPr>
          <a:xfrm flipH="1">
            <a:off x="2573040" y="106441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4" name="Straight Connector 2013">
            <a:extLst>
              <a:ext uri="{FF2B5EF4-FFF2-40B4-BE49-F238E27FC236}">
                <a16:creationId xmlns:a16="http://schemas.microsoft.com/office/drawing/2014/main" id="{61D2B640-E4F4-1140-B265-2830537AC5FB}"/>
              </a:ext>
            </a:extLst>
          </p:cNvPr>
          <p:cNvCxnSpPr>
            <a:cxnSpLocks/>
          </p:cNvCxnSpPr>
          <p:nvPr/>
        </p:nvCxnSpPr>
        <p:spPr>
          <a:xfrm flipH="1">
            <a:off x="2633381" y="107214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5" name="Straight Connector 2014">
            <a:extLst>
              <a:ext uri="{FF2B5EF4-FFF2-40B4-BE49-F238E27FC236}">
                <a16:creationId xmlns:a16="http://schemas.microsoft.com/office/drawing/2014/main" id="{25FECE47-151E-DC4D-90F3-AAFA28E2D5AC}"/>
              </a:ext>
            </a:extLst>
          </p:cNvPr>
          <p:cNvCxnSpPr>
            <a:cxnSpLocks/>
          </p:cNvCxnSpPr>
          <p:nvPr/>
        </p:nvCxnSpPr>
        <p:spPr>
          <a:xfrm flipH="1">
            <a:off x="2659683" y="102959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6" name="Straight Connector 2015">
            <a:extLst>
              <a:ext uri="{FF2B5EF4-FFF2-40B4-BE49-F238E27FC236}">
                <a16:creationId xmlns:a16="http://schemas.microsoft.com/office/drawing/2014/main" id="{77CAF0F7-FC6A-384A-8BB7-B8DE67A547D5}"/>
              </a:ext>
            </a:extLst>
          </p:cNvPr>
          <p:cNvCxnSpPr>
            <a:cxnSpLocks/>
          </p:cNvCxnSpPr>
          <p:nvPr/>
        </p:nvCxnSpPr>
        <p:spPr>
          <a:xfrm flipH="1">
            <a:off x="2595474" y="106208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76">
            <p14:nvContentPartPr>
              <p14:cNvPr id="2017" name="Ink 2016">
                <a:extLst>
                  <a:ext uri="{FF2B5EF4-FFF2-40B4-BE49-F238E27FC236}">
                    <a16:creationId xmlns:a16="http://schemas.microsoft.com/office/drawing/2014/main" id="{68F50F04-15AF-DD44-82BC-5841235B20A6}"/>
                  </a:ext>
                </a:extLst>
              </p14:cNvPr>
              <p14:cNvContentPartPr/>
              <p14:nvPr/>
            </p14:nvContentPartPr>
            <p14:xfrm>
              <a:off x="2470756" y="1529999"/>
              <a:ext cx="360" cy="360"/>
            </p14:xfrm>
          </p:contentPart>
        </mc:Choice>
        <mc:Fallback xmlns="">
          <p:pic>
            <p:nvPicPr>
              <p:cNvPr id="2017" name="Ink 2016">
                <a:extLst>
                  <a:ext uri="{FF2B5EF4-FFF2-40B4-BE49-F238E27FC236}">
                    <a16:creationId xmlns:a16="http://schemas.microsoft.com/office/drawing/2014/main" id="{68F50F04-15AF-DD44-82BC-5841235B20A6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452756" y="14219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77">
            <p14:nvContentPartPr>
              <p14:cNvPr id="2018" name="Ink 2017">
                <a:extLst>
                  <a:ext uri="{FF2B5EF4-FFF2-40B4-BE49-F238E27FC236}">
                    <a16:creationId xmlns:a16="http://schemas.microsoft.com/office/drawing/2014/main" id="{BADC56C6-A780-4F4D-A12E-61AF1C5A298B}"/>
                  </a:ext>
                </a:extLst>
              </p14:cNvPr>
              <p14:cNvContentPartPr/>
              <p14:nvPr/>
            </p14:nvContentPartPr>
            <p14:xfrm>
              <a:off x="2331556" y="1510949"/>
              <a:ext cx="360" cy="360"/>
            </p14:xfrm>
          </p:contentPart>
        </mc:Choice>
        <mc:Fallback xmlns="">
          <p:pic>
            <p:nvPicPr>
              <p:cNvPr id="2018" name="Ink 2017">
                <a:extLst>
                  <a:ext uri="{FF2B5EF4-FFF2-40B4-BE49-F238E27FC236}">
                    <a16:creationId xmlns:a16="http://schemas.microsoft.com/office/drawing/2014/main" id="{BADC56C6-A780-4F4D-A12E-61AF1C5A298B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313556" y="14029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78">
            <p14:nvContentPartPr>
              <p14:cNvPr id="2019" name="Ink 2018">
                <a:extLst>
                  <a:ext uri="{FF2B5EF4-FFF2-40B4-BE49-F238E27FC236}">
                    <a16:creationId xmlns:a16="http://schemas.microsoft.com/office/drawing/2014/main" id="{DE4E2234-AF22-CA4F-AADE-B085B48974ED}"/>
                  </a:ext>
                </a:extLst>
              </p14:cNvPr>
              <p14:cNvContentPartPr/>
              <p14:nvPr/>
            </p14:nvContentPartPr>
            <p14:xfrm>
              <a:off x="2623156" y="1510949"/>
              <a:ext cx="360" cy="360"/>
            </p14:xfrm>
          </p:contentPart>
        </mc:Choice>
        <mc:Fallback xmlns="">
          <p:pic>
            <p:nvPicPr>
              <p:cNvPr id="2019" name="Ink 2018">
                <a:extLst>
                  <a:ext uri="{FF2B5EF4-FFF2-40B4-BE49-F238E27FC236}">
                    <a16:creationId xmlns:a16="http://schemas.microsoft.com/office/drawing/2014/main" id="{DE4E2234-AF22-CA4F-AADE-B085B48974ED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2605156" y="14029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79">
            <p14:nvContentPartPr>
              <p14:cNvPr id="2020" name="Ink 2019">
                <a:extLst>
                  <a:ext uri="{FF2B5EF4-FFF2-40B4-BE49-F238E27FC236}">
                    <a16:creationId xmlns:a16="http://schemas.microsoft.com/office/drawing/2014/main" id="{C6263514-4E46-7B4E-B08A-1E73DFF22A98}"/>
                  </a:ext>
                </a:extLst>
              </p14:cNvPr>
              <p14:cNvContentPartPr/>
              <p14:nvPr/>
            </p14:nvContentPartPr>
            <p14:xfrm>
              <a:off x="7639656" y="1485549"/>
              <a:ext cx="360" cy="360"/>
            </p14:xfrm>
          </p:contentPart>
        </mc:Choice>
        <mc:Fallback xmlns="">
          <p:pic>
            <p:nvPicPr>
              <p:cNvPr id="2020" name="Ink 2019">
                <a:extLst>
                  <a:ext uri="{FF2B5EF4-FFF2-40B4-BE49-F238E27FC236}">
                    <a16:creationId xmlns:a16="http://schemas.microsoft.com/office/drawing/2014/main" id="{C6263514-4E46-7B4E-B08A-1E73DFF22A98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7621656" y="137754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021" name="Straight Connector 2020">
            <a:extLst>
              <a:ext uri="{FF2B5EF4-FFF2-40B4-BE49-F238E27FC236}">
                <a16:creationId xmlns:a16="http://schemas.microsoft.com/office/drawing/2014/main" id="{49622C17-09B9-5D43-B45E-7C120A860AB8}"/>
              </a:ext>
            </a:extLst>
          </p:cNvPr>
          <p:cNvCxnSpPr>
            <a:cxnSpLocks/>
          </p:cNvCxnSpPr>
          <p:nvPr/>
        </p:nvCxnSpPr>
        <p:spPr>
          <a:xfrm flipH="1">
            <a:off x="7378926" y="10569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2" name="Straight Connector 2021">
            <a:extLst>
              <a:ext uri="{FF2B5EF4-FFF2-40B4-BE49-F238E27FC236}">
                <a16:creationId xmlns:a16="http://schemas.microsoft.com/office/drawing/2014/main" id="{5A508A15-0BA8-7540-A5C3-1EC795FECC48}"/>
              </a:ext>
            </a:extLst>
          </p:cNvPr>
          <p:cNvCxnSpPr>
            <a:cxnSpLocks/>
          </p:cNvCxnSpPr>
          <p:nvPr/>
        </p:nvCxnSpPr>
        <p:spPr>
          <a:xfrm flipH="1">
            <a:off x="7415285" y="104229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3" name="Straight Connector 2022">
            <a:extLst>
              <a:ext uri="{FF2B5EF4-FFF2-40B4-BE49-F238E27FC236}">
                <a16:creationId xmlns:a16="http://schemas.microsoft.com/office/drawing/2014/main" id="{016E5913-1B40-0C49-9FDA-BC3B2E98B530}"/>
              </a:ext>
            </a:extLst>
          </p:cNvPr>
          <p:cNvCxnSpPr>
            <a:cxnSpLocks/>
          </p:cNvCxnSpPr>
          <p:nvPr/>
        </p:nvCxnSpPr>
        <p:spPr>
          <a:xfrm flipH="1">
            <a:off x="7450870" y="105931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4" name="Straight Connector 2023">
            <a:extLst>
              <a:ext uri="{FF2B5EF4-FFF2-40B4-BE49-F238E27FC236}">
                <a16:creationId xmlns:a16="http://schemas.microsoft.com/office/drawing/2014/main" id="{A0A4D812-6265-8F4D-92AF-DCFCB62B47FE}"/>
              </a:ext>
            </a:extLst>
          </p:cNvPr>
          <p:cNvCxnSpPr>
            <a:cxnSpLocks/>
          </p:cNvCxnSpPr>
          <p:nvPr/>
        </p:nvCxnSpPr>
        <p:spPr>
          <a:xfrm flipH="1">
            <a:off x="7551440" y="107711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5" name="Straight Connector 2024">
            <a:extLst>
              <a:ext uri="{FF2B5EF4-FFF2-40B4-BE49-F238E27FC236}">
                <a16:creationId xmlns:a16="http://schemas.microsoft.com/office/drawing/2014/main" id="{1EA67478-CBFB-1541-ADD8-575F4E3F13C4}"/>
              </a:ext>
            </a:extLst>
          </p:cNvPr>
          <p:cNvCxnSpPr>
            <a:cxnSpLocks/>
          </p:cNvCxnSpPr>
          <p:nvPr/>
        </p:nvCxnSpPr>
        <p:spPr>
          <a:xfrm flipH="1">
            <a:off x="7694556" y="105235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6" name="Straight Connector 2025">
            <a:extLst>
              <a:ext uri="{FF2B5EF4-FFF2-40B4-BE49-F238E27FC236}">
                <a16:creationId xmlns:a16="http://schemas.microsoft.com/office/drawing/2014/main" id="{69CE5759-689C-B148-8337-D88AEBB5BBC7}"/>
              </a:ext>
            </a:extLst>
          </p:cNvPr>
          <p:cNvCxnSpPr>
            <a:cxnSpLocks/>
          </p:cNvCxnSpPr>
          <p:nvPr/>
        </p:nvCxnSpPr>
        <p:spPr>
          <a:xfrm flipH="1">
            <a:off x="7798993" y="105467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7" name="Straight Connector 2026">
            <a:extLst>
              <a:ext uri="{FF2B5EF4-FFF2-40B4-BE49-F238E27FC236}">
                <a16:creationId xmlns:a16="http://schemas.microsoft.com/office/drawing/2014/main" id="{D46DB8C3-F24A-F64B-A83F-1BE511F584F2}"/>
              </a:ext>
            </a:extLst>
          </p:cNvPr>
          <p:cNvCxnSpPr>
            <a:cxnSpLocks/>
          </p:cNvCxnSpPr>
          <p:nvPr/>
        </p:nvCxnSpPr>
        <p:spPr>
          <a:xfrm flipH="1">
            <a:off x="7751803" y="101676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8" name="Straight Connector 2027">
            <a:extLst>
              <a:ext uri="{FF2B5EF4-FFF2-40B4-BE49-F238E27FC236}">
                <a16:creationId xmlns:a16="http://schemas.microsoft.com/office/drawing/2014/main" id="{57D90A82-948D-B047-B185-08B78E2774C7}"/>
              </a:ext>
            </a:extLst>
          </p:cNvPr>
          <p:cNvCxnSpPr>
            <a:cxnSpLocks/>
          </p:cNvCxnSpPr>
          <p:nvPr/>
        </p:nvCxnSpPr>
        <p:spPr>
          <a:xfrm flipH="1">
            <a:off x="7611781" y="108484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9" name="Straight Connector 2028">
            <a:extLst>
              <a:ext uri="{FF2B5EF4-FFF2-40B4-BE49-F238E27FC236}">
                <a16:creationId xmlns:a16="http://schemas.microsoft.com/office/drawing/2014/main" id="{834750D0-CFC7-F940-A2B0-702365ABFE4C}"/>
              </a:ext>
            </a:extLst>
          </p:cNvPr>
          <p:cNvCxnSpPr>
            <a:cxnSpLocks/>
          </p:cNvCxnSpPr>
          <p:nvPr/>
        </p:nvCxnSpPr>
        <p:spPr>
          <a:xfrm flipH="1">
            <a:off x="7638083" y="104229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0" name="Straight Connector 2029">
            <a:extLst>
              <a:ext uri="{FF2B5EF4-FFF2-40B4-BE49-F238E27FC236}">
                <a16:creationId xmlns:a16="http://schemas.microsoft.com/office/drawing/2014/main" id="{73378923-8033-B04A-852F-767BDE6F24B5}"/>
              </a:ext>
            </a:extLst>
          </p:cNvPr>
          <p:cNvCxnSpPr>
            <a:cxnSpLocks/>
          </p:cNvCxnSpPr>
          <p:nvPr/>
        </p:nvCxnSpPr>
        <p:spPr>
          <a:xfrm flipH="1">
            <a:off x="7573874" y="107478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80">
            <p14:nvContentPartPr>
              <p14:cNvPr id="2031" name="Ink 2030">
                <a:extLst>
                  <a:ext uri="{FF2B5EF4-FFF2-40B4-BE49-F238E27FC236}">
                    <a16:creationId xmlns:a16="http://schemas.microsoft.com/office/drawing/2014/main" id="{ADEE6EF2-9728-9047-840C-C28C6D274DB7}"/>
                  </a:ext>
                </a:extLst>
              </p14:cNvPr>
              <p14:cNvContentPartPr/>
              <p14:nvPr/>
            </p14:nvContentPartPr>
            <p14:xfrm>
              <a:off x="7500456" y="1466499"/>
              <a:ext cx="360" cy="360"/>
            </p14:xfrm>
          </p:contentPart>
        </mc:Choice>
        <mc:Fallback xmlns="">
          <p:pic>
            <p:nvPicPr>
              <p:cNvPr id="2031" name="Ink 2030">
                <a:extLst>
                  <a:ext uri="{FF2B5EF4-FFF2-40B4-BE49-F238E27FC236}">
                    <a16:creationId xmlns:a16="http://schemas.microsoft.com/office/drawing/2014/main" id="{ADEE6EF2-9728-9047-840C-C28C6D274DB7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7482456" y="13584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81">
            <p14:nvContentPartPr>
              <p14:cNvPr id="2032" name="Ink 2031">
                <a:extLst>
                  <a:ext uri="{FF2B5EF4-FFF2-40B4-BE49-F238E27FC236}">
                    <a16:creationId xmlns:a16="http://schemas.microsoft.com/office/drawing/2014/main" id="{4A40EC9B-B9E2-4F43-A093-6A5B1D44A75E}"/>
                  </a:ext>
                </a:extLst>
              </p14:cNvPr>
              <p14:cNvContentPartPr/>
              <p14:nvPr/>
            </p14:nvContentPartPr>
            <p14:xfrm>
              <a:off x="7792056" y="1466499"/>
              <a:ext cx="360" cy="360"/>
            </p14:xfrm>
          </p:contentPart>
        </mc:Choice>
        <mc:Fallback xmlns="">
          <p:pic>
            <p:nvPicPr>
              <p:cNvPr id="2032" name="Ink 2031">
                <a:extLst>
                  <a:ext uri="{FF2B5EF4-FFF2-40B4-BE49-F238E27FC236}">
                    <a16:creationId xmlns:a16="http://schemas.microsoft.com/office/drawing/2014/main" id="{4A40EC9B-B9E2-4F43-A093-6A5B1D44A75E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7774056" y="135849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033" name="Straight Connector 2032">
            <a:extLst>
              <a:ext uri="{FF2B5EF4-FFF2-40B4-BE49-F238E27FC236}">
                <a16:creationId xmlns:a16="http://schemas.microsoft.com/office/drawing/2014/main" id="{C63A0E57-2433-D747-9D05-0ECF097DEB16}"/>
              </a:ext>
            </a:extLst>
          </p:cNvPr>
          <p:cNvCxnSpPr>
            <a:cxnSpLocks/>
          </p:cNvCxnSpPr>
          <p:nvPr/>
        </p:nvCxnSpPr>
        <p:spPr>
          <a:xfrm flipH="1">
            <a:off x="7508891" y="102943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4" name="Straight Connector 2033">
            <a:extLst>
              <a:ext uri="{FF2B5EF4-FFF2-40B4-BE49-F238E27FC236}">
                <a16:creationId xmlns:a16="http://schemas.microsoft.com/office/drawing/2014/main" id="{F60424A2-8D14-DD46-ABEE-AA67E04DC8AA}"/>
              </a:ext>
            </a:extLst>
          </p:cNvPr>
          <p:cNvCxnSpPr>
            <a:cxnSpLocks/>
          </p:cNvCxnSpPr>
          <p:nvPr/>
        </p:nvCxnSpPr>
        <p:spPr>
          <a:xfrm flipH="1">
            <a:off x="7531326" y="10379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5" name="Straight Connector 2034">
            <a:extLst>
              <a:ext uri="{FF2B5EF4-FFF2-40B4-BE49-F238E27FC236}">
                <a16:creationId xmlns:a16="http://schemas.microsoft.com/office/drawing/2014/main" id="{D71C94D1-7F05-4C44-8004-F7BA5A5C8D50}"/>
              </a:ext>
            </a:extLst>
          </p:cNvPr>
          <p:cNvCxnSpPr>
            <a:cxnSpLocks/>
          </p:cNvCxnSpPr>
          <p:nvPr/>
        </p:nvCxnSpPr>
        <p:spPr>
          <a:xfrm flipH="1">
            <a:off x="7567685" y="102324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6" name="Straight Connector 2035">
            <a:extLst>
              <a:ext uri="{FF2B5EF4-FFF2-40B4-BE49-F238E27FC236}">
                <a16:creationId xmlns:a16="http://schemas.microsoft.com/office/drawing/2014/main" id="{3DD7761F-4E5E-7B41-9003-4AAC3F3CECAC}"/>
              </a:ext>
            </a:extLst>
          </p:cNvPr>
          <p:cNvCxnSpPr>
            <a:cxnSpLocks/>
          </p:cNvCxnSpPr>
          <p:nvPr/>
        </p:nvCxnSpPr>
        <p:spPr>
          <a:xfrm flipH="1">
            <a:off x="7603270" y="104026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7" name="Straight Connector 2036">
            <a:extLst>
              <a:ext uri="{FF2B5EF4-FFF2-40B4-BE49-F238E27FC236}">
                <a16:creationId xmlns:a16="http://schemas.microsoft.com/office/drawing/2014/main" id="{6C53D375-96BE-7E45-A465-809A78AD6200}"/>
              </a:ext>
            </a:extLst>
          </p:cNvPr>
          <p:cNvCxnSpPr>
            <a:cxnSpLocks/>
          </p:cNvCxnSpPr>
          <p:nvPr/>
        </p:nvCxnSpPr>
        <p:spPr>
          <a:xfrm flipH="1">
            <a:off x="7703840" y="105806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8" name="Straight Connector 2037">
            <a:extLst>
              <a:ext uri="{FF2B5EF4-FFF2-40B4-BE49-F238E27FC236}">
                <a16:creationId xmlns:a16="http://schemas.microsoft.com/office/drawing/2014/main" id="{DF6D3F06-E54A-EB47-A123-82E1437FAC60}"/>
              </a:ext>
            </a:extLst>
          </p:cNvPr>
          <p:cNvCxnSpPr>
            <a:cxnSpLocks/>
          </p:cNvCxnSpPr>
          <p:nvPr/>
        </p:nvCxnSpPr>
        <p:spPr>
          <a:xfrm flipH="1">
            <a:off x="7764181" y="106579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9" name="Straight Connector 2038">
            <a:extLst>
              <a:ext uri="{FF2B5EF4-FFF2-40B4-BE49-F238E27FC236}">
                <a16:creationId xmlns:a16="http://schemas.microsoft.com/office/drawing/2014/main" id="{7EB0FC14-0EBA-454B-9354-B6659A1ECFDA}"/>
              </a:ext>
            </a:extLst>
          </p:cNvPr>
          <p:cNvCxnSpPr>
            <a:cxnSpLocks/>
          </p:cNvCxnSpPr>
          <p:nvPr/>
        </p:nvCxnSpPr>
        <p:spPr>
          <a:xfrm flipH="1">
            <a:off x="7790483" y="10232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0" name="Straight Connector 2039">
            <a:extLst>
              <a:ext uri="{FF2B5EF4-FFF2-40B4-BE49-F238E27FC236}">
                <a16:creationId xmlns:a16="http://schemas.microsoft.com/office/drawing/2014/main" id="{0DB1169F-13C5-294C-9032-CFE5A1632193}"/>
              </a:ext>
            </a:extLst>
          </p:cNvPr>
          <p:cNvCxnSpPr>
            <a:cxnSpLocks/>
          </p:cNvCxnSpPr>
          <p:nvPr/>
        </p:nvCxnSpPr>
        <p:spPr>
          <a:xfrm flipH="1">
            <a:off x="7726274" y="105573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82">
            <p14:nvContentPartPr>
              <p14:cNvPr id="2041" name="Ink 2040">
                <a:extLst>
                  <a:ext uri="{FF2B5EF4-FFF2-40B4-BE49-F238E27FC236}">
                    <a16:creationId xmlns:a16="http://schemas.microsoft.com/office/drawing/2014/main" id="{DE5F2FE2-DFFA-7342-A263-2B34B0C6D1EC}"/>
                  </a:ext>
                </a:extLst>
              </p14:cNvPr>
              <p14:cNvContentPartPr/>
              <p14:nvPr/>
            </p14:nvContentPartPr>
            <p14:xfrm>
              <a:off x="7601556" y="1523649"/>
              <a:ext cx="360" cy="360"/>
            </p14:xfrm>
          </p:contentPart>
        </mc:Choice>
        <mc:Fallback xmlns="">
          <p:pic>
            <p:nvPicPr>
              <p:cNvPr id="2041" name="Ink 2040">
                <a:extLst>
                  <a:ext uri="{FF2B5EF4-FFF2-40B4-BE49-F238E27FC236}">
                    <a16:creationId xmlns:a16="http://schemas.microsoft.com/office/drawing/2014/main" id="{DE5F2FE2-DFFA-7342-A263-2B34B0C6D1EC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7583556" y="14156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83">
            <p14:nvContentPartPr>
              <p14:cNvPr id="2042" name="Ink 2041">
                <a:extLst>
                  <a:ext uri="{FF2B5EF4-FFF2-40B4-BE49-F238E27FC236}">
                    <a16:creationId xmlns:a16="http://schemas.microsoft.com/office/drawing/2014/main" id="{96EFF78E-DC3D-3B4D-B190-988763709505}"/>
                  </a:ext>
                </a:extLst>
              </p14:cNvPr>
              <p14:cNvContentPartPr/>
              <p14:nvPr/>
            </p14:nvContentPartPr>
            <p14:xfrm>
              <a:off x="7462356" y="1504599"/>
              <a:ext cx="360" cy="360"/>
            </p14:xfrm>
          </p:contentPart>
        </mc:Choice>
        <mc:Fallback xmlns="">
          <p:pic>
            <p:nvPicPr>
              <p:cNvPr id="2042" name="Ink 2041">
                <a:extLst>
                  <a:ext uri="{FF2B5EF4-FFF2-40B4-BE49-F238E27FC236}">
                    <a16:creationId xmlns:a16="http://schemas.microsoft.com/office/drawing/2014/main" id="{96EFF78E-DC3D-3B4D-B190-988763709505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7444356" y="13965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84">
            <p14:nvContentPartPr>
              <p14:cNvPr id="2043" name="Ink 2042">
                <a:extLst>
                  <a:ext uri="{FF2B5EF4-FFF2-40B4-BE49-F238E27FC236}">
                    <a16:creationId xmlns:a16="http://schemas.microsoft.com/office/drawing/2014/main" id="{E9FD6A13-31E8-7541-A4E0-1F21F78B2F42}"/>
                  </a:ext>
                </a:extLst>
              </p14:cNvPr>
              <p14:cNvContentPartPr/>
              <p14:nvPr/>
            </p14:nvContentPartPr>
            <p14:xfrm>
              <a:off x="7753956" y="1504599"/>
              <a:ext cx="360" cy="360"/>
            </p14:xfrm>
          </p:contentPart>
        </mc:Choice>
        <mc:Fallback xmlns="">
          <p:pic>
            <p:nvPicPr>
              <p:cNvPr id="2043" name="Ink 2042">
                <a:extLst>
                  <a:ext uri="{FF2B5EF4-FFF2-40B4-BE49-F238E27FC236}">
                    <a16:creationId xmlns:a16="http://schemas.microsoft.com/office/drawing/2014/main" id="{E9FD6A13-31E8-7541-A4E0-1F21F78B2F42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7735956" y="13965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85">
            <p14:nvContentPartPr>
              <p14:cNvPr id="2044" name="Ink 2043">
                <a:extLst>
                  <a:ext uri="{FF2B5EF4-FFF2-40B4-BE49-F238E27FC236}">
                    <a16:creationId xmlns:a16="http://schemas.microsoft.com/office/drawing/2014/main" id="{961B5732-6D14-FF40-8FAA-2A752A1F2CD7}"/>
                  </a:ext>
                </a:extLst>
              </p14:cNvPr>
              <p14:cNvContentPartPr/>
              <p14:nvPr/>
            </p14:nvContentPartPr>
            <p14:xfrm>
              <a:off x="7938106" y="1491899"/>
              <a:ext cx="360" cy="360"/>
            </p14:xfrm>
          </p:contentPart>
        </mc:Choice>
        <mc:Fallback xmlns="">
          <p:pic>
            <p:nvPicPr>
              <p:cNvPr id="2044" name="Ink 2043">
                <a:extLst>
                  <a:ext uri="{FF2B5EF4-FFF2-40B4-BE49-F238E27FC236}">
                    <a16:creationId xmlns:a16="http://schemas.microsoft.com/office/drawing/2014/main" id="{961B5732-6D14-FF40-8FAA-2A752A1F2CD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920106" y="138389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045" name="Straight Connector 2044">
            <a:extLst>
              <a:ext uri="{FF2B5EF4-FFF2-40B4-BE49-F238E27FC236}">
                <a16:creationId xmlns:a16="http://schemas.microsoft.com/office/drawing/2014/main" id="{8692CB43-FBE5-F74B-9ED3-913887ABCC2D}"/>
              </a:ext>
            </a:extLst>
          </p:cNvPr>
          <p:cNvCxnSpPr>
            <a:cxnSpLocks/>
          </p:cNvCxnSpPr>
          <p:nvPr/>
        </p:nvCxnSpPr>
        <p:spPr>
          <a:xfrm flipH="1">
            <a:off x="7849890" y="108346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6" name="Straight Connector 2045">
            <a:extLst>
              <a:ext uri="{FF2B5EF4-FFF2-40B4-BE49-F238E27FC236}">
                <a16:creationId xmlns:a16="http://schemas.microsoft.com/office/drawing/2014/main" id="{F436BCF2-4A6A-0E47-8BFC-D083658A238C}"/>
              </a:ext>
            </a:extLst>
          </p:cNvPr>
          <p:cNvCxnSpPr>
            <a:cxnSpLocks/>
          </p:cNvCxnSpPr>
          <p:nvPr/>
        </p:nvCxnSpPr>
        <p:spPr>
          <a:xfrm flipH="1">
            <a:off x="7993006" y="10587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7" name="Straight Connector 2046">
            <a:extLst>
              <a:ext uri="{FF2B5EF4-FFF2-40B4-BE49-F238E27FC236}">
                <a16:creationId xmlns:a16="http://schemas.microsoft.com/office/drawing/2014/main" id="{A5166B1E-E4EF-0240-85F0-0567A3127721}"/>
              </a:ext>
            </a:extLst>
          </p:cNvPr>
          <p:cNvCxnSpPr>
            <a:cxnSpLocks/>
          </p:cNvCxnSpPr>
          <p:nvPr/>
        </p:nvCxnSpPr>
        <p:spPr>
          <a:xfrm flipH="1">
            <a:off x="8097443" y="106102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Connector 2047">
            <a:extLst>
              <a:ext uri="{FF2B5EF4-FFF2-40B4-BE49-F238E27FC236}">
                <a16:creationId xmlns:a16="http://schemas.microsoft.com/office/drawing/2014/main" id="{64157FD6-3207-9A43-AE9C-294554B92561}"/>
              </a:ext>
            </a:extLst>
          </p:cNvPr>
          <p:cNvCxnSpPr>
            <a:cxnSpLocks/>
          </p:cNvCxnSpPr>
          <p:nvPr/>
        </p:nvCxnSpPr>
        <p:spPr>
          <a:xfrm flipH="1">
            <a:off x="8050253" y="102311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9" name="Straight Connector 2048">
            <a:extLst>
              <a:ext uri="{FF2B5EF4-FFF2-40B4-BE49-F238E27FC236}">
                <a16:creationId xmlns:a16="http://schemas.microsoft.com/office/drawing/2014/main" id="{6A82E3D3-DB53-2E45-A740-4BBE0246DA1F}"/>
              </a:ext>
            </a:extLst>
          </p:cNvPr>
          <p:cNvCxnSpPr>
            <a:cxnSpLocks/>
          </p:cNvCxnSpPr>
          <p:nvPr/>
        </p:nvCxnSpPr>
        <p:spPr>
          <a:xfrm flipH="1">
            <a:off x="7910231" y="109119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0" name="Straight Connector 2049">
            <a:extLst>
              <a:ext uri="{FF2B5EF4-FFF2-40B4-BE49-F238E27FC236}">
                <a16:creationId xmlns:a16="http://schemas.microsoft.com/office/drawing/2014/main" id="{B50FC451-4698-0949-889F-A26F99113289}"/>
              </a:ext>
            </a:extLst>
          </p:cNvPr>
          <p:cNvCxnSpPr>
            <a:cxnSpLocks/>
          </p:cNvCxnSpPr>
          <p:nvPr/>
        </p:nvCxnSpPr>
        <p:spPr>
          <a:xfrm flipH="1">
            <a:off x="7936533" y="10486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Connector 2050">
            <a:extLst>
              <a:ext uri="{FF2B5EF4-FFF2-40B4-BE49-F238E27FC236}">
                <a16:creationId xmlns:a16="http://schemas.microsoft.com/office/drawing/2014/main" id="{E5900C4D-F086-B94A-BFEE-8864F7A3FAAB}"/>
              </a:ext>
            </a:extLst>
          </p:cNvPr>
          <p:cNvCxnSpPr>
            <a:cxnSpLocks/>
          </p:cNvCxnSpPr>
          <p:nvPr/>
        </p:nvCxnSpPr>
        <p:spPr>
          <a:xfrm flipH="1">
            <a:off x="7872324" y="108113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86">
            <p14:nvContentPartPr>
              <p14:cNvPr id="2052" name="Ink 2051">
                <a:extLst>
                  <a:ext uri="{FF2B5EF4-FFF2-40B4-BE49-F238E27FC236}">
                    <a16:creationId xmlns:a16="http://schemas.microsoft.com/office/drawing/2014/main" id="{341D8383-19AB-EA4C-BD9A-603399E730F6}"/>
                  </a:ext>
                </a:extLst>
              </p14:cNvPr>
              <p14:cNvContentPartPr/>
              <p14:nvPr/>
            </p14:nvContentPartPr>
            <p14:xfrm>
              <a:off x="8090506" y="1472849"/>
              <a:ext cx="360" cy="360"/>
            </p14:xfrm>
          </p:contentPart>
        </mc:Choice>
        <mc:Fallback xmlns="">
          <p:pic>
            <p:nvPicPr>
              <p:cNvPr id="2052" name="Ink 2051">
                <a:extLst>
                  <a:ext uri="{FF2B5EF4-FFF2-40B4-BE49-F238E27FC236}">
                    <a16:creationId xmlns:a16="http://schemas.microsoft.com/office/drawing/2014/main" id="{341D8383-19AB-EA4C-BD9A-603399E730F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072506" y="136484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053" name="Straight Connector 2052">
            <a:extLst>
              <a:ext uri="{FF2B5EF4-FFF2-40B4-BE49-F238E27FC236}">
                <a16:creationId xmlns:a16="http://schemas.microsoft.com/office/drawing/2014/main" id="{75F03C1E-8F22-4C41-8EBB-36BD2F2F7E0F}"/>
              </a:ext>
            </a:extLst>
          </p:cNvPr>
          <p:cNvCxnSpPr>
            <a:cxnSpLocks/>
          </p:cNvCxnSpPr>
          <p:nvPr/>
        </p:nvCxnSpPr>
        <p:spPr>
          <a:xfrm flipH="1">
            <a:off x="7829776" y="10442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4" name="Straight Connector 2053">
            <a:extLst>
              <a:ext uri="{FF2B5EF4-FFF2-40B4-BE49-F238E27FC236}">
                <a16:creationId xmlns:a16="http://schemas.microsoft.com/office/drawing/2014/main" id="{D95AF920-8C9F-7045-B846-DF6167F74C1B}"/>
              </a:ext>
            </a:extLst>
          </p:cNvPr>
          <p:cNvCxnSpPr>
            <a:cxnSpLocks/>
          </p:cNvCxnSpPr>
          <p:nvPr/>
        </p:nvCxnSpPr>
        <p:spPr>
          <a:xfrm flipH="1">
            <a:off x="7866135" y="102959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5336F587-EF56-AC41-A5A8-8C8EAE449051}"/>
              </a:ext>
            </a:extLst>
          </p:cNvPr>
          <p:cNvCxnSpPr>
            <a:cxnSpLocks/>
          </p:cNvCxnSpPr>
          <p:nvPr/>
        </p:nvCxnSpPr>
        <p:spPr>
          <a:xfrm flipH="1">
            <a:off x="7901720" y="104661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2055">
            <a:extLst>
              <a:ext uri="{FF2B5EF4-FFF2-40B4-BE49-F238E27FC236}">
                <a16:creationId xmlns:a16="http://schemas.microsoft.com/office/drawing/2014/main" id="{A9A69507-28D1-7348-8535-95B655E28A42}"/>
              </a:ext>
            </a:extLst>
          </p:cNvPr>
          <p:cNvCxnSpPr>
            <a:cxnSpLocks/>
          </p:cNvCxnSpPr>
          <p:nvPr/>
        </p:nvCxnSpPr>
        <p:spPr>
          <a:xfrm flipH="1">
            <a:off x="8002290" y="1064410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9E920F26-1D85-EF44-B25C-224761F87E34}"/>
              </a:ext>
            </a:extLst>
          </p:cNvPr>
          <p:cNvCxnSpPr>
            <a:cxnSpLocks/>
          </p:cNvCxnSpPr>
          <p:nvPr/>
        </p:nvCxnSpPr>
        <p:spPr>
          <a:xfrm flipH="1">
            <a:off x="8062631" y="1072146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8" name="Straight Connector 2057">
            <a:extLst>
              <a:ext uri="{FF2B5EF4-FFF2-40B4-BE49-F238E27FC236}">
                <a16:creationId xmlns:a16="http://schemas.microsoft.com/office/drawing/2014/main" id="{191EF91B-C206-DA4E-906D-8605DE4C2CA9}"/>
              </a:ext>
            </a:extLst>
          </p:cNvPr>
          <p:cNvCxnSpPr>
            <a:cxnSpLocks/>
          </p:cNvCxnSpPr>
          <p:nvPr/>
        </p:nvCxnSpPr>
        <p:spPr>
          <a:xfrm flipH="1">
            <a:off x="8088933" y="102959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19737C52-C2E6-4F41-97F6-E54C6C6BA0A8}"/>
              </a:ext>
            </a:extLst>
          </p:cNvPr>
          <p:cNvCxnSpPr>
            <a:cxnSpLocks/>
          </p:cNvCxnSpPr>
          <p:nvPr/>
        </p:nvCxnSpPr>
        <p:spPr>
          <a:xfrm flipH="1">
            <a:off x="8024724" y="1062089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87">
            <p14:nvContentPartPr>
              <p14:cNvPr id="2060" name="Ink 2059">
                <a:extLst>
                  <a:ext uri="{FF2B5EF4-FFF2-40B4-BE49-F238E27FC236}">
                    <a16:creationId xmlns:a16="http://schemas.microsoft.com/office/drawing/2014/main" id="{D4B9305A-7639-054D-9249-5B997A47DA8B}"/>
                  </a:ext>
                </a:extLst>
              </p14:cNvPr>
              <p14:cNvContentPartPr/>
              <p14:nvPr/>
            </p14:nvContentPartPr>
            <p14:xfrm>
              <a:off x="7900006" y="1529999"/>
              <a:ext cx="360" cy="360"/>
            </p14:xfrm>
          </p:contentPart>
        </mc:Choice>
        <mc:Fallback xmlns="">
          <p:pic>
            <p:nvPicPr>
              <p:cNvPr id="2060" name="Ink 2059">
                <a:extLst>
                  <a:ext uri="{FF2B5EF4-FFF2-40B4-BE49-F238E27FC236}">
                    <a16:creationId xmlns:a16="http://schemas.microsoft.com/office/drawing/2014/main" id="{D4B9305A-7639-054D-9249-5B997A47DA8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7882006" y="14219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88">
            <p14:nvContentPartPr>
              <p14:cNvPr id="2061" name="Ink 2060">
                <a:extLst>
                  <a:ext uri="{FF2B5EF4-FFF2-40B4-BE49-F238E27FC236}">
                    <a16:creationId xmlns:a16="http://schemas.microsoft.com/office/drawing/2014/main" id="{CBD7E1B6-522A-D34E-A518-8F0D3BF699D6}"/>
                  </a:ext>
                </a:extLst>
              </p14:cNvPr>
              <p14:cNvContentPartPr/>
              <p14:nvPr/>
            </p14:nvContentPartPr>
            <p14:xfrm>
              <a:off x="8052406" y="1510949"/>
              <a:ext cx="360" cy="360"/>
            </p14:xfrm>
          </p:contentPart>
        </mc:Choice>
        <mc:Fallback xmlns="">
          <p:pic>
            <p:nvPicPr>
              <p:cNvPr id="2061" name="Ink 2060">
                <a:extLst>
                  <a:ext uri="{FF2B5EF4-FFF2-40B4-BE49-F238E27FC236}">
                    <a16:creationId xmlns:a16="http://schemas.microsoft.com/office/drawing/2014/main" id="{CBD7E1B6-522A-D34E-A518-8F0D3BF699D6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034406" y="1402949"/>
                <a:ext cx="36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2062" name="Cloud 2061">
            <a:extLst>
              <a:ext uri="{FF2B5EF4-FFF2-40B4-BE49-F238E27FC236}">
                <a16:creationId xmlns:a16="http://schemas.microsoft.com/office/drawing/2014/main" id="{1C67BAA6-1CE2-1E4F-957C-6383EC20FBD7}"/>
              </a:ext>
            </a:extLst>
          </p:cNvPr>
          <p:cNvSpPr/>
          <p:nvPr/>
        </p:nvSpPr>
        <p:spPr>
          <a:xfrm rot="10800000">
            <a:off x="5817577" y="994828"/>
            <a:ext cx="2650238" cy="144844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89">
            <p14:nvContentPartPr>
              <p14:cNvPr id="2063" name="Ink 2062">
                <a:extLst>
                  <a:ext uri="{FF2B5EF4-FFF2-40B4-BE49-F238E27FC236}">
                    <a16:creationId xmlns:a16="http://schemas.microsoft.com/office/drawing/2014/main" id="{8A67425B-498C-A94A-A517-9D23A27A4E5B}"/>
                  </a:ext>
                </a:extLst>
              </p14:cNvPr>
              <p14:cNvContentPartPr/>
              <p14:nvPr/>
            </p14:nvContentPartPr>
            <p14:xfrm>
              <a:off x="1721197" y="1554604"/>
              <a:ext cx="360" cy="360"/>
            </p14:xfrm>
          </p:contentPart>
        </mc:Choice>
        <mc:Fallback xmlns="">
          <p:pic>
            <p:nvPicPr>
              <p:cNvPr id="2063" name="Ink 2062">
                <a:extLst>
                  <a:ext uri="{FF2B5EF4-FFF2-40B4-BE49-F238E27FC236}">
                    <a16:creationId xmlns:a16="http://schemas.microsoft.com/office/drawing/2014/main" id="{8A67425B-498C-A94A-A517-9D23A27A4E5B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1703197" y="14466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90">
            <p14:nvContentPartPr>
              <p14:cNvPr id="2064" name="Ink 2063">
                <a:extLst>
                  <a:ext uri="{FF2B5EF4-FFF2-40B4-BE49-F238E27FC236}">
                    <a16:creationId xmlns:a16="http://schemas.microsoft.com/office/drawing/2014/main" id="{2F845441-EE20-FD4A-A413-F1D9DFF6614E}"/>
                  </a:ext>
                </a:extLst>
              </p14:cNvPr>
              <p14:cNvContentPartPr/>
              <p14:nvPr/>
            </p14:nvContentPartPr>
            <p14:xfrm>
              <a:off x="2012797" y="1554604"/>
              <a:ext cx="360" cy="360"/>
            </p14:xfrm>
          </p:contentPart>
        </mc:Choice>
        <mc:Fallback xmlns="">
          <p:pic>
            <p:nvPicPr>
              <p:cNvPr id="2064" name="Ink 2063">
                <a:extLst>
                  <a:ext uri="{FF2B5EF4-FFF2-40B4-BE49-F238E27FC236}">
                    <a16:creationId xmlns:a16="http://schemas.microsoft.com/office/drawing/2014/main" id="{2F845441-EE20-FD4A-A413-F1D9DFF6614E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1994797" y="144660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065" name="Straight Connector 2064">
            <a:extLst>
              <a:ext uri="{FF2B5EF4-FFF2-40B4-BE49-F238E27FC236}">
                <a16:creationId xmlns:a16="http://schemas.microsoft.com/office/drawing/2014/main" id="{0E5EA0E3-D9ED-834C-AA63-8EFE2E7FFC91}"/>
              </a:ext>
            </a:extLst>
          </p:cNvPr>
          <p:cNvCxnSpPr>
            <a:cxnSpLocks/>
          </p:cNvCxnSpPr>
          <p:nvPr/>
        </p:nvCxnSpPr>
        <p:spPr>
          <a:xfrm flipH="1">
            <a:off x="1729632" y="111754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6" name="Straight Connector 2065">
            <a:extLst>
              <a:ext uri="{FF2B5EF4-FFF2-40B4-BE49-F238E27FC236}">
                <a16:creationId xmlns:a16="http://schemas.microsoft.com/office/drawing/2014/main" id="{2530D224-A0AA-0841-88EF-44AB3884A9C8}"/>
              </a:ext>
            </a:extLst>
          </p:cNvPr>
          <p:cNvCxnSpPr>
            <a:cxnSpLocks/>
          </p:cNvCxnSpPr>
          <p:nvPr/>
        </p:nvCxnSpPr>
        <p:spPr>
          <a:xfrm flipH="1">
            <a:off x="1752067" y="11260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CC8271B0-824F-8048-B4E8-799E6D9AFD42}"/>
              </a:ext>
            </a:extLst>
          </p:cNvPr>
          <p:cNvCxnSpPr>
            <a:cxnSpLocks/>
          </p:cNvCxnSpPr>
          <p:nvPr/>
        </p:nvCxnSpPr>
        <p:spPr>
          <a:xfrm flipH="1">
            <a:off x="1788426" y="11113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8" name="Straight Connector 2067">
            <a:extLst>
              <a:ext uri="{FF2B5EF4-FFF2-40B4-BE49-F238E27FC236}">
                <a16:creationId xmlns:a16="http://schemas.microsoft.com/office/drawing/2014/main" id="{CC855FEE-F4E2-1248-8C35-4056D8549931}"/>
              </a:ext>
            </a:extLst>
          </p:cNvPr>
          <p:cNvCxnSpPr>
            <a:cxnSpLocks/>
          </p:cNvCxnSpPr>
          <p:nvPr/>
        </p:nvCxnSpPr>
        <p:spPr>
          <a:xfrm flipH="1">
            <a:off x="1704103" y="105952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9F496239-CBAB-0948-8466-D5B12DD330F0}"/>
              </a:ext>
            </a:extLst>
          </p:cNvPr>
          <p:cNvCxnSpPr>
            <a:cxnSpLocks/>
          </p:cNvCxnSpPr>
          <p:nvPr/>
        </p:nvCxnSpPr>
        <p:spPr>
          <a:xfrm flipH="1">
            <a:off x="1824011" y="11283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0" name="Straight Connector 2069">
            <a:extLst>
              <a:ext uri="{FF2B5EF4-FFF2-40B4-BE49-F238E27FC236}">
                <a16:creationId xmlns:a16="http://schemas.microsoft.com/office/drawing/2014/main" id="{82DAE9E6-1A5D-CF40-8CD4-14F253876C67}"/>
              </a:ext>
            </a:extLst>
          </p:cNvPr>
          <p:cNvCxnSpPr>
            <a:cxnSpLocks/>
          </p:cNvCxnSpPr>
          <p:nvPr/>
        </p:nvCxnSpPr>
        <p:spPr>
          <a:xfrm flipH="1">
            <a:off x="1924581" y="114616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45B26B33-146B-D940-9C78-8B36B1E5217E}"/>
              </a:ext>
            </a:extLst>
          </p:cNvPr>
          <p:cNvCxnSpPr>
            <a:cxnSpLocks/>
          </p:cNvCxnSpPr>
          <p:nvPr/>
        </p:nvCxnSpPr>
        <p:spPr>
          <a:xfrm flipH="1">
            <a:off x="1757482" y="99685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2" name="Straight Connector 2071">
            <a:extLst>
              <a:ext uri="{FF2B5EF4-FFF2-40B4-BE49-F238E27FC236}">
                <a16:creationId xmlns:a16="http://schemas.microsoft.com/office/drawing/2014/main" id="{AC0180CF-A813-F648-B821-BEB4E61CB8B7}"/>
              </a:ext>
            </a:extLst>
          </p:cNvPr>
          <p:cNvCxnSpPr>
            <a:cxnSpLocks/>
          </p:cNvCxnSpPr>
          <p:nvPr/>
        </p:nvCxnSpPr>
        <p:spPr>
          <a:xfrm flipH="1">
            <a:off x="2067697" y="112140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3" name="Straight Connector 2072">
            <a:extLst>
              <a:ext uri="{FF2B5EF4-FFF2-40B4-BE49-F238E27FC236}">
                <a16:creationId xmlns:a16="http://schemas.microsoft.com/office/drawing/2014/main" id="{7EDE07BC-8E77-084D-814A-E3853CF4049A}"/>
              </a:ext>
            </a:extLst>
          </p:cNvPr>
          <p:cNvCxnSpPr>
            <a:cxnSpLocks/>
          </p:cNvCxnSpPr>
          <p:nvPr/>
        </p:nvCxnSpPr>
        <p:spPr>
          <a:xfrm flipH="1">
            <a:off x="1669291" y="101851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4" name="Straight Connector 2073">
            <a:extLst>
              <a:ext uri="{FF2B5EF4-FFF2-40B4-BE49-F238E27FC236}">
                <a16:creationId xmlns:a16="http://schemas.microsoft.com/office/drawing/2014/main" id="{DFD81F44-BEAD-9243-AC89-D844F006B400}"/>
              </a:ext>
            </a:extLst>
          </p:cNvPr>
          <p:cNvCxnSpPr>
            <a:cxnSpLocks/>
          </p:cNvCxnSpPr>
          <p:nvPr/>
        </p:nvCxnSpPr>
        <p:spPr>
          <a:xfrm flipH="1">
            <a:off x="2270381" y="114771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5" name="Straight Connector 2074">
            <a:extLst>
              <a:ext uri="{FF2B5EF4-FFF2-40B4-BE49-F238E27FC236}">
                <a16:creationId xmlns:a16="http://schemas.microsoft.com/office/drawing/2014/main" id="{B5A00DEE-DAE0-2545-B6AC-0BEB90E0FCCB}"/>
              </a:ext>
            </a:extLst>
          </p:cNvPr>
          <p:cNvCxnSpPr>
            <a:cxnSpLocks/>
          </p:cNvCxnSpPr>
          <p:nvPr/>
        </p:nvCxnSpPr>
        <p:spPr>
          <a:xfrm flipH="1">
            <a:off x="2172134" y="112373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6" name="Straight Connector 2075">
            <a:extLst>
              <a:ext uri="{FF2B5EF4-FFF2-40B4-BE49-F238E27FC236}">
                <a16:creationId xmlns:a16="http://schemas.microsoft.com/office/drawing/2014/main" id="{308D9491-366C-D046-91CB-7A626B2799CC}"/>
              </a:ext>
            </a:extLst>
          </p:cNvPr>
          <p:cNvCxnSpPr>
            <a:cxnSpLocks/>
          </p:cNvCxnSpPr>
          <p:nvPr/>
        </p:nvCxnSpPr>
        <p:spPr>
          <a:xfrm flipH="1">
            <a:off x="2124944" y="108582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7" name="Straight Connector 2076">
            <a:extLst>
              <a:ext uri="{FF2B5EF4-FFF2-40B4-BE49-F238E27FC236}">
                <a16:creationId xmlns:a16="http://schemas.microsoft.com/office/drawing/2014/main" id="{1687B8E3-F41D-AC4F-8CF5-35B81EE11494}"/>
              </a:ext>
            </a:extLst>
          </p:cNvPr>
          <p:cNvCxnSpPr>
            <a:cxnSpLocks/>
          </p:cNvCxnSpPr>
          <p:nvPr/>
        </p:nvCxnSpPr>
        <p:spPr>
          <a:xfrm flipH="1">
            <a:off x="1984922" y="115390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8" name="Straight Connector 2077">
            <a:extLst>
              <a:ext uri="{FF2B5EF4-FFF2-40B4-BE49-F238E27FC236}">
                <a16:creationId xmlns:a16="http://schemas.microsoft.com/office/drawing/2014/main" id="{7FA0DFC5-65E5-E74B-8B2D-ECFE433CD3C2}"/>
              </a:ext>
            </a:extLst>
          </p:cNvPr>
          <p:cNvCxnSpPr>
            <a:cxnSpLocks/>
          </p:cNvCxnSpPr>
          <p:nvPr/>
        </p:nvCxnSpPr>
        <p:spPr>
          <a:xfrm flipH="1">
            <a:off x="2011224" y="11113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9" name="Straight Connector 2078">
            <a:extLst>
              <a:ext uri="{FF2B5EF4-FFF2-40B4-BE49-F238E27FC236}">
                <a16:creationId xmlns:a16="http://schemas.microsoft.com/office/drawing/2014/main" id="{D9A85126-81B8-BA48-86E7-3AB52D4822FA}"/>
              </a:ext>
            </a:extLst>
          </p:cNvPr>
          <p:cNvCxnSpPr>
            <a:cxnSpLocks/>
          </p:cNvCxnSpPr>
          <p:nvPr/>
        </p:nvCxnSpPr>
        <p:spPr>
          <a:xfrm flipH="1">
            <a:off x="2702053" y="11012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0" name="Straight Connector 2079">
            <a:extLst>
              <a:ext uri="{FF2B5EF4-FFF2-40B4-BE49-F238E27FC236}">
                <a16:creationId xmlns:a16="http://schemas.microsoft.com/office/drawing/2014/main" id="{F942E585-6076-DC4C-952C-8C1DED943DE7}"/>
              </a:ext>
            </a:extLst>
          </p:cNvPr>
          <p:cNvCxnSpPr>
            <a:cxnSpLocks/>
          </p:cNvCxnSpPr>
          <p:nvPr/>
        </p:nvCxnSpPr>
        <p:spPr>
          <a:xfrm flipH="1">
            <a:off x="2733770" y="110980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1" name="Straight Connector 2080">
            <a:extLst>
              <a:ext uri="{FF2B5EF4-FFF2-40B4-BE49-F238E27FC236}">
                <a16:creationId xmlns:a16="http://schemas.microsoft.com/office/drawing/2014/main" id="{1F9A0841-A0D4-A240-9CC9-AE7505257CB2}"/>
              </a:ext>
            </a:extLst>
          </p:cNvPr>
          <p:cNvCxnSpPr>
            <a:cxnSpLocks/>
          </p:cNvCxnSpPr>
          <p:nvPr/>
        </p:nvCxnSpPr>
        <p:spPr>
          <a:xfrm flipH="1">
            <a:off x="1947015" y="114384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91">
            <p14:nvContentPartPr>
              <p14:cNvPr id="2082" name="Ink 2081">
                <a:extLst>
                  <a:ext uri="{FF2B5EF4-FFF2-40B4-BE49-F238E27FC236}">
                    <a16:creationId xmlns:a16="http://schemas.microsoft.com/office/drawing/2014/main" id="{BADA612A-5EDD-9D44-B0F4-82676BC54F9B}"/>
                  </a:ext>
                </a:extLst>
              </p14:cNvPr>
              <p14:cNvContentPartPr/>
              <p14:nvPr/>
            </p14:nvContentPartPr>
            <p14:xfrm>
              <a:off x="1873597" y="1535554"/>
              <a:ext cx="360" cy="360"/>
            </p14:xfrm>
          </p:contentPart>
        </mc:Choice>
        <mc:Fallback xmlns="">
          <p:pic>
            <p:nvPicPr>
              <p:cNvPr id="2082" name="Ink 2081">
                <a:extLst>
                  <a:ext uri="{FF2B5EF4-FFF2-40B4-BE49-F238E27FC236}">
                    <a16:creationId xmlns:a16="http://schemas.microsoft.com/office/drawing/2014/main" id="{BADA612A-5EDD-9D44-B0F4-82676BC54F9B}"/>
                  </a:ext>
                </a:extLst>
              </p:cNvPr>
              <p:cNvPicPr/>
              <p:nvPr/>
            </p:nvPicPr>
            <p:blipFill>
              <a:blip r:embed="rId290"/>
              <a:stretch>
                <a:fillRect/>
              </a:stretch>
            </p:blipFill>
            <p:spPr>
              <a:xfrm>
                <a:off x="1855597" y="14275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92">
            <p14:nvContentPartPr>
              <p14:cNvPr id="2083" name="Ink 2082">
                <a:extLst>
                  <a:ext uri="{FF2B5EF4-FFF2-40B4-BE49-F238E27FC236}">
                    <a16:creationId xmlns:a16="http://schemas.microsoft.com/office/drawing/2014/main" id="{6625C08E-81F2-3E4C-94AE-8465B32F8D9F}"/>
                  </a:ext>
                </a:extLst>
              </p14:cNvPr>
              <p14:cNvContentPartPr/>
              <p14:nvPr/>
            </p14:nvContentPartPr>
            <p14:xfrm>
              <a:off x="2165197" y="1535554"/>
              <a:ext cx="360" cy="360"/>
            </p14:xfrm>
          </p:contentPart>
        </mc:Choice>
        <mc:Fallback xmlns="">
          <p:pic>
            <p:nvPicPr>
              <p:cNvPr id="2083" name="Ink 2082">
                <a:extLst>
                  <a:ext uri="{FF2B5EF4-FFF2-40B4-BE49-F238E27FC236}">
                    <a16:creationId xmlns:a16="http://schemas.microsoft.com/office/drawing/2014/main" id="{6625C08E-81F2-3E4C-94AE-8465B32F8D9F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2147197" y="142755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084" name="Straight Connector 2083">
            <a:extLst>
              <a:ext uri="{FF2B5EF4-FFF2-40B4-BE49-F238E27FC236}">
                <a16:creationId xmlns:a16="http://schemas.microsoft.com/office/drawing/2014/main" id="{839B697C-CECE-EF42-8041-9622AD583CC8}"/>
              </a:ext>
            </a:extLst>
          </p:cNvPr>
          <p:cNvCxnSpPr>
            <a:cxnSpLocks/>
          </p:cNvCxnSpPr>
          <p:nvPr/>
        </p:nvCxnSpPr>
        <p:spPr>
          <a:xfrm flipH="1">
            <a:off x="1882032" y="109849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5" name="Straight Connector 2084">
            <a:extLst>
              <a:ext uri="{FF2B5EF4-FFF2-40B4-BE49-F238E27FC236}">
                <a16:creationId xmlns:a16="http://schemas.microsoft.com/office/drawing/2014/main" id="{677CAC2B-7BCD-4447-BBE6-23044C87416F}"/>
              </a:ext>
            </a:extLst>
          </p:cNvPr>
          <p:cNvCxnSpPr>
            <a:cxnSpLocks/>
          </p:cNvCxnSpPr>
          <p:nvPr/>
        </p:nvCxnSpPr>
        <p:spPr>
          <a:xfrm flipH="1">
            <a:off x="1904467" y="11070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6" name="Straight Connector 2085">
            <a:extLst>
              <a:ext uri="{FF2B5EF4-FFF2-40B4-BE49-F238E27FC236}">
                <a16:creationId xmlns:a16="http://schemas.microsoft.com/office/drawing/2014/main" id="{7B7E0CFE-0B0D-F948-9AF7-6B926F16B6D0}"/>
              </a:ext>
            </a:extLst>
          </p:cNvPr>
          <p:cNvCxnSpPr>
            <a:cxnSpLocks/>
          </p:cNvCxnSpPr>
          <p:nvPr/>
        </p:nvCxnSpPr>
        <p:spPr>
          <a:xfrm flipH="1">
            <a:off x="1940826" y="10923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7" name="Straight Connector 2086">
            <a:extLst>
              <a:ext uri="{FF2B5EF4-FFF2-40B4-BE49-F238E27FC236}">
                <a16:creationId xmlns:a16="http://schemas.microsoft.com/office/drawing/2014/main" id="{5F97446D-35C2-824F-B9CF-4E5A6F9DC5BB}"/>
              </a:ext>
            </a:extLst>
          </p:cNvPr>
          <p:cNvCxnSpPr>
            <a:cxnSpLocks/>
          </p:cNvCxnSpPr>
          <p:nvPr/>
        </p:nvCxnSpPr>
        <p:spPr>
          <a:xfrm flipH="1">
            <a:off x="1856503" y="104047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8" name="Straight Connector 2087">
            <a:extLst>
              <a:ext uri="{FF2B5EF4-FFF2-40B4-BE49-F238E27FC236}">
                <a16:creationId xmlns:a16="http://schemas.microsoft.com/office/drawing/2014/main" id="{B2A9F455-9590-D34C-9CD0-EF7FD919BA44}"/>
              </a:ext>
            </a:extLst>
          </p:cNvPr>
          <p:cNvCxnSpPr>
            <a:cxnSpLocks/>
          </p:cNvCxnSpPr>
          <p:nvPr/>
        </p:nvCxnSpPr>
        <p:spPr>
          <a:xfrm flipH="1">
            <a:off x="1976411" y="11093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9" name="Straight Connector 2088">
            <a:extLst>
              <a:ext uri="{FF2B5EF4-FFF2-40B4-BE49-F238E27FC236}">
                <a16:creationId xmlns:a16="http://schemas.microsoft.com/office/drawing/2014/main" id="{66DC9989-011B-EB46-8E36-975B22C7A883}"/>
              </a:ext>
            </a:extLst>
          </p:cNvPr>
          <p:cNvCxnSpPr>
            <a:cxnSpLocks/>
          </p:cNvCxnSpPr>
          <p:nvPr/>
        </p:nvCxnSpPr>
        <p:spPr>
          <a:xfrm flipH="1">
            <a:off x="2076981" y="112711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0" name="Straight Connector 2089">
            <a:extLst>
              <a:ext uri="{FF2B5EF4-FFF2-40B4-BE49-F238E27FC236}">
                <a16:creationId xmlns:a16="http://schemas.microsoft.com/office/drawing/2014/main" id="{AB82B502-7474-FF44-9360-82F140AA4942}"/>
              </a:ext>
            </a:extLst>
          </p:cNvPr>
          <p:cNvCxnSpPr>
            <a:cxnSpLocks/>
          </p:cNvCxnSpPr>
          <p:nvPr/>
        </p:nvCxnSpPr>
        <p:spPr>
          <a:xfrm flipH="1">
            <a:off x="2220097" y="110235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1" name="Straight Connector 2090">
            <a:extLst>
              <a:ext uri="{FF2B5EF4-FFF2-40B4-BE49-F238E27FC236}">
                <a16:creationId xmlns:a16="http://schemas.microsoft.com/office/drawing/2014/main" id="{25FAC321-8427-2E4F-BA5C-9DCD67221909}"/>
              </a:ext>
            </a:extLst>
          </p:cNvPr>
          <p:cNvCxnSpPr>
            <a:cxnSpLocks/>
          </p:cNvCxnSpPr>
          <p:nvPr/>
        </p:nvCxnSpPr>
        <p:spPr>
          <a:xfrm flipH="1">
            <a:off x="2422781" y="112866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2" name="Straight Connector 2091">
            <a:extLst>
              <a:ext uri="{FF2B5EF4-FFF2-40B4-BE49-F238E27FC236}">
                <a16:creationId xmlns:a16="http://schemas.microsoft.com/office/drawing/2014/main" id="{39A2C1A7-CFD6-AB45-8148-5657AA7393E3}"/>
              </a:ext>
            </a:extLst>
          </p:cNvPr>
          <p:cNvCxnSpPr>
            <a:cxnSpLocks/>
          </p:cNvCxnSpPr>
          <p:nvPr/>
        </p:nvCxnSpPr>
        <p:spPr>
          <a:xfrm flipH="1">
            <a:off x="2324534" y="110468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3" name="Straight Connector 2092">
            <a:extLst>
              <a:ext uri="{FF2B5EF4-FFF2-40B4-BE49-F238E27FC236}">
                <a16:creationId xmlns:a16="http://schemas.microsoft.com/office/drawing/2014/main" id="{82296024-0E79-4644-A1A2-8AD5975F80BA}"/>
              </a:ext>
            </a:extLst>
          </p:cNvPr>
          <p:cNvCxnSpPr>
            <a:cxnSpLocks/>
          </p:cNvCxnSpPr>
          <p:nvPr/>
        </p:nvCxnSpPr>
        <p:spPr>
          <a:xfrm flipH="1">
            <a:off x="2277344" y="106677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4" name="Straight Connector 2093">
            <a:extLst>
              <a:ext uri="{FF2B5EF4-FFF2-40B4-BE49-F238E27FC236}">
                <a16:creationId xmlns:a16="http://schemas.microsoft.com/office/drawing/2014/main" id="{3419A34D-F419-3841-B626-249E4BF5DDFC}"/>
              </a:ext>
            </a:extLst>
          </p:cNvPr>
          <p:cNvCxnSpPr>
            <a:cxnSpLocks/>
          </p:cNvCxnSpPr>
          <p:nvPr/>
        </p:nvCxnSpPr>
        <p:spPr>
          <a:xfrm flipH="1">
            <a:off x="2137322" y="113485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5" name="Straight Connector 2094">
            <a:extLst>
              <a:ext uri="{FF2B5EF4-FFF2-40B4-BE49-F238E27FC236}">
                <a16:creationId xmlns:a16="http://schemas.microsoft.com/office/drawing/2014/main" id="{1CF6EFBC-E90D-EF4D-84D5-3108526E7202}"/>
              </a:ext>
            </a:extLst>
          </p:cNvPr>
          <p:cNvCxnSpPr>
            <a:cxnSpLocks/>
          </p:cNvCxnSpPr>
          <p:nvPr/>
        </p:nvCxnSpPr>
        <p:spPr>
          <a:xfrm flipH="1">
            <a:off x="2163624" y="10923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6" name="Straight Connector 2095">
            <a:extLst>
              <a:ext uri="{FF2B5EF4-FFF2-40B4-BE49-F238E27FC236}">
                <a16:creationId xmlns:a16="http://schemas.microsoft.com/office/drawing/2014/main" id="{2BFF9EFF-663B-1E43-A551-80B841B54575}"/>
              </a:ext>
            </a:extLst>
          </p:cNvPr>
          <p:cNvCxnSpPr>
            <a:cxnSpLocks/>
          </p:cNvCxnSpPr>
          <p:nvPr/>
        </p:nvCxnSpPr>
        <p:spPr>
          <a:xfrm flipH="1">
            <a:off x="2854453" y="10822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7" name="Straight Connector 2096">
            <a:extLst>
              <a:ext uri="{FF2B5EF4-FFF2-40B4-BE49-F238E27FC236}">
                <a16:creationId xmlns:a16="http://schemas.microsoft.com/office/drawing/2014/main" id="{941719C7-4F5D-7C4D-BCBF-96A5A076E02D}"/>
              </a:ext>
            </a:extLst>
          </p:cNvPr>
          <p:cNvCxnSpPr>
            <a:cxnSpLocks/>
          </p:cNvCxnSpPr>
          <p:nvPr/>
        </p:nvCxnSpPr>
        <p:spPr>
          <a:xfrm flipH="1">
            <a:off x="2886170" y="109075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8" name="Straight Connector 2097">
            <a:extLst>
              <a:ext uri="{FF2B5EF4-FFF2-40B4-BE49-F238E27FC236}">
                <a16:creationId xmlns:a16="http://schemas.microsoft.com/office/drawing/2014/main" id="{D58EBE2D-43EC-9F4C-827D-034B8443B071}"/>
              </a:ext>
            </a:extLst>
          </p:cNvPr>
          <p:cNvCxnSpPr>
            <a:cxnSpLocks/>
          </p:cNvCxnSpPr>
          <p:nvPr/>
        </p:nvCxnSpPr>
        <p:spPr>
          <a:xfrm flipH="1">
            <a:off x="2099415" y="112479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93">
            <p14:nvContentPartPr>
              <p14:cNvPr id="2099" name="Ink 2098">
                <a:extLst>
                  <a:ext uri="{FF2B5EF4-FFF2-40B4-BE49-F238E27FC236}">
                    <a16:creationId xmlns:a16="http://schemas.microsoft.com/office/drawing/2014/main" id="{72119FA7-A3EA-844F-828F-EB86A84B027B}"/>
                  </a:ext>
                </a:extLst>
              </p14:cNvPr>
              <p14:cNvContentPartPr/>
              <p14:nvPr/>
            </p14:nvContentPartPr>
            <p14:xfrm>
              <a:off x="6121747" y="1541904"/>
              <a:ext cx="360" cy="360"/>
            </p14:xfrm>
          </p:contentPart>
        </mc:Choice>
        <mc:Fallback xmlns="">
          <p:pic>
            <p:nvPicPr>
              <p:cNvPr id="2099" name="Ink 2098">
                <a:extLst>
                  <a:ext uri="{FF2B5EF4-FFF2-40B4-BE49-F238E27FC236}">
                    <a16:creationId xmlns:a16="http://schemas.microsoft.com/office/drawing/2014/main" id="{72119FA7-A3EA-844F-828F-EB86A84B027B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6103747" y="143390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100" name="Straight Connector 2099">
            <a:extLst>
              <a:ext uri="{FF2B5EF4-FFF2-40B4-BE49-F238E27FC236}">
                <a16:creationId xmlns:a16="http://schemas.microsoft.com/office/drawing/2014/main" id="{8F5AFB12-5F01-D244-BCA8-0888B4CB5012}"/>
              </a:ext>
            </a:extLst>
          </p:cNvPr>
          <p:cNvCxnSpPr>
            <a:cxnSpLocks/>
          </p:cNvCxnSpPr>
          <p:nvPr/>
        </p:nvCxnSpPr>
        <p:spPr>
          <a:xfrm flipH="1">
            <a:off x="6130182" y="110484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1" name="Straight Connector 2100">
            <a:extLst>
              <a:ext uri="{FF2B5EF4-FFF2-40B4-BE49-F238E27FC236}">
                <a16:creationId xmlns:a16="http://schemas.microsoft.com/office/drawing/2014/main" id="{82A466FF-2EBD-9F46-A981-6BEAD8D7A9EB}"/>
              </a:ext>
            </a:extLst>
          </p:cNvPr>
          <p:cNvCxnSpPr>
            <a:cxnSpLocks/>
          </p:cNvCxnSpPr>
          <p:nvPr/>
        </p:nvCxnSpPr>
        <p:spPr>
          <a:xfrm flipH="1">
            <a:off x="6152617" y="11133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2" name="Straight Connector 2101">
            <a:extLst>
              <a:ext uri="{FF2B5EF4-FFF2-40B4-BE49-F238E27FC236}">
                <a16:creationId xmlns:a16="http://schemas.microsoft.com/office/drawing/2014/main" id="{6CE307EE-33FF-C64D-9076-961F9CC5C8CB}"/>
              </a:ext>
            </a:extLst>
          </p:cNvPr>
          <p:cNvCxnSpPr>
            <a:cxnSpLocks/>
          </p:cNvCxnSpPr>
          <p:nvPr/>
        </p:nvCxnSpPr>
        <p:spPr>
          <a:xfrm flipH="1">
            <a:off x="6104653" y="104682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3" name="Straight Connector 2102">
            <a:extLst>
              <a:ext uri="{FF2B5EF4-FFF2-40B4-BE49-F238E27FC236}">
                <a16:creationId xmlns:a16="http://schemas.microsoft.com/office/drawing/2014/main" id="{410787DE-C8F6-A741-9F92-DC328C3F0A19}"/>
              </a:ext>
            </a:extLst>
          </p:cNvPr>
          <p:cNvCxnSpPr>
            <a:cxnSpLocks/>
          </p:cNvCxnSpPr>
          <p:nvPr/>
        </p:nvCxnSpPr>
        <p:spPr>
          <a:xfrm flipH="1">
            <a:off x="6069841" y="100581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94">
            <p14:nvContentPartPr>
              <p14:cNvPr id="2104" name="Ink 2103">
                <a:extLst>
                  <a:ext uri="{FF2B5EF4-FFF2-40B4-BE49-F238E27FC236}">
                    <a16:creationId xmlns:a16="http://schemas.microsoft.com/office/drawing/2014/main" id="{AF04C586-5209-2147-B032-C49C173FD054}"/>
                  </a:ext>
                </a:extLst>
              </p14:cNvPr>
              <p14:cNvContentPartPr/>
              <p14:nvPr/>
            </p14:nvContentPartPr>
            <p14:xfrm>
              <a:off x="4045297" y="1560954"/>
              <a:ext cx="360" cy="360"/>
            </p14:xfrm>
          </p:contentPart>
        </mc:Choice>
        <mc:Fallback xmlns="">
          <p:pic>
            <p:nvPicPr>
              <p:cNvPr id="2104" name="Ink 2103">
                <a:extLst>
                  <a:ext uri="{FF2B5EF4-FFF2-40B4-BE49-F238E27FC236}">
                    <a16:creationId xmlns:a16="http://schemas.microsoft.com/office/drawing/2014/main" id="{AF04C586-5209-2147-B032-C49C173FD054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4027297" y="14529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95">
            <p14:nvContentPartPr>
              <p14:cNvPr id="2105" name="Ink 2104">
                <a:extLst>
                  <a:ext uri="{FF2B5EF4-FFF2-40B4-BE49-F238E27FC236}">
                    <a16:creationId xmlns:a16="http://schemas.microsoft.com/office/drawing/2014/main" id="{E0A09B3A-0A35-1D4D-A5C8-138C68A4D452}"/>
                  </a:ext>
                </a:extLst>
              </p14:cNvPr>
              <p14:cNvContentPartPr/>
              <p14:nvPr/>
            </p14:nvContentPartPr>
            <p14:xfrm>
              <a:off x="4336897" y="1560954"/>
              <a:ext cx="360" cy="360"/>
            </p14:xfrm>
          </p:contentPart>
        </mc:Choice>
        <mc:Fallback xmlns="">
          <p:pic>
            <p:nvPicPr>
              <p:cNvPr id="2105" name="Ink 2104">
                <a:extLst>
                  <a:ext uri="{FF2B5EF4-FFF2-40B4-BE49-F238E27FC236}">
                    <a16:creationId xmlns:a16="http://schemas.microsoft.com/office/drawing/2014/main" id="{E0A09B3A-0A35-1D4D-A5C8-138C68A4D452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4318897" y="145295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106" name="Straight Connector 2105">
            <a:extLst>
              <a:ext uri="{FF2B5EF4-FFF2-40B4-BE49-F238E27FC236}">
                <a16:creationId xmlns:a16="http://schemas.microsoft.com/office/drawing/2014/main" id="{C5FFC085-8F27-8E4A-A007-36DFFC0BB1A8}"/>
              </a:ext>
            </a:extLst>
          </p:cNvPr>
          <p:cNvCxnSpPr>
            <a:cxnSpLocks/>
          </p:cNvCxnSpPr>
          <p:nvPr/>
        </p:nvCxnSpPr>
        <p:spPr>
          <a:xfrm flipH="1">
            <a:off x="4053732" y="112389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7" name="Straight Connector 2106">
            <a:extLst>
              <a:ext uri="{FF2B5EF4-FFF2-40B4-BE49-F238E27FC236}">
                <a16:creationId xmlns:a16="http://schemas.microsoft.com/office/drawing/2014/main" id="{252F0080-8048-C54A-BDC1-948584EF69EE}"/>
              </a:ext>
            </a:extLst>
          </p:cNvPr>
          <p:cNvCxnSpPr>
            <a:cxnSpLocks/>
          </p:cNvCxnSpPr>
          <p:nvPr/>
        </p:nvCxnSpPr>
        <p:spPr>
          <a:xfrm flipH="1">
            <a:off x="4076167" y="11324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8" name="Straight Connector 2107">
            <a:extLst>
              <a:ext uri="{FF2B5EF4-FFF2-40B4-BE49-F238E27FC236}">
                <a16:creationId xmlns:a16="http://schemas.microsoft.com/office/drawing/2014/main" id="{0B498405-7B9E-2B45-ADFE-F47CA700116D}"/>
              </a:ext>
            </a:extLst>
          </p:cNvPr>
          <p:cNvCxnSpPr>
            <a:cxnSpLocks/>
          </p:cNvCxnSpPr>
          <p:nvPr/>
        </p:nvCxnSpPr>
        <p:spPr>
          <a:xfrm flipH="1">
            <a:off x="4112526" y="11177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9" name="Straight Connector 2108">
            <a:extLst>
              <a:ext uri="{FF2B5EF4-FFF2-40B4-BE49-F238E27FC236}">
                <a16:creationId xmlns:a16="http://schemas.microsoft.com/office/drawing/2014/main" id="{6EAF9903-4942-7C41-9AB1-6B2AF40C235A}"/>
              </a:ext>
            </a:extLst>
          </p:cNvPr>
          <p:cNvCxnSpPr>
            <a:cxnSpLocks/>
          </p:cNvCxnSpPr>
          <p:nvPr/>
        </p:nvCxnSpPr>
        <p:spPr>
          <a:xfrm flipH="1">
            <a:off x="4028203" y="106587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0" name="Straight Connector 2109">
            <a:extLst>
              <a:ext uri="{FF2B5EF4-FFF2-40B4-BE49-F238E27FC236}">
                <a16:creationId xmlns:a16="http://schemas.microsoft.com/office/drawing/2014/main" id="{4CD4BBDC-D47C-4B44-B2AF-D43BE3E5FDDA}"/>
              </a:ext>
            </a:extLst>
          </p:cNvPr>
          <p:cNvCxnSpPr>
            <a:cxnSpLocks/>
          </p:cNvCxnSpPr>
          <p:nvPr/>
        </p:nvCxnSpPr>
        <p:spPr>
          <a:xfrm flipH="1">
            <a:off x="4148111" y="11347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1" name="Straight Connector 2110">
            <a:extLst>
              <a:ext uri="{FF2B5EF4-FFF2-40B4-BE49-F238E27FC236}">
                <a16:creationId xmlns:a16="http://schemas.microsoft.com/office/drawing/2014/main" id="{F763061A-5824-B446-A2D6-427774003E60}"/>
              </a:ext>
            </a:extLst>
          </p:cNvPr>
          <p:cNvCxnSpPr>
            <a:cxnSpLocks/>
          </p:cNvCxnSpPr>
          <p:nvPr/>
        </p:nvCxnSpPr>
        <p:spPr>
          <a:xfrm flipH="1">
            <a:off x="4248681" y="115251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2" name="Straight Connector 2111">
            <a:extLst>
              <a:ext uri="{FF2B5EF4-FFF2-40B4-BE49-F238E27FC236}">
                <a16:creationId xmlns:a16="http://schemas.microsoft.com/office/drawing/2014/main" id="{9CF55319-E9D8-4C49-A483-C54801982307}"/>
              </a:ext>
            </a:extLst>
          </p:cNvPr>
          <p:cNvCxnSpPr>
            <a:cxnSpLocks/>
          </p:cNvCxnSpPr>
          <p:nvPr/>
        </p:nvCxnSpPr>
        <p:spPr>
          <a:xfrm flipH="1">
            <a:off x="4081582" y="100320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3" name="Straight Connector 2112">
            <a:extLst>
              <a:ext uri="{FF2B5EF4-FFF2-40B4-BE49-F238E27FC236}">
                <a16:creationId xmlns:a16="http://schemas.microsoft.com/office/drawing/2014/main" id="{14E55D45-6C74-E247-9660-E631E1343DCD}"/>
              </a:ext>
            </a:extLst>
          </p:cNvPr>
          <p:cNvCxnSpPr>
            <a:cxnSpLocks/>
          </p:cNvCxnSpPr>
          <p:nvPr/>
        </p:nvCxnSpPr>
        <p:spPr>
          <a:xfrm flipH="1">
            <a:off x="4391797" y="112775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4" name="Straight Connector 2113">
            <a:extLst>
              <a:ext uri="{FF2B5EF4-FFF2-40B4-BE49-F238E27FC236}">
                <a16:creationId xmlns:a16="http://schemas.microsoft.com/office/drawing/2014/main" id="{BFF7CA42-AF8B-D242-AEFD-37D839B44A1A}"/>
              </a:ext>
            </a:extLst>
          </p:cNvPr>
          <p:cNvCxnSpPr>
            <a:cxnSpLocks/>
          </p:cNvCxnSpPr>
          <p:nvPr/>
        </p:nvCxnSpPr>
        <p:spPr>
          <a:xfrm flipH="1">
            <a:off x="3993391" y="102486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5" name="Straight Connector 2114">
            <a:extLst>
              <a:ext uri="{FF2B5EF4-FFF2-40B4-BE49-F238E27FC236}">
                <a16:creationId xmlns:a16="http://schemas.microsoft.com/office/drawing/2014/main" id="{2F642C85-77A5-2C4B-B5A0-BD097C845FB2}"/>
              </a:ext>
            </a:extLst>
          </p:cNvPr>
          <p:cNvCxnSpPr>
            <a:cxnSpLocks/>
          </p:cNvCxnSpPr>
          <p:nvPr/>
        </p:nvCxnSpPr>
        <p:spPr>
          <a:xfrm flipH="1">
            <a:off x="4594481" y="115406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6" name="Straight Connector 2115">
            <a:extLst>
              <a:ext uri="{FF2B5EF4-FFF2-40B4-BE49-F238E27FC236}">
                <a16:creationId xmlns:a16="http://schemas.microsoft.com/office/drawing/2014/main" id="{49D2A00A-00E5-5049-AE2D-C7A57184E04E}"/>
              </a:ext>
            </a:extLst>
          </p:cNvPr>
          <p:cNvCxnSpPr>
            <a:cxnSpLocks/>
          </p:cNvCxnSpPr>
          <p:nvPr/>
        </p:nvCxnSpPr>
        <p:spPr>
          <a:xfrm flipH="1">
            <a:off x="4496234" y="113008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7" name="Straight Connector 2116">
            <a:extLst>
              <a:ext uri="{FF2B5EF4-FFF2-40B4-BE49-F238E27FC236}">
                <a16:creationId xmlns:a16="http://schemas.microsoft.com/office/drawing/2014/main" id="{5936CE24-2033-B64F-B1B9-5A99107E8D46}"/>
              </a:ext>
            </a:extLst>
          </p:cNvPr>
          <p:cNvCxnSpPr>
            <a:cxnSpLocks/>
          </p:cNvCxnSpPr>
          <p:nvPr/>
        </p:nvCxnSpPr>
        <p:spPr>
          <a:xfrm flipH="1">
            <a:off x="4449044" y="109217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8" name="Straight Connector 2117">
            <a:extLst>
              <a:ext uri="{FF2B5EF4-FFF2-40B4-BE49-F238E27FC236}">
                <a16:creationId xmlns:a16="http://schemas.microsoft.com/office/drawing/2014/main" id="{C8D3C78F-B8B9-8B4E-B137-D30F6D242DF9}"/>
              </a:ext>
            </a:extLst>
          </p:cNvPr>
          <p:cNvCxnSpPr>
            <a:cxnSpLocks/>
          </p:cNvCxnSpPr>
          <p:nvPr/>
        </p:nvCxnSpPr>
        <p:spPr>
          <a:xfrm flipH="1">
            <a:off x="4309022" y="116025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9" name="Straight Connector 2118">
            <a:extLst>
              <a:ext uri="{FF2B5EF4-FFF2-40B4-BE49-F238E27FC236}">
                <a16:creationId xmlns:a16="http://schemas.microsoft.com/office/drawing/2014/main" id="{A2DD8576-3CBA-0D4D-A6D6-352A49EBB316}"/>
              </a:ext>
            </a:extLst>
          </p:cNvPr>
          <p:cNvCxnSpPr>
            <a:cxnSpLocks/>
          </p:cNvCxnSpPr>
          <p:nvPr/>
        </p:nvCxnSpPr>
        <p:spPr>
          <a:xfrm flipH="1">
            <a:off x="4335324" y="11177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0" name="Straight Connector 2119">
            <a:extLst>
              <a:ext uri="{FF2B5EF4-FFF2-40B4-BE49-F238E27FC236}">
                <a16:creationId xmlns:a16="http://schemas.microsoft.com/office/drawing/2014/main" id="{58DF4123-F63D-D94B-B511-B530D1FA9673}"/>
              </a:ext>
            </a:extLst>
          </p:cNvPr>
          <p:cNvCxnSpPr>
            <a:cxnSpLocks/>
          </p:cNvCxnSpPr>
          <p:nvPr/>
        </p:nvCxnSpPr>
        <p:spPr>
          <a:xfrm flipH="1">
            <a:off x="4271115" y="115019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96">
            <p14:nvContentPartPr>
              <p14:cNvPr id="2121" name="Ink 2120">
                <a:extLst>
                  <a:ext uri="{FF2B5EF4-FFF2-40B4-BE49-F238E27FC236}">
                    <a16:creationId xmlns:a16="http://schemas.microsoft.com/office/drawing/2014/main" id="{9A6FDA9F-617D-0D40-8C45-AF46C727810F}"/>
                  </a:ext>
                </a:extLst>
              </p14:cNvPr>
              <p14:cNvContentPartPr/>
              <p14:nvPr/>
            </p14:nvContentPartPr>
            <p14:xfrm>
              <a:off x="4197697" y="1541904"/>
              <a:ext cx="360" cy="360"/>
            </p14:xfrm>
          </p:contentPart>
        </mc:Choice>
        <mc:Fallback xmlns="">
          <p:pic>
            <p:nvPicPr>
              <p:cNvPr id="2121" name="Ink 2120">
                <a:extLst>
                  <a:ext uri="{FF2B5EF4-FFF2-40B4-BE49-F238E27FC236}">
                    <a16:creationId xmlns:a16="http://schemas.microsoft.com/office/drawing/2014/main" id="{9A6FDA9F-617D-0D40-8C45-AF46C727810F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4179697" y="14339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97">
            <p14:nvContentPartPr>
              <p14:cNvPr id="2122" name="Ink 2121">
                <a:extLst>
                  <a:ext uri="{FF2B5EF4-FFF2-40B4-BE49-F238E27FC236}">
                    <a16:creationId xmlns:a16="http://schemas.microsoft.com/office/drawing/2014/main" id="{8E45DE72-FDDE-7448-9147-6592C9EC16F5}"/>
                  </a:ext>
                </a:extLst>
              </p14:cNvPr>
              <p14:cNvContentPartPr/>
              <p14:nvPr/>
            </p14:nvContentPartPr>
            <p14:xfrm>
              <a:off x="4489297" y="1541904"/>
              <a:ext cx="360" cy="360"/>
            </p14:xfrm>
          </p:contentPart>
        </mc:Choice>
        <mc:Fallback xmlns="">
          <p:pic>
            <p:nvPicPr>
              <p:cNvPr id="2122" name="Ink 2121">
                <a:extLst>
                  <a:ext uri="{FF2B5EF4-FFF2-40B4-BE49-F238E27FC236}">
                    <a16:creationId xmlns:a16="http://schemas.microsoft.com/office/drawing/2014/main" id="{8E45DE72-FDDE-7448-9147-6592C9EC16F5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4471297" y="143390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123" name="Straight Connector 2122">
            <a:extLst>
              <a:ext uri="{FF2B5EF4-FFF2-40B4-BE49-F238E27FC236}">
                <a16:creationId xmlns:a16="http://schemas.microsoft.com/office/drawing/2014/main" id="{B2305077-CF48-964D-B1FA-BBEB4B87EC63}"/>
              </a:ext>
            </a:extLst>
          </p:cNvPr>
          <p:cNvCxnSpPr>
            <a:cxnSpLocks/>
          </p:cNvCxnSpPr>
          <p:nvPr/>
        </p:nvCxnSpPr>
        <p:spPr>
          <a:xfrm flipH="1">
            <a:off x="4206132" y="110484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4" name="Straight Connector 2123">
            <a:extLst>
              <a:ext uri="{FF2B5EF4-FFF2-40B4-BE49-F238E27FC236}">
                <a16:creationId xmlns:a16="http://schemas.microsoft.com/office/drawing/2014/main" id="{533C61BE-4F84-1E47-BE9E-119AB43BC329}"/>
              </a:ext>
            </a:extLst>
          </p:cNvPr>
          <p:cNvCxnSpPr>
            <a:cxnSpLocks/>
          </p:cNvCxnSpPr>
          <p:nvPr/>
        </p:nvCxnSpPr>
        <p:spPr>
          <a:xfrm flipH="1">
            <a:off x="4228567" y="11133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5" name="Straight Connector 2124">
            <a:extLst>
              <a:ext uri="{FF2B5EF4-FFF2-40B4-BE49-F238E27FC236}">
                <a16:creationId xmlns:a16="http://schemas.microsoft.com/office/drawing/2014/main" id="{3B36A17A-70EA-BC42-A628-603A007F4F0F}"/>
              </a:ext>
            </a:extLst>
          </p:cNvPr>
          <p:cNvCxnSpPr>
            <a:cxnSpLocks/>
          </p:cNvCxnSpPr>
          <p:nvPr/>
        </p:nvCxnSpPr>
        <p:spPr>
          <a:xfrm flipH="1">
            <a:off x="4264926" y="10986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6" name="Straight Connector 2125">
            <a:extLst>
              <a:ext uri="{FF2B5EF4-FFF2-40B4-BE49-F238E27FC236}">
                <a16:creationId xmlns:a16="http://schemas.microsoft.com/office/drawing/2014/main" id="{AB124B12-C0A8-6C48-9DDE-541D2760FFF1}"/>
              </a:ext>
            </a:extLst>
          </p:cNvPr>
          <p:cNvCxnSpPr>
            <a:cxnSpLocks/>
          </p:cNvCxnSpPr>
          <p:nvPr/>
        </p:nvCxnSpPr>
        <p:spPr>
          <a:xfrm flipH="1">
            <a:off x="4180603" y="104682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7" name="Straight Connector 2126">
            <a:extLst>
              <a:ext uri="{FF2B5EF4-FFF2-40B4-BE49-F238E27FC236}">
                <a16:creationId xmlns:a16="http://schemas.microsoft.com/office/drawing/2014/main" id="{F52118A1-8F67-2046-8750-AA934BBBCE1E}"/>
              </a:ext>
            </a:extLst>
          </p:cNvPr>
          <p:cNvCxnSpPr>
            <a:cxnSpLocks/>
          </p:cNvCxnSpPr>
          <p:nvPr/>
        </p:nvCxnSpPr>
        <p:spPr>
          <a:xfrm flipH="1">
            <a:off x="4300511" y="11156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8" name="Straight Connector 2127">
            <a:extLst>
              <a:ext uri="{FF2B5EF4-FFF2-40B4-BE49-F238E27FC236}">
                <a16:creationId xmlns:a16="http://schemas.microsoft.com/office/drawing/2014/main" id="{54348BE0-CB0D-2D45-A5FD-D99A3608224C}"/>
              </a:ext>
            </a:extLst>
          </p:cNvPr>
          <p:cNvCxnSpPr>
            <a:cxnSpLocks/>
          </p:cNvCxnSpPr>
          <p:nvPr/>
        </p:nvCxnSpPr>
        <p:spPr>
          <a:xfrm flipH="1">
            <a:off x="4401081" y="113346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9" name="Straight Connector 2128">
            <a:extLst>
              <a:ext uri="{FF2B5EF4-FFF2-40B4-BE49-F238E27FC236}">
                <a16:creationId xmlns:a16="http://schemas.microsoft.com/office/drawing/2014/main" id="{E986003D-A861-704E-91C1-A2BCDCE5ADE7}"/>
              </a:ext>
            </a:extLst>
          </p:cNvPr>
          <p:cNvCxnSpPr>
            <a:cxnSpLocks/>
          </p:cNvCxnSpPr>
          <p:nvPr/>
        </p:nvCxnSpPr>
        <p:spPr>
          <a:xfrm flipH="1">
            <a:off x="4544197" y="110870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0" name="Straight Connector 2129">
            <a:extLst>
              <a:ext uri="{FF2B5EF4-FFF2-40B4-BE49-F238E27FC236}">
                <a16:creationId xmlns:a16="http://schemas.microsoft.com/office/drawing/2014/main" id="{6361376D-17CC-8F41-A21B-2AE04C9290AC}"/>
              </a:ext>
            </a:extLst>
          </p:cNvPr>
          <p:cNvCxnSpPr>
            <a:cxnSpLocks/>
          </p:cNvCxnSpPr>
          <p:nvPr/>
        </p:nvCxnSpPr>
        <p:spPr>
          <a:xfrm flipH="1">
            <a:off x="4648634" y="111103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1" name="Straight Connector 2130">
            <a:extLst>
              <a:ext uri="{FF2B5EF4-FFF2-40B4-BE49-F238E27FC236}">
                <a16:creationId xmlns:a16="http://schemas.microsoft.com/office/drawing/2014/main" id="{A8F247FD-8440-1B44-BFE9-843C84100220}"/>
              </a:ext>
            </a:extLst>
          </p:cNvPr>
          <p:cNvCxnSpPr>
            <a:cxnSpLocks/>
          </p:cNvCxnSpPr>
          <p:nvPr/>
        </p:nvCxnSpPr>
        <p:spPr>
          <a:xfrm flipH="1">
            <a:off x="4601444" y="107312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2" name="Straight Connector 2131">
            <a:extLst>
              <a:ext uri="{FF2B5EF4-FFF2-40B4-BE49-F238E27FC236}">
                <a16:creationId xmlns:a16="http://schemas.microsoft.com/office/drawing/2014/main" id="{A350E8AF-8A96-4147-AD42-A87656BF5B73}"/>
              </a:ext>
            </a:extLst>
          </p:cNvPr>
          <p:cNvCxnSpPr>
            <a:cxnSpLocks/>
          </p:cNvCxnSpPr>
          <p:nvPr/>
        </p:nvCxnSpPr>
        <p:spPr>
          <a:xfrm flipH="1">
            <a:off x="4461422" y="114120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3" name="Straight Connector 2132">
            <a:extLst>
              <a:ext uri="{FF2B5EF4-FFF2-40B4-BE49-F238E27FC236}">
                <a16:creationId xmlns:a16="http://schemas.microsoft.com/office/drawing/2014/main" id="{CF80497B-177F-5B48-AA65-9707414B4450}"/>
              </a:ext>
            </a:extLst>
          </p:cNvPr>
          <p:cNvCxnSpPr>
            <a:cxnSpLocks/>
          </p:cNvCxnSpPr>
          <p:nvPr/>
        </p:nvCxnSpPr>
        <p:spPr>
          <a:xfrm flipH="1">
            <a:off x="4487724" y="10986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4" name="Straight Connector 2133">
            <a:extLst>
              <a:ext uri="{FF2B5EF4-FFF2-40B4-BE49-F238E27FC236}">
                <a16:creationId xmlns:a16="http://schemas.microsoft.com/office/drawing/2014/main" id="{B32C56A6-646F-FD41-98F3-B4B6064D413A}"/>
              </a:ext>
            </a:extLst>
          </p:cNvPr>
          <p:cNvCxnSpPr>
            <a:cxnSpLocks/>
          </p:cNvCxnSpPr>
          <p:nvPr/>
        </p:nvCxnSpPr>
        <p:spPr>
          <a:xfrm flipH="1">
            <a:off x="4423515" y="113114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98">
            <p14:nvContentPartPr>
              <p14:cNvPr id="2135" name="Ink 2134">
                <a:extLst>
                  <a:ext uri="{FF2B5EF4-FFF2-40B4-BE49-F238E27FC236}">
                    <a16:creationId xmlns:a16="http://schemas.microsoft.com/office/drawing/2014/main" id="{6C241253-419A-6F4D-96AD-045A3381CA69}"/>
                  </a:ext>
                </a:extLst>
              </p14:cNvPr>
              <p14:cNvContentPartPr/>
              <p14:nvPr/>
            </p14:nvContentPartPr>
            <p14:xfrm>
              <a:off x="1683097" y="1592704"/>
              <a:ext cx="360" cy="360"/>
            </p14:xfrm>
          </p:contentPart>
        </mc:Choice>
        <mc:Fallback xmlns="">
          <p:pic>
            <p:nvPicPr>
              <p:cNvPr id="2135" name="Ink 2134">
                <a:extLst>
                  <a:ext uri="{FF2B5EF4-FFF2-40B4-BE49-F238E27FC236}">
                    <a16:creationId xmlns:a16="http://schemas.microsoft.com/office/drawing/2014/main" id="{6C241253-419A-6F4D-96AD-045A3381CA69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1665097" y="14847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99">
            <p14:nvContentPartPr>
              <p14:cNvPr id="2136" name="Ink 2135">
                <a:extLst>
                  <a:ext uri="{FF2B5EF4-FFF2-40B4-BE49-F238E27FC236}">
                    <a16:creationId xmlns:a16="http://schemas.microsoft.com/office/drawing/2014/main" id="{F982247F-79FC-904A-9A27-D31F911E3BE8}"/>
                  </a:ext>
                </a:extLst>
              </p14:cNvPr>
              <p14:cNvContentPartPr/>
              <p14:nvPr/>
            </p14:nvContentPartPr>
            <p14:xfrm>
              <a:off x="1974697" y="1592704"/>
              <a:ext cx="360" cy="360"/>
            </p14:xfrm>
          </p:contentPart>
        </mc:Choice>
        <mc:Fallback xmlns="">
          <p:pic>
            <p:nvPicPr>
              <p:cNvPr id="2136" name="Ink 2135">
                <a:extLst>
                  <a:ext uri="{FF2B5EF4-FFF2-40B4-BE49-F238E27FC236}">
                    <a16:creationId xmlns:a16="http://schemas.microsoft.com/office/drawing/2014/main" id="{F982247F-79FC-904A-9A27-D31F911E3BE8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1956697" y="14847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00">
            <p14:nvContentPartPr>
              <p14:cNvPr id="2137" name="Ink 2136">
                <a:extLst>
                  <a:ext uri="{FF2B5EF4-FFF2-40B4-BE49-F238E27FC236}">
                    <a16:creationId xmlns:a16="http://schemas.microsoft.com/office/drawing/2014/main" id="{C0E19EF2-6770-E54C-B256-8A1EA113DD74}"/>
                  </a:ext>
                </a:extLst>
              </p14:cNvPr>
              <p14:cNvContentPartPr/>
              <p14:nvPr/>
            </p14:nvContentPartPr>
            <p14:xfrm>
              <a:off x="1835497" y="1573654"/>
              <a:ext cx="360" cy="360"/>
            </p14:xfrm>
          </p:contentPart>
        </mc:Choice>
        <mc:Fallback xmlns="">
          <p:pic>
            <p:nvPicPr>
              <p:cNvPr id="2137" name="Ink 2136">
                <a:extLst>
                  <a:ext uri="{FF2B5EF4-FFF2-40B4-BE49-F238E27FC236}">
                    <a16:creationId xmlns:a16="http://schemas.microsoft.com/office/drawing/2014/main" id="{C0E19EF2-6770-E54C-B256-8A1EA113DD74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1817497" y="14656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01">
            <p14:nvContentPartPr>
              <p14:cNvPr id="2138" name="Ink 2137">
                <a:extLst>
                  <a:ext uri="{FF2B5EF4-FFF2-40B4-BE49-F238E27FC236}">
                    <a16:creationId xmlns:a16="http://schemas.microsoft.com/office/drawing/2014/main" id="{06789FA2-8557-934B-87D0-22662321B410}"/>
                  </a:ext>
                </a:extLst>
              </p14:cNvPr>
              <p14:cNvContentPartPr/>
              <p14:nvPr/>
            </p14:nvContentPartPr>
            <p14:xfrm>
              <a:off x="2127097" y="1573654"/>
              <a:ext cx="360" cy="360"/>
            </p14:xfrm>
          </p:contentPart>
        </mc:Choice>
        <mc:Fallback xmlns="">
          <p:pic>
            <p:nvPicPr>
              <p:cNvPr id="2138" name="Ink 2137">
                <a:extLst>
                  <a:ext uri="{FF2B5EF4-FFF2-40B4-BE49-F238E27FC236}">
                    <a16:creationId xmlns:a16="http://schemas.microsoft.com/office/drawing/2014/main" id="{06789FA2-8557-934B-87D0-22662321B410}"/>
                  </a:ext>
                </a:extLst>
              </p:cNvPr>
              <p:cNvPicPr/>
              <p:nvPr/>
            </p:nvPicPr>
            <p:blipFill>
              <a:blip r:embed="rId296"/>
              <a:stretch>
                <a:fillRect/>
              </a:stretch>
            </p:blipFill>
            <p:spPr>
              <a:xfrm>
                <a:off x="2109097" y="14656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02">
            <p14:nvContentPartPr>
              <p14:cNvPr id="2139" name="Ink 2138">
                <a:extLst>
                  <a:ext uri="{FF2B5EF4-FFF2-40B4-BE49-F238E27FC236}">
                    <a16:creationId xmlns:a16="http://schemas.microsoft.com/office/drawing/2014/main" id="{8F2FACD8-6639-FD4E-A842-9FE7B2B6CAC1}"/>
                  </a:ext>
                </a:extLst>
              </p14:cNvPr>
              <p14:cNvContentPartPr/>
              <p14:nvPr/>
            </p14:nvContentPartPr>
            <p14:xfrm>
              <a:off x="6083647" y="1580004"/>
              <a:ext cx="360" cy="360"/>
            </p14:xfrm>
          </p:contentPart>
        </mc:Choice>
        <mc:Fallback xmlns="">
          <p:pic>
            <p:nvPicPr>
              <p:cNvPr id="2139" name="Ink 2138">
                <a:extLst>
                  <a:ext uri="{FF2B5EF4-FFF2-40B4-BE49-F238E27FC236}">
                    <a16:creationId xmlns:a16="http://schemas.microsoft.com/office/drawing/2014/main" id="{8F2FACD8-6639-FD4E-A842-9FE7B2B6CAC1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6065647" y="14720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03">
            <p14:nvContentPartPr>
              <p14:cNvPr id="2140" name="Ink 2139">
                <a:extLst>
                  <a:ext uri="{FF2B5EF4-FFF2-40B4-BE49-F238E27FC236}">
                    <a16:creationId xmlns:a16="http://schemas.microsoft.com/office/drawing/2014/main" id="{044058B7-A932-F34C-8C69-2EFBF1C1D0FF}"/>
                  </a:ext>
                </a:extLst>
              </p14:cNvPr>
              <p14:cNvContentPartPr/>
              <p14:nvPr/>
            </p14:nvContentPartPr>
            <p14:xfrm>
              <a:off x="4007197" y="1599054"/>
              <a:ext cx="360" cy="360"/>
            </p14:xfrm>
          </p:contentPart>
        </mc:Choice>
        <mc:Fallback xmlns="">
          <p:pic>
            <p:nvPicPr>
              <p:cNvPr id="2140" name="Ink 2139">
                <a:extLst>
                  <a:ext uri="{FF2B5EF4-FFF2-40B4-BE49-F238E27FC236}">
                    <a16:creationId xmlns:a16="http://schemas.microsoft.com/office/drawing/2014/main" id="{044058B7-A932-F34C-8C69-2EFBF1C1D0FF}"/>
                  </a:ext>
                </a:extLst>
              </p:cNvPr>
              <p:cNvPicPr/>
              <p:nvPr/>
            </p:nvPicPr>
            <p:blipFill>
              <a:blip r:embed="rId290"/>
              <a:stretch>
                <a:fillRect/>
              </a:stretch>
            </p:blipFill>
            <p:spPr>
              <a:xfrm>
                <a:off x="3989197" y="14910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04">
            <p14:nvContentPartPr>
              <p14:cNvPr id="2141" name="Ink 2140">
                <a:extLst>
                  <a:ext uri="{FF2B5EF4-FFF2-40B4-BE49-F238E27FC236}">
                    <a16:creationId xmlns:a16="http://schemas.microsoft.com/office/drawing/2014/main" id="{8CC74F13-5602-FE42-81C6-F4D9ADD23CD5}"/>
                  </a:ext>
                </a:extLst>
              </p14:cNvPr>
              <p14:cNvContentPartPr/>
              <p14:nvPr/>
            </p14:nvContentPartPr>
            <p14:xfrm>
              <a:off x="4298797" y="1599054"/>
              <a:ext cx="360" cy="360"/>
            </p14:xfrm>
          </p:contentPart>
        </mc:Choice>
        <mc:Fallback xmlns="">
          <p:pic>
            <p:nvPicPr>
              <p:cNvPr id="2141" name="Ink 2140">
                <a:extLst>
                  <a:ext uri="{FF2B5EF4-FFF2-40B4-BE49-F238E27FC236}">
                    <a16:creationId xmlns:a16="http://schemas.microsoft.com/office/drawing/2014/main" id="{8CC74F13-5602-FE42-81C6-F4D9ADD23CD5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4280797" y="14910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05">
            <p14:nvContentPartPr>
              <p14:cNvPr id="2142" name="Ink 2141">
                <a:extLst>
                  <a:ext uri="{FF2B5EF4-FFF2-40B4-BE49-F238E27FC236}">
                    <a16:creationId xmlns:a16="http://schemas.microsoft.com/office/drawing/2014/main" id="{CF14D54E-694C-914C-B30B-C61CEF7FECD2}"/>
                  </a:ext>
                </a:extLst>
              </p14:cNvPr>
              <p14:cNvContentPartPr/>
              <p14:nvPr/>
            </p14:nvContentPartPr>
            <p14:xfrm>
              <a:off x="4159597" y="1580004"/>
              <a:ext cx="360" cy="360"/>
            </p14:xfrm>
          </p:contentPart>
        </mc:Choice>
        <mc:Fallback xmlns="">
          <p:pic>
            <p:nvPicPr>
              <p:cNvPr id="2142" name="Ink 2141">
                <a:extLst>
                  <a:ext uri="{FF2B5EF4-FFF2-40B4-BE49-F238E27FC236}">
                    <a16:creationId xmlns:a16="http://schemas.microsoft.com/office/drawing/2014/main" id="{CF14D54E-694C-914C-B30B-C61CEF7FECD2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4141597" y="14720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06">
            <p14:nvContentPartPr>
              <p14:cNvPr id="2143" name="Ink 2142">
                <a:extLst>
                  <a:ext uri="{FF2B5EF4-FFF2-40B4-BE49-F238E27FC236}">
                    <a16:creationId xmlns:a16="http://schemas.microsoft.com/office/drawing/2014/main" id="{527F72B4-27D0-4347-B687-7A2B59274E5D}"/>
                  </a:ext>
                </a:extLst>
              </p14:cNvPr>
              <p14:cNvContentPartPr/>
              <p14:nvPr/>
            </p14:nvContentPartPr>
            <p14:xfrm>
              <a:off x="4451197" y="1580004"/>
              <a:ext cx="360" cy="360"/>
            </p14:xfrm>
          </p:contentPart>
        </mc:Choice>
        <mc:Fallback xmlns="">
          <p:pic>
            <p:nvPicPr>
              <p:cNvPr id="2143" name="Ink 2142">
                <a:extLst>
                  <a:ext uri="{FF2B5EF4-FFF2-40B4-BE49-F238E27FC236}">
                    <a16:creationId xmlns:a16="http://schemas.microsoft.com/office/drawing/2014/main" id="{527F72B4-27D0-4347-B687-7A2B59274E5D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4433197" y="14720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07">
            <p14:nvContentPartPr>
              <p14:cNvPr id="2144" name="Ink 2143">
                <a:extLst>
                  <a:ext uri="{FF2B5EF4-FFF2-40B4-BE49-F238E27FC236}">
                    <a16:creationId xmlns:a16="http://schemas.microsoft.com/office/drawing/2014/main" id="{401343B4-F4EB-024C-BABA-DD5C13EE6EF7}"/>
                  </a:ext>
                </a:extLst>
              </p14:cNvPr>
              <p14:cNvContentPartPr/>
              <p14:nvPr/>
            </p14:nvContentPartPr>
            <p14:xfrm>
              <a:off x="5023197" y="1383154"/>
              <a:ext cx="360" cy="360"/>
            </p14:xfrm>
          </p:contentPart>
        </mc:Choice>
        <mc:Fallback xmlns="">
          <p:pic>
            <p:nvPicPr>
              <p:cNvPr id="2144" name="Ink 2143">
                <a:extLst>
                  <a:ext uri="{FF2B5EF4-FFF2-40B4-BE49-F238E27FC236}">
                    <a16:creationId xmlns:a16="http://schemas.microsoft.com/office/drawing/2014/main" id="{401343B4-F4EB-024C-BABA-DD5C13EE6EF7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005197" y="12751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08">
            <p14:nvContentPartPr>
              <p14:cNvPr id="2145" name="Ink 2144">
                <a:extLst>
                  <a:ext uri="{FF2B5EF4-FFF2-40B4-BE49-F238E27FC236}">
                    <a16:creationId xmlns:a16="http://schemas.microsoft.com/office/drawing/2014/main" id="{2B2E7E4B-CB17-254F-A441-6508CABF4CAF}"/>
                  </a:ext>
                </a:extLst>
              </p14:cNvPr>
              <p14:cNvContentPartPr/>
              <p14:nvPr/>
            </p14:nvContentPartPr>
            <p14:xfrm>
              <a:off x="5314797" y="1383154"/>
              <a:ext cx="360" cy="360"/>
            </p14:xfrm>
          </p:contentPart>
        </mc:Choice>
        <mc:Fallback xmlns="">
          <p:pic>
            <p:nvPicPr>
              <p:cNvPr id="2145" name="Ink 2144">
                <a:extLst>
                  <a:ext uri="{FF2B5EF4-FFF2-40B4-BE49-F238E27FC236}">
                    <a16:creationId xmlns:a16="http://schemas.microsoft.com/office/drawing/2014/main" id="{2B2E7E4B-CB17-254F-A441-6508CABF4CAF}"/>
                  </a:ext>
                </a:extLst>
              </p:cNvPr>
              <p:cNvPicPr/>
              <p:nvPr/>
            </p:nvPicPr>
            <p:blipFill>
              <a:blip r:embed="rId296"/>
              <a:stretch>
                <a:fillRect/>
              </a:stretch>
            </p:blipFill>
            <p:spPr>
              <a:xfrm>
                <a:off x="5296797" y="12751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09">
            <p14:nvContentPartPr>
              <p14:cNvPr id="2146" name="Ink 2145">
                <a:extLst>
                  <a:ext uri="{FF2B5EF4-FFF2-40B4-BE49-F238E27FC236}">
                    <a16:creationId xmlns:a16="http://schemas.microsoft.com/office/drawing/2014/main" id="{4F126B49-1EAB-4246-A356-33467D7A0393}"/>
                  </a:ext>
                </a:extLst>
              </p14:cNvPr>
              <p14:cNvContentPartPr/>
              <p14:nvPr/>
            </p14:nvContentPartPr>
            <p14:xfrm>
              <a:off x="5175597" y="1364104"/>
              <a:ext cx="360" cy="360"/>
            </p14:xfrm>
          </p:contentPart>
        </mc:Choice>
        <mc:Fallback xmlns="">
          <p:pic>
            <p:nvPicPr>
              <p:cNvPr id="2146" name="Ink 2145">
                <a:extLst>
                  <a:ext uri="{FF2B5EF4-FFF2-40B4-BE49-F238E27FC236}">
                    <a16:creationId xmlns:a16="http://schemas.microsoft.com/office/drawing/2014/main" id="{4F126B49-1EAB-4246-A356-33467D7A0393}"/>
                  </a:ext>
                </a:extLst>
              </p:cNvPr>
              <p:cNvPicPr/>
              <p:nvPr/>
            </p:nvPicPr>
            <p:blipFill>
              <a:blip r:embed="rId610"/>
              <a:stretch>
                <a:fillRect/>
              </a:stretch>
            </p:blipFill>
            <p:spPr>
              <a:xfrm>
                <a:off x="5157597" y="12561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11">
            <p14:nvContentPartPr>
              <p14:cNvPr id="2147" name="Ink 2146">
                <a:extLst>
                  <a:ext uri="{FF2B5EF4-FFF2-40B4-BE49-F238E27FC236}">
                    <a16:creationId xmlns:a16="http://schemas.microsoft.com/office/drawing/2014/main" id="{A7DC261A-2C9E-7C42-92D8-8C97525F9955}"/>
                  </a:ext>
                </a:extLst>
              </p14:cNvPr>
              <p14:cNvContentPartPr/>
              <p14:nvPr/>
            </p14:nvContentPartPr>
            <p14:xfrm>
              <a:off x="5467197" y="1364104"/>
              <a:ext cx="360" cy="360"/>
            </p14:xfrm>
          </p:contentPart>
        </mc:Choice>
        <mc:Fallback xmlns="">
          <p:pic>
            <p:nvPicPr>
              <p:cNvPr id="2147" name="Ink 2146">
                <a:extLst>
                  <a:ext uri="{FF2B5EF4-FFF2-40B4-BE49-F238E27FC236}">
                    <a16:creationId xmlns:a16="http://schemas.microsoft.com/office/drawing/2014/main" id="{A7DC261A-2C9E-7C42-92D8-8C97525F9955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5449197" y="125610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148" name="Straight Connector 2147">
            <a:extLst>
              <a:ext uri="{FF2B5EF4-FFF2-40B4-BE49-F238E27FC236}">
                <a16:creationId xmlns:a16="http://schemas.microsoft.com/office/drawing/2014/main" id="{D875CBC6-01AC-1A46-A436-73A7B9959437}"/>
              </a:ext>
            </a:extLst>
          </p:cNvPr>
          <p:cNvCxnSpPr>
            <a:cxnSpLocks/>
          </p:cNvCxnSpPr>
          <p:nvPr/>
        </p:nvCxnSpPr>
        <p:spPr>
          <a:xfrm flipH="1">
            <a:off x="5724781" y="108421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9" name="Straight Connector 2148">
            <a:extLst>
              <a:ext uri="{FF2B5EF4-FFF2-40B4-BE49-F238E27FC236}">
                <a16:creationId xmlns:a16="http://schemas.microsoft.com/office/drawing/2014/main" id="{F049DAC1-AF3B-5840-9A8A-9634706F1FB9}"/>
              </a:ext>
            </a:extLst>
          </p:cNvPr>
          <p:cNvCxnSpPr>
            <a:cxnSpLocks/>
          </p:cNvCxnSpPr>
          <p:nvPr/>
        </p:nvCxnSpPr>
        <p:spPr>
          <a:xfrm flipH="1">
            <a:off x="5465624" y="10542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12">
            <p14:nvContentPartPr>
              <p14:cNvPr id="2150" name="Ink 2149">
                <a:extLst>
                  <a:ext uri="{FF2B5EF4-FFF2-40B4-BE49-F238E27FC236}">
                    <a16:creationId xmlns:a16="http://schemas.microsoft.com/office/drawing/2014/main" id="{557B5295-64F5-A24B-AE4D-37314C34E4B8}"/>
                  </a:ext>
                </a:extLst>
              </p14:cNvPr>
              <p14:cNvContentPartPr/>
              <p14:nvPr/>
            </p14:nvContentPartPr>
            <p14:xfrm>
              <a:off x="4985097" y="1421254"/>
              <a:ext cx="360" cy="360"/>
            </p14:xfrm>
          </p:contentPart>
        </mc:Choice>
        <mc:Fallback xmlns="">
          <p:pic>
            <p:nvPicPr>
              <p:cNvPr id="2150" name="Ink 2149">
                <a:extLst>
                  <a:ext uri="{FF2B5EF4-FFF2-40B4-BE49-F238E27FC236}">
                    <a16:creationId xmlns:a16="http://schemas.microsoft.com/office/drawing/2014/main" id="{557B5295-64F5-A24B-AE4D-37314C34E4B8}"/>
                  </a:ext>
                </a:extLst>
              </p:cNvPr>
              <p:cNvPicPr/>
              <p:nvPr/>
            </p:nvPicPr>
            <p:blipFill>
              <a:blip r:embed="rId290"/>
              <a:stretch>
                <a:fillRect/>
              </a:stretch>
            </p:blipFill>
            <p:spPr>
              <a:xfrm>
                <a:off x="4967097" y="13132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13">
            <p14:nvContentPartPr>
              <p14:cNvPr id="2151" name="Ink 2150">
                <a:extLst>
                  <a:ext uri="{FF2B5EF4-FFF2-40B4-BE49-F238E27FC236}">
                    <a16:creationId xmlns:a16="http://schemas.microsoft.com/office/drawing/2014/main" id="{3854F9F4-7DA6-F046-A5DB-DFC02AD3841A}"/>
                  </a:ext>
                </a:extLst>
              </p14:cNvPr>
              <p14:cNvContentPartPr/>
              <p14:nvPr/>
            </p14:nvContentPartPr>
            <p14:xfrm>
              <a:off x="5276697" y="1421254"/>
              <a:ext cx="360" cy="360"/>
            </p14:xfrm>
          </p:contentPart>
        </mc:Choice>
        <mc:Fallback xmlns="">
          <p:pic>
            <p:nvPicPr>
              <p:cNvPr id="2151" name="Ink 2150">
                <a:extLst>
                  <a:ext uri="{FF2B5EF4-FFF2-40B4-BE49-F238E27FC236}">
                    <a16:creationId xmlns:a16="http://schemas.microsoft.com/office/drawing/2014/main" id="{3854F9F4-7DA6-F046-A5DB-DFC02AD3841A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5258697" y="13132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14">
            <p14:nvContentPartPr>
              <p14:cNvPr id="2152" name="Ink 2151">
                <a:extLst>
                  <a:ext uri="{FF2B5EF4-FFF2-40B4-BE49-F238E27FC236}">
                    <a16:creationId xmlns:a16="http://schemas.microsoft.com/office/drawing/2014/main" id="{0822A7A7-F17D-4649-8D9B-AFA933291158}"/>
                  </a:ext>
                </a:extLst>
              </p14:cNvPr>
              <p14:cNvContentPartPr/>
              <p14:nvPr/>
            </p14:nvContentPartPr>
            <p14:xfrm>
              <a:off x="5080347" y="1624454"/>
              <a:ext cx="360" cy="360"/>
            </p14:xfrm>
          </p:contentPart>
        </mc:Choice>
        <mc:Fallback xmlns="">
          <p:pic>
            <p:nvPicPr>
              <p:cNvPr id="2152" name="Ink 2151">
                <a:extLst>
                  <a:ext uri="{FF2B5EF4-FFF2-40B4-BE49-F238E27FC236}">
                    <a16:creationId xmlns:a16="http://schemas.microsoft.com/office/drawing/2014/main" id="{0822A7A7-F17D-4649-8D9B-AFA93329115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062347" y="15164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15">
            <p14:nvContentPartPr>
              <p14:cNvPr id="2153" name="Ink 2152">
                <a:extLst>
                  <a:ext uri="{FF2B5EF4-FFF2-40B4-BE49-F238E27FC236}">
                    <a16:creationId xmlns:a16="http://schemas.microsoft.com/office/drawing/2014/main" id="{A1613E07-4198-6244-996C-A5E4A83AE65B}"/>
                  </a:ext>
                </a:extLst>
              </p14:cNvPr>
              <p14:cNvContentPartPr/>
              <p14:nvPr/>
            </p14:nvContentPartPr>
            <p14:xfrm>
              <a:off x="5429097" y="1402204"/>
              <a:ext cx="360" cy="360"/>
            </p14:xfrm>
          </p:contentPart>
        </mc:Choice>
        <mc:Fallback xmlns="">
          <p:pic>
            <p:nvPicPr>
              <p:cNvPr id="2153" name="Ink 2152">
                <a:extLst>
                  <a:ext uri="{FF2B5EF4-FFF2-40B4-BE49-F238E27FC236}">
                    <a16:creationId xmlns:a16="http://schemas.microsoft.com/office/drawing/2014/main" id="{A1613E07-4198-6244-996C-A5E4A83AE65B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5411097" y="12942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16">
            <p14:nvContentPartPr>
              <p14:cNvPr id="2154" name="Ink 2153">
                <a:extLst>
                  <a:ext uri="{FF2B5EF4-FFF2-40B4-BE49-F238E27FC236}">
                    <a16:creationId xmlns:a16="http://schemas.microsoft.com/office/drawing/2014/main" id="{BF010736-1FCB-E84D-A6C8-E384B7C17407}"/>
                  </a:ext>
                </a:extLst>
              </p14:cNvPr>
              <p14:cNvContentPartPr/>
              <p14:nvPr/>
            </p14:nvContentPartPr>
            <p14:xfrm>
              <a:off x="6413347" y="1541904"/>
              <a:ext cx="360" cy="360"/>
            </p14:xfrm>
          </p:contentPart>
        </mc:Choice>
        <mc:Fallback xmlns="">
          <p:pic>
            <p:nvPicPr>
              <p:cNvPr id="2154" name="Ink 2153">
                <a:extLst>
                  <a:ext uri="{FF2B5EF4-FFF2-40B4-BE49-F238E27FC236}">
                    <a16:creationId xmlns:a16="http://schemas.microsoft.com/office/drawing/2014/main" id="{BF010736-1FCB-E84D-A6C8-E384B7C17407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6395347" y="143390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155" name="Straight Connector 2154">
            <a:extLst>
              <a:ext uri="{FF2B5EF4-FFF2-40B4-BE49-F238E27FC236}">
                <a16:creationId xmlns:a16="http://schemas.microsoft.com/office/drawing/2014/main" id="{B4A82504-4989-2347-BFB8-C03A181F0317}"/>
              </a:ext>
            </a:extLst>
          </p:cNvPr>
          <p:cNvCxnSpPr>
            <a:cxnSpLocks/>
          </p:cNvCxnSpPr>
          <p:nvPr/>
        </p:nvCxnSpPr>
        <p:spPr>
          <a:xfrm flipH="1">
            <a:off x="6188976" y="10986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6" name="Straight Connector 2155">
            <a:extLst>
              <a:ext uri="{FF2B5EF4-FFF2-40B4-BE49-F238E27FC236}">
                <a16:creationId xmlns:a16="http://schemas.microsoft.com/office/drawing/2014/main" id="{A7788A9B-51A4-CE46-B076-58DD469E8B45}"/>
              </a:ext>
            </a:extLst>
          </p:cNvPr>
          <p:cNvCxnSpPr>
            <a:cxnSpLocks/>
          </p:cNvCxnSpPr>
          <p:nvPr/>
        </p:nvCxnSpPr>
        <p:spPr>
          <a:xfrm flipH="1">
            <a:off x="6224561" y="11156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7" name="Straight Connector 2156">
            <a:extLst>
              <a:ext uri="{FF2B5EF4-FFF2-40B4-BE49-F238E27FC236}">
                <a16:creationId xmlns:a16="http://schemas.microsoft.com/office/drawing/2014/main" id="{1C1C01AF-2693-F049-9E4E-0E644F2F7FC0}"/>
              </a:ext>
            </a:extLst>
          </p:cNvPr>
          <p:cNvCxnSpPr>
            <a:cxnSpLocks/>
          </p:cNvCxnSpPr>
          <p:nvPr/>
        </p:nvCxnSpPr>
        <p:spPr>
          <a:xfrm flipH="1">
            <a:off x="6325131" y="113346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8" name="Straight Connector 2157">
            <a:extLst>
              <a:ext uri="{FF2B5EF4-FFF2-40B4-BE49-F238E27FC236}">
                <a16:creationId xmlns:a16="http://schemas.microsoft.com/office/drawing/2014/main" id="{A353A845-6F00-014A-B5CF-C62F04068665}"/>
              </a:ext>
            </a:extLst>
          </p:cNvPr>
          <p:cNvCxnSpPr>
            <a:cxnSpLocks/>
          </p:cNvCxnSpPr>
          <p:nvPr/>
        </p:nvCxnSpPr>
        <p:spPr>
          <a:xfrm flipH="1">
            <a:off x="6468247" y="110870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9" name="Straight Connector 2158">
            <a:extLst>
              <a:ext uri="{FF2B5EF4-FFF2-40B4-BE49-F238E27FC236}">
                <a16:creationId xmlns:a16="http://schemas.microsoft.com/office/drawing/2014/main" id="{345DD7CF-90B5-144C-BFE4-12FFCEE2E28D}"/>
              </a:ext>
            </a:extLst>
          </p:cNvPr>
          <p:cNvCxnSpPr>
            <a:cxnSpLocks/>
          </p:cNvCxnSpPr>
          <p:nvPr/>
        </p:nvCxnSpPr>
        <p:spPr>
          <a:xfrm flipH="1">
            <a:off x="6670931" y="113501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0" name="Straight Connector 2159">
            <a:extLst>
              <a:ext uri="{FF2B5EF4-FFF2-40B4-BE49-F238E27FC236}">
                <a16:creationId xmlns:a16="http://schemas.microsoft.com/office/drawing/2014/main" id="{A1BBDDBB-7F07-4942-A15D-2D801DFD3BE8}"/>
              </a:ext>
            </a:extLst>
          </p:cNvPr>
          <p:cNvCxnSpPr>
            <a:cxnSpLocks/>
          </p:cNvCxnSpPr>
          <p:nvPr/>
        </p:nvCxnSpPr>
        <p:spPr>
          <a:xfrm flipH="1">
            <a:off x="6572684" y="111103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1" name="Straight Connector 2160">
            <a:extLst>
              <a:ext uri="{FF2B5EF4-FFF2-40B4-BE49-F238E27FC236}">
                <a16:creationId xmlns:a16="http://schemas.microsoft.com/office/drawing/2014/main" id="{B702FF1A-BD84-E248-8560-88C3D53E5922}"/>
              </a:ext>
            </a:extLst>
          </p:cNvPr>
          <p:cNvCxnSpPr>
            <a:cxnSpLocks/>
          </p:cNvCxnSpPr>
          <p:nvPr/>
        </p:nvCxnSpPr>
        <p:spPr>
          <a:xfrm flipH="1">
            <a:off x="6525494" y="107312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2" name="Straight Connector 2161">
            <a:extLst>
              <a:ext uri="{FF2B5EF4-FFF2-40B4-BE49-F238E27FC236}">
                <a16:creationId xmlns:a16="http://schemas.microsoft.com/office/drawing/2014/main" id="{CFDCDA48-5A36-A14F-B6F5-1F8BFDB44D23}"/>
              </a:ext>
            </a:extLst>
          </p:cNvPr>
          <p:cNvCxnSpPr>
            <a:cxnSpLocks/>
          </p:cNvCxnSpPr>
          <p:nvPr/>
        </p:nvCxnSpPr>
        <p:spPr>
          <a:xfrm flipH="1">
            <a:off x="6385472" y="114120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3" name="Straight Connector 2162">
            <a:extLst>
              <a:ext uri="{FF2B5EF4-FFF2-40B4-BE49-F238E27FC236}">
                <a16:creationId xmlns:a16="http://schemas.microsoft.com/office/drawing/2014/main" id="{622BEF23-8F72-384F-9450-6C4586D53B41}"/>
              </a:ext>
            </a:extLst>
          </p:cNvPr>
          <p:cNvCxnSpPr>
            <a:cxnSpLocks/>
          </p:cNvCxnSpPr>
          <p:nvPr/>
        </p:nvCxnSpPr>
        <p:spPr>
          <a:xfrm flipH="1">
            <a:off x="6411774" y="10986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4" name="Straight Connector 2163">
            <a:extLst>
              <a:ext uri="{FF2B5EF4-FFF2-40B4-BE49-F238E27FC236}">
                <a16:creationId xmlns:a16="http://schemas.microsoft.com/office/drawing/2014/main" id="{98304988-62B1-6F4D-BCE8-B4BD24873BBF}"/>
              </a:ext>
            </a:extLst>
          </p:cNvPr>
          <p:cNvCxnSpPr>
            <a:cxnSpLocks/>
          </p:cNvCxnSpPr>
          <p:nvPr/>
        </p:nvCxnSpPr>
        <p:spPr>
          <a:xfrm flipH="1">
            <a:off x="7102603" y="108859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5" name="Straight Connector 2164">
            <a:extLst>
              <a:ext uri="{FF2B5EF4-FFF2-40B4-BE49-F238E27FC236}">
                <a16:creationId xmlns:a16="http://schemas.microsoft.com/office/drawing/2014/main" id="{B81B2536-A370-7C48-818C-A1B7028321BD}"/>
              </a:ext>
            </a:extLst>
          </p:cNvPr>
          <p:cNvCxnSpPr>
            <a:cxnSpLocks/>
          </p:cNvCxnSpPr>
          <p:nvPr/>
        </p:nvCxnSpPr>
        <p:spPr>
          <a:xfrm flipH="1">
            <a:off x="7134320" y="109710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6" name="Straight Connector 2165">
            <a:extLst>
              <a:ext uri="{FF2B5EF4-FFF2-40B4-BE49-F238E27FC236}">
                <a16:creationId xmlns:a16="http://schemas.microsoft.com/office/drawing/2014/main" id="{2179FA2B-7931-B94C-9CC8-06F124C39AAF}"/>
              </a:ext>
            </a:extLst>
          </p:cNvPr>
          <p:cNvCxnSpPr>
            <a:cxnSpLocks/>
          </p:cNvCxnSpPr>
          <p:nvPr/>
        </p:nvCxnSpPr>
        <p:spPr>
          <a:xfrm flipH="1">
            <a:off x="6347565" y="113114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17">
            <p14:nvContentPartPr>
              <p14:cNvPr id="2167" name="Ink 2166">
                <a:extLst>
                  <a:ext uri="{FF2B5EF4-FFF2-40B4-BE49-F238E27FC236}">
                    <a16:creationId xmlns:a16="http://schemas.microsoft.com/office/drawing/2014/main" id="{D7034814-C1EE-2F44-A8EC-FB47383EF43B}"/>
                  </a:ext>
                </a:extLst>
              </p14:cNvPr>
              <p14:cNvContentPartPr/>
              <p14:nvPr/>
            </p14:nvContentPartPr>
            <p14:xfrm>
              <a:off x="6274147" y="1522854"/>
              <a:ext cx="360" cy="360"/>
            </p14:xfrm>
          </p:contentPart>
        </mc:Choice>
        <mc:Fallback xmlns="">
          <p:pic>
            <p:nvPicPr>
              <p:cNvPr id="2167" name="Ink 2166">
                <a:extLst>
                  <a:ext uri="{FF2B5EF4-FFF2-40B4-BE49-F238E27FC236}">
                    <a16:creationId xmlns:a16="http://schemas.microsoft.com/office/drawing/2014/main" id="{D7034814-C1EE-2F44-A8EC-FB47383EF43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256147" y="14148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18">
            <p14:nvContentPartPr>
              <p14:cNvPr id="2168" name="Ink 2167">
                <a:extLst>
                  <a:ext uri="{FF2B5EF4-FFF2-40B4-BE49-F238E27FC236}">
                    <a16:creationId xmlns:a16="http://schemas.microsoft.com/office/drawing/2014/main" id="{4EE57B14-B832-DF4D-811A-266E67A3E85D}"/>
                  </a:ext>
                </a:extLst>
              </p14:cNvPr>
              <p14:cNvContentPartPr/>
              <p14:nvPr/>
            </p14:nvContentPartPr>
            <p14:xfrm>
              <a:off x="6565747" y="1522854"/>
              <a:ext cx="360" cy="360"/>
            </p14:xfrm>
          </p:contentPart>
        </mc:Choice>
        <mc:Fallback xmlns="">
          <p:pic>
            <p:nvPicPr>
              <p:cNvPr id="2168" name="Ink 2167">
                <a:extLst>
                  <a:ext uri="{FF2B5EF4-FFF2-40B4-BE49-F238E27FC236}">
                    <a16:creationId xmlns:a16="http://schemas.microsoft.com/office/drawing/2014/main" id="{4EE57B14-B832-DF4D-811A-266E67A3E85D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6547747" y="141485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169" name="Straight Connector 2168">
            <a:extLst>
              <a:ext uri="{FF2B5EF4-FFF2-40B4-BE49-F238E27FC236}">
                <a16:creationId xmlns:a16="http://schemas.microsoft.com/office/drawing/2014/main" id="{DF7895FC-1509-2B45-9E7D-84A8F86BE84B}"/>
              </a:ext>
            </a:extLst>
          </p:cNvPr>
          <p:cNvCxnSpPr>
            <a:cxnSpLocks/>
          </p:cNvCxnSpPr>
          <p:nvPr/>
        </p:nvCxnSpPr>
        <p:spPr>
          <a:xfrm flipH="1">
            <a:off x="6282582" y="108579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0" name="Straight Connector 2169">
            <a:extLst>
              <a:ext uri="{FF2B5EF4-FFF2-40B4-BE49-F238E27FC236}">
                <a16:creationId xmlns:a16="http://schemas.microsoft.com/office/drawing/2014/main" id="{3DDC3CAC-6ADA-2848-A94B-3326387DBF46}"/>
              </a:ext>
            </a:extLst>
          </p:cNvPr>
          <p:cNvCxnSpPr>
            <a:cxnSpLocks/>
          </p:cNvCxnSpPr>
          <p:nvPr/>
        </p:nvCxnSpPr>
        <p:spPr>
          <a:xfrm flipH="1">
            <a:off x="6305017" y="10943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1" name="Straight Connector 2170">
            <a:extLst>
              <a:ext uri="{FF2B5EF4-FFF2-40B4-BE49-F238E27FC236}">
                <a16:creationId xmlns:a16="http://schemas.microsoft.com/office/drawing/2014/main" id="{E363CF8A-351E-7446-A9B3-2FCEE7E9085F}"/>
              </a:ext>
            </a:extLst>
          </p:cNvPr>
          <p:cNvCxnSpPr>
            <a:cxnSpLocks/>
          </p:cNvCxnSpPr>
          <p:nvPr/>
        </p:nvCxnSpPr>
        <p:spPr>
          <a:xfrm flipH="1">
            <a:off x="6341376" y="10796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2" name="Straight Connector 2171">
            <a:extLst>
              <a:ext uri="{FF2B5EF4-FFF2-40B4-BE49-F238E27FC236}">
                <a16:creationId xmlns:a16="http://schemas.microsoft.com/office/drawing/2014/main" id="{149DE30D-29E0-904C-9E25-CE3F4B8550FC}"/>
              </a:ext>
            </a:extLst>
          </p:cNvPr>
          <p:cNvCxnSpPr>
            <a:cxnSpLocks/>
          </p:cNvCxnSpPr>
          <p:nvPr/>
        </p:nvCxnSpPr>
        <p:spPr>
          <a:xfrm flipH="1">
            <a:off x="6257053" y="102777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3" name="Straight Connector 2172">
            <a:extLst>
              <a:ext uri="{FF2B5EF4-FFF2-40B4-BE49-F238E27FC236}">
                <a16:creationId xmlns:a16="http://schemas.microsoft.com/office/drawing/2014/main" id="{DE53765E-9000-654A-9A3F-48447F77BA20}"/>
              </a:ext>
            </a:extLst>
          </p:cNvPr>
          <p:cNvCxnSpPr>
            <a:cxnSpLocks/>
          </p:cNvCxnSpPr>
          <p:nvPr/>
        </p:nvCxnSpPr>
        <p:spPr>
          <a:xfrm flipH="1">
            <a:off x="6376961" y="10966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4" name="Straight Connector 2173">
            <a:extLst>
              <a:ext uri="{FF2B5EF4-FFF2-40B4-BE49-F238E27FC236}">
                <a16:creationId xmlns:a16="http://schemas.microsoft.com/office/drawing/2014/main" id="{E4E364E5-22C3-A541-BC4D-1158951A4506}"/>
              </a:ext>
            </a:extLst>
          </p:cNvPr>
          <p:cNvCxnSpPr>
            <a:cxnSpLocks/>
          </p:cNvCxnSpPr>
          <p:nvPr/>
        </p:nvCxnSpPr>
        <p:spPr>
          <a:xfrm flipH="1">
            <a:off x="6477531" y="111441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5" name="Straight Connector 2174">
            <a:extLst>
              <a:ext uri="{FF2B5EF4-FFF2-40B4-BE49-F238E27FC236}">
                <a16:creationId xmlns:a16="http://schemas.microsoft.com/office/drawing/2014/main" id="{5EFD1580-0176-1049-B975-EF79A85BDA02}"/>
              </a:ext>
            </a:extLst>
          </p:cNvPr>
          <p:cNvCxnSpPr>
            <a:cxnSpLocks/>
          </p:cNvCxnSpPr>
          <p:nvPr/>
        </p:nvCxnSpPr>
        <p:spPr>
          <a:xfrm flipH="1">
            <a:off x="6620647" y="108965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6" name="Straight Connector 2175">
            <a:extLst>
              <a:ext uri="{FF2B5EF4-FFF2-40B4-BE49-F238E27FC236}">
                <a16:creationId xmlns:a16="http://schemas.microsoft.com/office/drawing/2014/main" id="{D08B3AF3-7499-274A-ABBA-3A2A3EE6EFB8}"/>
              </a:ext>
            </a:extLst>
          </p:cNvPr>
          <p:cNvCxnSpPr>
            <a:cxnSpLocks/>
          </p:cNvCxnSpPr>
          <p:nvPr/>
        </p:nvCxnSpPr>
        <p:spPr>
          <a:xfrm flipH="1">
            <a:off x="6823331" y="111596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7" name="Straight Connector 2176">
            <a:extLst>
              <a:ext uri="{FF2B5EF4-FFF2-40B4-BE49-F238E27FC236}">
                <a16:creationId xmlns:a16="http://schemas.microsoft.com/office/drawing/2014/main" id="{2B88AE27-63AE-F44B-9E4B-0F8B0B66605F}"/>
              </a:ext>
            </a:extLst>
          </p:cNvPr>
          <p:cNvCxnSpPr>
            <a:cxnSpLocks/>
          </p:cNvCxnSpPr>
          <p:nvPr/>
        </p:nvCxnSpPr>
        <p:spPr>
          <a:xfrm flipH="1">
            <a:off x="6725084" y="109198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8" name="Straight Connector 2177">
            <a:extLst>
              <a:ext uri="{FF2B5EF4-FFF2-40B4-BE49-F238E27FC236}">
                <a16:creationId xmlns:a16="http://schemas.microsoft.com/office/drawing/2014/main" id="{ABED21CB-3021-1A48-861F-A2834BFD4EB7}"/>
              </a:ext>
            </a:extLst>
          </p:cNvPr>
          <p:cNvCxnSpPr>
            <a:cxnSpLocks/>
          </p:cNvCxnSpPr>
          <p:nvPr/>
        </p:nvCxnSpPr>
        <p:spPr>
          <a:xfrm flipH="1">
            <a:off x="6677894" y="105407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9" name="Straight Connector 2178">
            <a:extLst>
              <a:ext uri="{FF2B5EF4-FFF2-40B4-BE49-F238E27FC236}">
                <a16:creationId xmlns:a16="http://schemas.microsoft.com/office/drawing/2014/main" id="{AA2F3C7F-8CE8-9C40-8C2E-815061F43EFD}"/>
              </a:ext>
            </a:extLst>
          </p:cNvPr>
          <p:cNvCxnSpPr>
            <a:cxnSpLocks/>
          </p:cNvCxnSpPr>
          <p:nvPr/>
        </p:nvCxnSpPr>
        <p:spPr>
          <a:xfrm flipH="1">
            <a:off x="6537872" y="112215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0" name="Straight Connector 2179">
            <a:extLst>
              <a:ext uri="{FF2B5EF4-FFF2-40B4-BE49-F238E27FC236}">
                <a16:creationId xmlns:a16="http://schemas.microsoft.com/office/drawing/2014/main" id="{B22F0AC7-52EB-904B-A561-33B570A77B26}"/>
              </a:ext>
            </a:extLst>
          </p:cNvPr>
          <p:cNvCxnSpPr>
            <a:cxnSpLocks/>
          </p:cNvCxnSpPr>
          <p:nvPr/>
        </p:nvCxnSpPr>
        <p:spPr>
          <a:xfrm flipH="1">
            <a:off x="6564174" y="10796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1" name="Straight Connector 2180">
            <a:extLst>
              <a:ext uri="{FF2B5EF4-FFF2-40B4-BE49-F238E27FC236}">
                <a16:creationId xmlns:a16="http://schemas.microsoft.com/office/drawing/2014/main" id="{AB4FB20C-C817-5A41-B306-98E6D680C27C}"/>
              </a:ext>
            </a:extLst>
          </p:cNvPr>
          <p:cNvCxnSpPr>
            <a:cxnSpLocks/>
          </p:cNvCxnSpPr>
          <p:nvPr/>
        </p:nvCxnSpPr>
        <p:spPr>
          <a:xfrm flipH="1">
            <a:off x="7255003" y="106954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2" name="Straight Connector 2181">
            <a:extLst>
              <a:ext uri="{FF2B5EF4-FFF2-40B4-BE49-F238E27FC236}">
                <a16:creationId xmlns:a16="http://schemas.microsoft.com/office/drawing/2014/main" id="{A8B07525-1652-7D44-9FFA-28EAE343E4C2}"/>
              </a:ext>
            </a:extLst>
          </p:cNvPr>
          <p:cNvCxnSpPr>
            <a:cxnSpLocks/>
          </p:cNvCxnSpPr>
          <p:nvPr/>
        </p:nvCxnSpPr>
        <p:spPr>
          <a:xfrm flipH="1">
            <a:off x="7286720" y="107805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3" name="Straight Connector 2182">
            <a:extLst>
              <a:ext uri="{FF2B5EF4-FFF2-40B4-BE49-F238E27FC236}">
                <a16:creationId xmlns:a16="http://schemas.microsoft.com/office/drawing/2014/main" id="{3EA8737F-B850-544A-A9C4-53CB04A1D7AB}"/>
              </a:ext>
            </a:extLst>
          </p:cNvPr>
          <p:cNvCxnSpPr>
            <a:cxnSpLocks/>
          </p:cNvCxnSpPr>
          <p:nvPr/>
        </p:nvCxnSpPr>
        <p:spPr>
          <a:xfrm flipH="1">
            <a:off x="6499965" y="111209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19">
            <p14:nvContentPartPr>
              <p14:cNvPr id="2184" name="Ink 2183">
                <a:extLst>
                  <a:ext uri="{FF2B5EF4-FFF2-40B4-BE49-F238E27FC236}">
                    <a16:creationId xmlns:a16="http://schemas.microsoft.com/office/drawing/2014/main" id="{7DBA144C-CBB8-7349-80EC-B473C16B3672}"/>
                  </a:ext>
                </a:extLst>
              </p14:cNvPr>
              <p14:cNvContentPartPr/>
              <p14:nvPr/>
            </p14:nvContentPartPr>
            <p14:xfrm>
              <a:off x="6274147" y="1522854"/>
              <a:ext cx="360" cy="360"/>
            </p14:xfrm>
          </p:contentPart>
        </mc:Choice>
        <mc:Fallback xmlns="">
          <p:pic>
            <p:nvPicPr>
              <p:cNvPr id="2184" name="Ink 2183">
                <a:extLst>
                  <a:ext uri="{FF2B5EF4-FFF2-40B4-BE49-F238E27FC236}">
                    <a16:creationId xmlns:a16="http://schemas.microsoft.com/office/drawing/2014/main" id="{7DBA144C-CBB8-7349-80EC-B473C16B367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256147" y="14148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20">
            <p14:nvContentPartPr>
              <p14:cNvPr id="2185" name="Ink 2184">
                <a:extLst>
                  <a:ext uri="{FF2B5EF4-FFF2-40B4-BE49-F238E27FC236}">
                    <a16:creationId xmlns:a16="http://schemas.microsoft.com/office/drawing/2014/main" id="{CD73ACCB-8BB2-3A40-BF9A-CA52AC8DBD91}"/>
                  </a:ext>
                </a:extLst>
              </p14:cNvPr>
              <p14:cNvContentPartPr/>
              <p14:nvPr/>
            </p14:nvContentPartPr>
            <p14:xfrm>
              <a:off x="6565747" y="1522854"/>
              <a:ext cx="360" cy="360"/>
            </p14:xfrm>
          </p:contentPart>
        </mc:Choice>
        <mc:Fallback xmlns="">
          <p:pic>
            <p:nvPicPr>
              <p:cNvPr id="2185" name="Ink 2184">
                <a:extLst>
                  <a:ext uri="{FF2B5EF4-FFF2-40B4-BE49-F238E27FC236}">
                    <a16:creationId xmlns:a16="http://schemas.microsoft.com/office/drawing/2014/main" id="{CD73ACCB-8BB2-3A40-BF9A-CA52AC8DBD91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6547747" y="141485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186" name="Straight Connector 2185">
            <a:extLst>
              <a:ext uri="{FF2B5EF4-FFF2-40B4-BE49-F238E27FC236}">
                <a16:creationId xmlns:a16="http://schemas.microsoft.com/office/drawing/2014/main" id="{03782EC9-3C05-BE40-97B9-30F09B423970}"/>
              </a:ext>
            </a:extLst>
          </p:cNvPr>
          <p:cNvCxnSpPr>
            <a:cxnSpLocks/>
          </p:cNvCxnSpPr>
          <p:nvPr/>
        </p:nvCxnSpPr>
        <p:spPr>
          <a:xfrm flipH="1">
            <a:off x="6282582" y="108579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7" name="Straight Connector 2186">
            <a:extLst>
              <a:ext uri="{FF2B5EF4-FFF2-40B4-BE49-F238E27FC236}">
                <a16:creationId xmlns:a16="http://schemas.microsoft.com/office/drawing/2014/main" id="{7B8048C2-A3F7-9245-AD78-B6B5AEE5F4E8}"/>
              </a:ext>
            </a:extLst>
          </p:cNvPr>
          <p:cNvCxnSpPr>
            <a:cxnSpLocks/>
          </p:cNvCxnSpPr>
          <p:nvPr/>
        </p:nvCxnSpPr>
        <p:spPr>
          <a:xfrm flipH="1">
            <a:off x="6305017" y="10943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8" name="Straight Connector 2187">
            <a:extLst>
              <a:ext uri="{FF2B5EF4-FFF2-40B4-BE49-F238E27FC236}">
                <a16:creationId xmlns:a16="http://schemas.microsoft.com/office/drawing/2014/main" id="{AE9E808E-3020-6245-A9FF-57D7DBD45C9D}"/>
              </a:ext>
            </a:extLst>
          </p:cNvPr>
          <p:cNvCxnSpPr>
            <a:cxnSpLocks/>
          </p:cNvCxnSpPr>
          <p:nvPr/>
        </p:nvCxnSpPr>
        <p:spPr>
          <a:xfrm flipH="1">
            <a:off x="6341376" y="10796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9" name="Straight Connector 2188">
            <a:extLst>
              <a:ext uri="{FF2B5EF4-FFF2-40B4-BE49-F238E27FC236}">
                <a16:creationId xmlns:a16="http://schemas.microsoft.com/office/drawing/2014/main" id="{A7BDAD52-58B3-2C48-AA95-7689E2CD89D3}"/>
              </a:ext>
            </a:extLst>
          </p:cNvPr>
          <p:cNvCxnSpPr>
            <a:cxnSpLocks/>
          </p:cNvCxnSpPr>
          <p:nvPr/>
        </p:nvCxnSpPr>
        <p:spPr>
          <a:xfrm flipH="1">
            <a:off x="6257053" y="102777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0" name="Straight Connector 2189">
            <a:extLst>
              <a:ext uri="{FF2B5EF4-FFF2-40B4-BE49-F238E27FC236}">
                <a16:creationId xmlns:a16="http://schemas.microsoft.com/office/drawing/2014/main" id="{9BB01C52-9CB7-C94F-9942-E26151B9B10A}"/>
              </a:ext>
            </a:extLst>
          </p:cNvPr>
          <p:cNvCxnSpPr>
            <a:cxnSpLocks/>
          </p:cNvCxnSpPr>
          <p:nvPr/>
        </p:nvCxnSpPr>
        <p:spPr>
          <a:xfrm flipH="1">
            <a:off x="6376961" y="10966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1" name="Straight Connector 2190">
            <a:extLst>
              <a:ext uri="{FF2B5EF4-FFF2-40B4-BE49-F238E27FC236}">
                <a16:creationId xmlns:a16="http://schemas.microsoft.com/office/drawing/2014/main" id="{066C3F2C-1DD3-2644-94B5-8451AE392F96}"/>
              </a:ext>
            </a:extLst>
          </p:cNvPr>
          <p:cNvCxnSpPr>
            <a:cxnSpLocks/>
          </p:cNvCxnSpPr>
          <p:nvPr/>
        </p:nvCxnSpPr>
        <p:spPr>
          <a:xfrm flipH="1">
            <a:off x="6477531" y="111441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2" name="Straight Connector 2191">
            <a:extLst>
              <a:ext uri="{FF2B5EF4-FFF2-40B4-BE49-F238E27FC236}">
                <a16:creationId xmlns:a16="http://schemas.microsoft.com/office/drawing/2014/main" id="{847BBD9E-7B4E-1D40-9CD5-60FDAAE3A96A}"/>
              </a:ext>
            </a:extLst>
          </p:cNvPr>
          <p:cNvCxnSpPr>
            <a:cxnSpLocks/>
          </p:cNvCxnSpPr>
          <p:nvPr/>
        </p:nvCxnSpPr>
        <p:spPr>
          <a:xfrm flipH="1">
            <a:off x="6620647" y="108965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3" name="Straight Connector 2192">
            <a:extLst>
              <a:ext uri="{FF2B5EF4-FFF2-40B4-BE49-F238E27FC236}">
                <a16:creationId xmlns:a16="http://schemas.microsoft.com/office/drawing/2014/main" id="{3933C6AE-EDF5-E94C-9174-079C3F023E8A}"/>
              </a:ext>
            </a:extLst>
          </p:cNvPr>
          <p:cNvCxnSpPr>
            <a:cxnSpLocks/>
          </p:cNvCxnSpPr>
          <p:nvPr/>
        </p:nvCxnSpPr>
        <p:spPr>
          <a:xfrm flipH="1">
            <a:off x="6823331" y="111596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4" name="Straight Connector 2193">
            <a:extLst>
              <a:ext uri="{FF2B5EF4-FFF2-40B4-BE49-F238E27FC236}">
                <a16:creationId xmlns:a16="http://schemas.microsoft.com/office/drawing/2014/main" id="{55BFD40A-B082-334F-BDAA-70A8A9E5C502}"/>
              </a:ext>
            </a:extLst>
          </p:cNvPr>
          <p:cNvCxnSpPr>
            <a:cxnSpLocks/>
          </p:cNvCxnSpPr>
          <p:nvPr/>
        </p:nvCxnSpPr>
        <p:spPr>
          <a:xfrm flipH="1">
            <a:off x="6725084" y="109198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5" name="Straight Connector 2194">
            <a:extLst>
              <a:ext uri="{FF2B5EF4-FFF2-40B4-BE49-F238E27FC236}">
                <a16:creationId xmlns:a16="http://schemas.microsoft.com/office/drawing/2014/main" id="{72FC5F7E-D8CD-9342-9E9C-94D9E6C61F17}"/>
              </a:ext>
            </a:extLst>
          </p:cNvPr>
          <p:cNvCxnSpPr>
            <a:cxnSpLocks/>
          </p:cNvCxnSpPr>
          <p:nvPr/>
        </p:nvCxnSpPr>
        <p:spPr>
          <a:xfrm flipH="1">
            <a:off x="6677894" y="105407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6" name="Straight Connector 2195">
            <a:extLst>
              <a:ext uri="{FF2B5EF4-FFF2-40B4-BE49-F238E27FC236}">
                <a16:creationId xmlns:a16="http://schemas.microsoft.com/office/drawing/2014/main" id="{A02A45E2-FD9B-964E-87F6-F1CEFC4CF21B}"/>
              </a:ext>
            </a:extLst>
          </p:cNvPr>
          <p:cNvCxnSpPr>
            <a:cxnSpLocks/>
          </p:cNvCxnSpPr>
          <p:nvPr/>
        </p:nvCxnSpPr>
        <p:spPr>
          <a:xfrm flipH="1">
            <a:off x="6537872" y="112215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7" name="Straight Connector 2196">
            <a:extLst>
              <a:ext uri="{FF2B5EF4-FFF2-40B4-BE49-F238E27FC236}">
                <a16:creationId xmlns:a16="http://schemas.microsoft.com/office/drawing/2014/main" id="{3AD5F27F-A5D7-F346-88E2-8AB9C924BF5D}"/>
              </a:ext>
            </a:extLst>
          </p:cNvPr>
          <p:cNvCxnSpPr>
            <a:cxnSpLocks/>
          </p:cNvCxnSpPr>
          <p:nvPr/>
        </p:nvCxnSpPr>
        <p:spPr>
          <a:xfrm flipH="1">
            <a:off x="6564174" y="10796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8" name="Straight Connector 2197">
            <a:extLst>
              <a:ext uri="{FF2B5EF4-FFF2-40B4-BE49-F238E27FC236}">
                <a16:creationId xmlns:a16="http://schemas.microsoft.com/office/drawing/2014/main" id="{A64874C8-0E84-894C-8FF3-A2FDF4EDF3E6}"/>
              </a:ext>
            </a:extLst>
          </p:cNvPr>
          <p:cNvCxnSpPr>
            <a:cxnSpLocks/>
          </p:cNvCxnSpPr>
          <p:nvPr/>
        </p:nvCxnSpPr>
        <p:spPr>
          <a:xfrm flipH="1">
            <a:off x="7255003" y="106954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9" name="Straight Connector 2198">
            <a:extLst>
              <a:ext uri="{FF2B5EF4-FFF2-40B4-BE49-F238E27FC236}">
                <a16:creationId xmlns:a16="http://schemas.microsoft.com/office/drawing/2014/main" id="{55D21054-1A94-2247-A01C-DA4BB5AF4782}"/>
              </a:ext>
            </a:extLst>
          </p:cNvPr>
          <p:cNvCxnSpPr>
            <a:cxnSpLocks/>
          </p:cNvCxnSpPr>
          <p:nvPr/>
        </p:nvCxnSpPr>
        <p:spPr>
          <a:xfrm flipH="1">
            <a:off x="7286720" y="107805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0" name="Straight Connector 2199">
            <a:extLst>
              <a:ext uri="{FF2B5EF4-FFF2-40B4-BE49-F238E27FC236}">
                <a16:creationId xmlns:a16="http://schemas.microsoft.com/office/drawing/2014/main" id="{C7E96364-9D5B-3E4C-8899-32E15D7661E0}"/>
              </a:ext>
            </a:extLst>
          </p:cNvPr>
          <p:cNvCxnSpPr>
            <a:cxnSpLocks/>
          </p:cNvCxnSpPr>
          <p:nvPr/>
        </p:nvCxnSpPr>
        <p:spPr>
          <a:xfrm flipH="1">
            <a:off x="6499965" y="111209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21">
            <p14:nvContentPartPr>
              <p14:cNvPr id="2201" name="Ink 2200">
                <a:extLst>
                  <a:ext uri="{FF2B5EF4-FFF2-40B4-BE49-F238E27FC236}">
                    <a16:creationId xmlns:a16="http://schemas.microsoft.com/office/drawing/2014/main" id="{8EBF425F-7DD6-CB4C-9ADD-FB751D443DDE}"/>
                  </a:ext>
                </a:extLst>
              </p14:cNvPr>
              <p14:cNvContentPartPr/>
              <p14:nvPr/>
            </p14:nvContentPartPr>
            <p14:xfrm>
              <a:off x="6426547" y="1503804"/>
              <a:ext cx="360" cy="360"/>
            </p14:xfrm>
          </p:contentPart>
        </mc:Choice>
        <mc:Fallback xmlns="">
          <p:pic>
            <p:nvPicPr>
              <p:cNvPr id="2201" name="Ink 2200">
                <a:extLst>
                  <a:ext uri="{FF2B5EF4-FFF2-40B4-BE49-F238E27FC236}">
                    <a16:creationId xmlns:a16="http://schemas.microsoft.com/office/drawing/2014/main" id="{8EBF425F-7DD6-CB4C-9ADD-FB751D443DDE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6408547" y="13958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22">
            <p14:nvContentPartPr>
              <p14:cNvPr id="2202" name="Ink 2201">
                <a:extLst>
                  <a:ext uri="{FF2B5EF4-FFF2-40B4-BE49-F238E27FC236}">
                    <a16:creationId xmlns:a16="http://schemas.microsoft.com/office/drawing/2014/main" id="{35921777-6059-8845-B5AE-793AD71C6D0E}"/>
                  </a:ext>
                </a:extLst>
              </p14:cNvPr>
              <p14:cNvContentPartPr/>
              <p14:nvPr/>
            </p14:nvContentPartPr>
            <p14:xfrm>
              <a:off x="6718147" y="1503804"/>
              <a:ext cx="360" cy="360"/>
            </p14:xfrm>
          </p:contentPart>
        </mc:Choice>
        <mc:Fallback xmlns="">
          <p:pic>
            <p:nvPicPr>
              <p:cNvPr id="2202" name="Ink 2201">
                <a:extLst>
                  <a:ext uri="{FF2B5EF4-FFF2-40B4-BE49-F238E27FC236}">
                    <a16:creationId xmlns:a16="http://schemas.microsoft.com/office/drawing/2014/main" id="{35921777-6059-8845-B5AE-793AD71C6D0E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6700147" y="139580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203" name="Straight Connector 2202">
            <a:extLst>
              <a:ext uri="{FF2B5EF4-FFF2-40B4-BE49-F238E27FC236}">
                <a16:creationId xmlns:a16="http://schemas.microsoft.com/office/drawing/2014/main" id="{63B4E354-4B6B-0F4E-9297-E4AB77F1ED40}"/>
              </a:ext>
            </a:extLst>
          </p:cNvPr>
          <p:cNvCxnSpPr>
            <a:cxnSpLocks/>
          </p:cNvCxnSpPr>
          <p:nvPr/>
        </p:nvCxnSpPr>
        <p:spPr>
          <a:xfrm flipH="1">
            <a:off x="6434982" y="106674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4" name="Straight Connector 2203">
            <a:extLst>
              <a:ext uri="{FF2B5EF4-FFF2-40B4-BE49-F238E27FC236}">
                <a16:creationId xmlns:a16="http://schemas.microsoft.com/office/drawing/2014/main" id="{862781BF-47C9-0D43-85FD-C0B86682F3C9}"/>
              </a:ext>
            </a:extLst>
          </p:cNvPr>
          <p:cNvCxnSpPr>
            <a:cxnSpLocks/>
          </p:cNvCxnSpPr>
          <p:nvPr/>
        </p:nvCxnSpPr>
        <p:spPr>
          <a:xfrm flipH="1">
            <a:off x="6457417" y="10752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5" name="Straight Connector 2204">
            <a:extLst>
              <a:ext uri="{FF2B5EF4-FFF2-40B4-BE49-F238E27FC236}">
                <a16:creationId xmlns:a16="http://schemas.microsoft.com/office/drawing/2014/main" id="{1E542115-DC4C-014F-BF6B-835D649FAD4A}"/>
              </a:ext>
            </a:extLst>
          </p:cNvPr>
          <p:cNvCxnSpPr>
            <a:cxnSpLocks/>
          </p:cNvCxnSpPr>
          <p:nvPr/>
        </p:nvCxnSpPr>
        <p:spPr>
          <a:xfrm flipH="1">
            <a:off x="6493776" y="10605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6" name="Straight Connector 2205">
            <a:extLst>
              <a:ext uri="{FF2B5EF4-FFF2-40B4-BE49-F238E27FC236}">
                <a16:creationId xmlns:a16="http://schemas.microsoft.com/office/drawing/2014/main" id="{FD45C0D6-53E1-5146-9184-4F3FE0E061F4}"/>
              </a:ext>
            </a:extLst>
          </p:cNvPr>
          <p:cNvCxnSpPr>
            <a:cxnSpLocks/>
          </p:cNvCxnSpPr>
          <p:nvPr/>
        </p:nvCxnSpPr>
        <p:spPr>
          <a:xfrm flipH="1">
            <a:off x="6409453" y="100872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7" name="Straight Connector 2206">
            <a:extLst>
              <a:ext uri="{FF2B5EF4-FFF2-40B4-BE49-F238E27FC236}">
                <a16:creationId xmlns:a16="http://schemas.microsoft.com/office/drawing/2014/main" id="{43CEBC1D-1048-D947-934B-ED9716F51B4F}"/>
              </a:ext>
            </a:extLst>
          </p:cNvPr>
          <p:cNvCxnSpPr>
            <a:cxnSpLocks/>
          </p:cNvCxnSpPr>
          <p:nvPr/>
        </p:nvCxnSpPr>
        <p:spPr>
          <a:xfrm flipH="1">
            <a:off x="6529361" y="10775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8" name="Straight Connector 2207">
            <a:extLst>
              <a:ext uri="{FF2B5EF4-FFF2-40B4-BE49-F238E27FC236}">
                <a16:creationId xmlns:a16="http://schemas.microsoft.com/office/drawing/2014/main" id="{699B6963-2131-2D43-A57A-74CF40D59D37}"/>
              </a:ext>
            </a:extLst>
          </p:cNvPr>
          <p:cNvCxnSpPr>
            <a:cxnSpLocks/>
          </p:cNvCxnSpPr>
          <p:nvPr/>
        </p:nvCxnSpPr>
        <p:spPr>
          <a:xfrm flipH="1">
            <a:off x="6629931" y="109536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9" name="Straight Connector 2208">
            <a:extLst>
              <a:ext uri="{FF2B5EF4-FFF2-40B4-BE49-F238E27FC236}">
                <a16:creationId xmlns:a16="http://schemas.microsoft.com/office/drawing/2014/main" id="{AF1B188D-C610-7C4E-BAB0-2667ABDC8B81}"/>
              </a:ext>
            </a:extLst>
          </p:cNvPr>
          <p:cNvCxnSpPr>
            <a:cxnSpLocks/>
          </p:cNvCxnSpPr>
          <p:nvPr/>
        </p:nvCxnSpPr>
        <p:spPr>
          <a:xfrm flipH="1">
            <a:off x="6773047" y="107060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0" name="Straight Connector 2209">
            <a:extLst>
              <a:ext uri="{FF2B5EF4-FFF2-40B4-BE49-F238E27FC236}">
                <a16:creationId xmlns:a16="http://schemas.microsoft.com/office/drawing/2014/main" id="{3CB2D93F-21FA-6845-997D-44FE54C2571F}"/>
              </a:ext>
            </a:extLst>
          </p:cNvPr>
          <p:cNvCxnSpPr>
            <a:cxnSpLocks/>
          </p:cNvCxnSpPr>
          <p:nvPr/>
        </p:nvCxnSpPr>
        <p:spPr>
          <a:xfrm flipH="1">
            <a:off x="6975731" y="109691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1" name="Straight Connector 2210">
            <a:extLst>
              <a:ext uri="{FF2B5EF4-FFF2-40B4-BE49-F238E27FC236}">
                <a16:creationId xmlns:a16="http://schemas.microsoft.com/office/drawing/2014/main" id="{C5353B28-8735-7A48-A5E1-A4959989261E}"/>
              </a:ext>
            </a:extLst>
          </p:cNvPr>
          <p:cNvCxnSpPr>
            <a:cxnSpLocks/>
          </p:cNvCxnSpPr>
          <p:nvPr/>
        </p:nvCxnSpPr>
        <p:spPr>
          <a:xfrm flipH="1">
            <a:off x="6877484" y="107293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2" name="Straight Connector 2211">
            <a:extLst>
              <a:ext uri="{FF2B5EF4-FFF2-40B4-BE49-F238E27FC236}">
                <a16:creationId xmlns:a16="http://schemas.microsoft.com/office/drawing/2014/main" id="{D7880DC6-3FE3-3748-88E7-59A9C1AAB039}"/>
              </a:ext>
            </a:extLst>
          </p:cNvPr>
          <p:cNvCxnSpPr>
            <a:cxnSpLocks/>
          </p:cNvCxnSpPr>
          <p:nvPr/>
        </p:nvCxnSpPr>
        <p:spPr>
          <a:xfrm flipH="1">
            <a:off x="6830294" y="103502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3" name="Straight Connector 2212">
            <a:extLst>
              <a:ext uri="{FF2B5EF4-FFF2-40B4-BE49-F238E27FC236}">
                <a16:creationId xmlns:a16="http://schemas.microsoft.com/office/drawing/2014/main" id="{F01356CA-1A42-C544-9E91-998A414DCBB1}"/>
              </a:ext>
            </a:extLst>
          </p:cNvPr>
          <p:cNvCxnSpPr>
            <a:cxnSpLocks/>
          </p:cNvCxnSpPr>
          <p:nvPr/>
        </p:nvCxnSpPr>
        <p:spPr>
          <a:xfrm flipH="1">
            <a:off x="6690272" y="110310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4" name="Straight Connector 2213">
            <a:extLst>
              <a:ext uri="{FF2B5EF4-FFF2-40B4-BE49-F238E27FC236}">
                <a16:creationId xmlns:a16="http://schemas.microsoft.com/office/drawing/2014/main" id="{13A31066-AF3F-1F49-9332-EB91FD5B7B92}"/>
              </a:ext>
            </a:extLst>
          </p:cNvPr>
          <p:cNvCxnSpPr>
            <a:cxnSpLocks/>
          </p:cNvCxnSpPr>
          <p:nvPr/>
        </p:nvCxnSpPr>
        <p:spPr>
          <a:xfrm flipH="1">
            <a:off x="6716574" y="10605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5" name="Straight Connector 2214">
            <a:extLst>
              <a:ext uri="{FF2B5EF4-FFF2-40B4-BE49-F238E27FC236}">
                <a16:creationId xmlns:a16="http://schemas.microsoft.com/office/drawing/2014/main" id="{93A2F61B-AEFD-7440-8847-784FFA9B6BE7}"/>
              </a:ext>
            </a:extLst>
          </p:cNvPr>
          <p:cNvCxnSpPr>
            <a:cxnSpLocks/>
          </p:cNvCxnSpPr>
          <p:nvPr/>
        </p:nvCxnSpPr>
        <p:spPr>
          <a:xfrm flipH="1">
            <a:off x="7407403" y="105049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6" name="Straight Connector 2215">
            <a:extLst>
              <a:ext uri="{FF2B5EF4-FFF2-40B4-BE49-F238E27FC236}">
                <a16:creationId xmlns:a16="http://schemas.microsoft.com/office/drawing/2014/main" id="{4255D784-A439-CA46-A02A-9C22EB5DF49B}"/>
              </a:ext>
            </a:extLst>
          </p:cNvPr>
          <p:cNvCxnSpPr>
            <a:cxnSpLocks/>
          </p:cNvCxnSpPr>
          <p:nvPr/>
        </p:nvCxnSpPr>
        <p:spPr>
          <a:xfrm flipH="1">
            <a:off x="7439120" y="105900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7" name="Straight Connector 2216">
            <a:extLst>
              <a:ext uri="{FF2B5EF4-FFF2-40B4-BE49-F238E27FC236}">
                <a16:creationId xmlns:a16="http://schemas.microsoft.com/office/drawing/2014/main" id="{F8C5E36A-4579-B64E-B080-E26788D9436B}"/>
              </a:ext>
            </a:extLst>
          </p:cNvPr>
          <p:cNvCxnSpPr>
            <a:cxnSpLocks/>
          </p:cNvCxnSpPr>
          <p:nvPr/>
        </p:nvCxnSpPr>
        <p:spPr>
          <a:xfrm flipH="1">
            <a:off x="6652365" y="109304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8" name="Straight Connector 2217">
            <a:extLst>
              <a:ext uri="{FF2B5EF4-FFF2-40B4-BE49-F238E27FC236}">
                <a16:creationId xmlns:a16="http://schemas.microsoft.com/office/drawing/2014/main" id="{78ABCB11-82D9-054B-AA26-D6CB923E3E09}"/>
              </a:ext>
            </a:extLst>
          </p:cNvPr>
          <p:cNvCxnSpPr>
            <a:cxnSpLocks/>
          </p:cNvCxnSpPr>
          <p:nvPr/>
        </p:nvCxnSpPr>
        <p:spPr>
          <a:xfrm flipH="1">
            <a:off x="7267831" y="1071511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23">
            <p14:nvContentPartPr>
              <p14:cNvPr id="2219" name="Ink 2218">
                <a:extLst>
                  <a:ext uri="{FF2B5EF4-FFF2-40B4-BE49-F238E27FC236}">
                    <a16:creationId xmlns:a16="http://schemas.microsoft.com/office/drawing/2014/main" id="{E705A933-16D8-FC47-93D4-7988457157CF}"/>
                  </a:ext>
                </a:extLst>
              </p14:cNvPr>
              <p14:cNvContentPartPr/>
              <p14:nvPr/>
            </p14:nvContentPartPr>
            <p14:xfrm>
              <a:off x="6375247" y="1580004"/>
              <a:ext cx="360" cy="360"/>
            </p14:xfrm>
          </p:contentPart>
        </mc:Choice>
        <mc:Fallback xmlns="">
          <p:pic>
            <p:nvPicPr>
              <p:cNvPr id="2219" name="Ink 2218">
                <a:extLst>
                  <a:ext uri="{FF2B5EF4-FFF2-40B4-BE49-F238E27FC236}">
                    <a16:creationId xmlns:a16="http://schemas.microsoft.com/office/drawing/2014/main" id="{E705A933-16D8-FC47-93D4-7988457157CF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6357247" y="14720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24">
            <p14:nvContentPartPr>
              <p14:cNvPr id="2220" name="Ink 2219">
                <a:extLst>
                  <a:ext uri="{FF2B5EF4-FFF2-40B4-BE49-F238E27FC236}">
                    <a16:creationId xmlns:a16="http://schemas.microsoft.com/office/drawing/2014/main" id="{29E53C24-7280-1F48-B6A6-2E597327F68F}"/>
                  </a:ext>
                </a:extLst>
              </p14:cNvPr>
              <p14:cNvContentPartPr/>
              <p14:nvPr/>
            </p14:nvContentPartPr>
            <p14:xfrm>
              <a:off x="6236047" y="1560954"/>
              <a:ext cx="360" cy="360"/>
            </p14:xfrm>
          </p:contentPart>
        </mc:Choice>
        <mc:Fallback xmlns="">
          <p:pic>
            <p:nvPicPr>
              <p:cNvPr id="2220" name="Ink 2219">
                <a:extLst>
                  <a:ext uri="{FF2B5EF4-FFF2-40B4-BE49-F238E27FC236}">
                    <a16:creationId xmlns:a16="http://schemas.microsoft.com/office/drawing/2014/main" id="{29E53C24-7280-1F48-B6A6-2E597327F68F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218047" y="14529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25">
            <p14:nvContentPartPr>
              <p14:cNvPr id="2221" name="Ink 2220">
                <a:extLst>
                  <a:ext uri="{FF2B5EF4-FFF2-40B4-BE49-F238E27FC236}">
                    <a16:creationId xmlns:a16="http://schemas.microsoft.com/office/drawing/2014/main" id="{DD7D9660-CC5C-4447-B868-83E1750067E8}"/>
                  </a:ext>
                </a:extLst>
              </p14:cNvPr>
              <p14:cNvContentPartPr/>
              <p14:nvPr/>
            </p14:nvContentPartPr>
            <p14:xfrm>
              <a:off x="6527647" y="1560954"/>
              <a:ext cx="360" cy="360"/>
            </p14:xfrm>
          </p:contentPart>
        </mc:Choice>
        <mc:Fallback xmlns="">
          <p:pic>
            <p:nvPicPr>
              <p:cNvPr id="2221" name="Ink 2220">
                <a:extLst>
                  <a:ext uri="{FF2B5EF4-FFF2-40B4-BE49-F238E27FC236}">
                    <a16:creationId xmlns:a16="http://schemas.microsoft.com/office/drawing/2014/main" id="{DD7D9660-CC5C-4447-B868-83E1750067E8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6509647" y="14529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26">
            <p14:nvContentPartPr>
              <p14:cNvPr id="2222" name="Ink 2221">
                <a:extLst>
                  <a:ext uri="{FF2B5EF4-FFF2-40B4-BE49-F238E27FC236}">
                    <a16:creationId xmlns:a16="http://schemas.microsoft.com/office/drawing/2014/main" id="{0D29689D-E5EC-2147-94EA-A576D78F589E}"/>
                  </a:ext>
                </a:extLst>
              </p14:cNvPr>
              <p14:cNvContentPartPr/>
              <p14:nvPr/>
            </p14:nvContentPartPr>
            <p14:xfrm>
              <a:off x="6236047" y="1560954"/>
              <a:ext cx="360" cy="360"/>
            </p14:xfrm>
          </p:contentPart>
        </mc:Choice>
        <mc:Fallback xmlns="">
          <p:pic>
            <p:nvPicPr>
              <p:cNvPr id="2222" name="Ink 2221">
                <a:extLst>
                  <a:ext uri="{FF2B5EF4-FFF2-40B4-BE49-F238E27FC236}">
                    <a16:creationId xmlns:a16="http://schemas.microsoft.com/office/drawing/2014/main" id="{0D29689D-E5EC-2147-94EA-A576D78F589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218047" y="14529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27">
            <p14:nvContentPartPr>
              <p14:cNvPr id="2223" name="Ink 2222">
                <a:extLst>
                  <a:ext uri="{FF2B5EF4-FFF2-40B4-BE49-F238E27FC236}">
                    <a16:creationId xmlns:a16="http://schemas.microsoft.com/office/drawing/2014/main" id="{A4BD2E40-86C6-D749-9ED8-6D912D836A8A}"/>
                  </a:ext>
                </a:extLst>
              </p14:cNvPr>
              <p14:cNvContentPartPr/>
              <p14:nvPr/>
            </p14:nvContentPartPr>
            <p14:xfrm>
              <a:off x="6527647" y="1560954"/>
              <a:ext cx="360" cy="360"/>
            </p14:xfrm>
          </p:contentPart>
        </mc:Choice>
        <mc:Fallback xmlns="">
          <p:pic>
            <p:nvPicPr>
              <p:cNvPr id="2223" name="Ink 2222">
                <a:extLst>
                  <a:ext uri="{FF2B5EF4-FFF2-40B4-BE49-F238E27FC236}">
                    <a16:creationId xmlns:a16="http://schemas.microsoft.com/office/drawing/2014/main" id="{A4BD2E40-86C6-D749-9ED8-6D912D836A8A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6509647" y="14529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28">
            <p14:nvContentPartPr>
              <p14:cNvPr id="2224" name="Ink 2223">
                <a:extLst>
                  <a:ext uri="{FF2B5EF4-FFF2-40B4-BE49-F238E27FC236}">
                    <a16:creationId xmlns:a16="http://schemas.microsoft.com/office/drawing/2014/main" id="{28BDE6DC-B9C1-F247-A8F4-79AEA3FA966B}"/>
                  </a:ext>
                </a:extLst>
              </p14:cNvPr>
              <p14:cNvContentPartPr/>
              <p14:nvPr/>
            </p14:nvContentPartPr>
            <p14:xfrm>
              <a:off x="6388447" y="1541904"/>
              <a:ext cx="360" cy="360"/>
            </p14:xfrm>
          </p:contentPart>
        </mc:Choice>
        <mc:Fallback xmlns="">
          <p:pic>
            <p:nvPicPr>
              <p:cNvPr id="2224" name="Ink 2223">
                <a:extLst>
                  <a:ext uri="{FF2B5EF4-FFF2-40B4-BE49-F238E27FC236}">
                    <a16:creationId xmlns:a16="http://schemas.microsoft.com/office/drawing/2014/main" id="{28BDE6DC-B9C1-F247-A8F4-79AEA3FA966B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6370447" y="14339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29">
            <p14:nvContentPartPr>
              <p14:cNvPr id="2225" name="Ink 2224">
                <a:extLst>
                  <a:ext uri="{FF2B5EF4-FFF2-40B4-BE49-F238E27FC236}">
                    <a16:creationId xmlns:a16="http://schemas.microsoft.com/office/drawing/2014/main" id="{ECD82104-F15C-4A43-8BE2-1CA5CED1DF31}"/>
                  </a:ext>
                </a:extLst>
              </p14:cNvPr>
              <p14:cNvContentPartPr/>
              <p14:nvPr/>
            </p14:nvContentPartPr>
            <p14:xfrm>
              <a:off x="6680047" y="1541904"/>
              <a:ext cx="360" cy="360"/>
            </p14:xfrm>
          </p:contentPart>
        </mc:Choice>
        <mc:Fallback xmlns="">
          <p:pic>
            <p:nvPicPr>
              <p:cNvPr id="2225" name="Ink 2224">
                <a:extLst>
                  <a:ext uri="{FF2B5EF4-FFF2-40B4-BE49-F238E27FC236}">
                    <a16:creationId xmlns:a16="http://schemas.microsoft.com/office/drawing/2014/main" id="{ECD82104-F15C-4A43-8BE2-1CA5CED1DF31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6662047" y="14339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30">
            <p14:nvContentPartPr>
              <p14:cNvPr id="2226" name="Ink 2225">
                <a:extLst>
                  <a:ext uri="{FF2B5EF4-FFF2-40B4-BE49-F238E27FC236}">
                    <a16:creationId xmlns:a16="http://schemas.microsoft.com/office/drawing/2014/main" id="{C589121D-E79A-F84C-BC4C-02E4D8F8F3DB}"/>
                  </a:ext>
                </a:extLst>
              </p14:cNvPr>
              <p14:cNvContentPartPr/>
              <p14:nvPr/>
            </p14:nvContentPartPr>
            <p14:xfrm flipV="1">
              <a:off x="2170907" y="1559010"/>
              <a:ext cx="3575085" cy="49469"/>
            </p14:xfrm>
          </p:contentPart>
        </mc:Choice>
        <mc:Fallback xmlns="">
          <p:pic>
            <p:nvPicPr>
              <p:cNvPr id="2226" name="Ink 2225">
                <a:extLst>
                  <a:ext uri="{FF2B5EF4-FFF2-40B4-BE49-F238E27FC236}">
                    <a16:creationId xmlns:a16="http://schemas.microsoft.com/office/drawing/2014/main" id="{C589121D-E79A-F84C-BC4C-02E4D8F8F3DB}"/>
                  </a:ext>
                </a:extLst>
              </p:cNvPr>
              <p:cNvPicPr/>
              <p:nvPr/>
            </p:nvPicPr>
            <p:blipFill>
              <a:blip r:embed="rId631"/>
              <a:stretch>
                <a:fillRect/>
              </a:stretch>
            </p:blipFill>
            <p:spPr>
              <a:xfrm>
                <a:off x="2132752" y="1521012"/>
                <a:ext cx="3651036" cy="125106"/>
              </a:xfrm>
              <a:prstGeom prst="rect">
                <a:avLst/>
              </a:prstGeom>
            </p:spPr>
          </p:pic>
        </mc:Fallback>
      </mc:AlternateContent>
      <p:cxnSp>
        <p:nvCxnSpPr>
          <p:cNvPr id="2227" name="Straight Connector 2226">
            <a:extLst>
              <a:ext uri="{FF2B5EF4-FFF2-40B4-BE49-F238E27FC236}">
                <a16:creationId xmlns:a16="http://schemas.microsoft.com/office/drawing/2014/main" id="{D70FF5F3-6D30-D540-9FC1-B2C8C7DB9E1D}"/>
              </a:ext>
            </a:extLst>
          </p:cNvPr>
          <p:cNvCxnSpPr>
            <a:cxnSpLocks/>
          </p:cNvCxnSpPr>
          <p:nvPr/>
        </p:nvCxnSpPr>
        <p:spPr>
          <a:xfrm flipH="1">
            <a:off x="6156453" y="1113996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8" name="Straight Connector 2227">
            <a:extLst>
              <a:ext uri="{FF2B5EF4-FFF2-40B4-BE49-F238E27FC236}">
                <a16:creationId xmlns:a16="http://schemas.microsoft.com/office/drawing/2014/main" id="{4A3FA160-370C-6A49-A8D4-3ECC750D7CE5}"/>
              </a:ext>
            </a:extLst>
          </p:cNvPr>
          <p:cNvCxnSpPr>
            <a:cxnSpLocks/>
          </p:cNvCxnSpPr>
          <p:nvPr/>
        </p:nvCxnSpPr>
        <p:spPr>
          <a:xfrm flipH="1">
            <a:off x="6188170" y="1122505"/>
            <a:ext cx="143890" cy="440954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9" name="Straight Connector 2228">
            <a:extLst>
              <a:ext uri="{FF2B5EF4-FFF2-40B4-BE49-F238E27FC236}">
                <a16:creationId xmlns:a16="http://schemas.microsoft.com/office/drawing/2014/main" id="{98B4B4EE-0A8E-3F41-9AD6-ECA895BA1C4F}"/>
              </a:ext>
            </a:extLst>
          </p:cNvPr>
          <p:cNvCxnSpPr>
            <a:cxnSpLocks/>
          </p:cNvCxnSpPr>
          <p:nvPr/>
        </p:nvCxnSpPr>
        <p:spPr>
          <a:xfrm flipH="1">
            <a:off x="5877181" y="114136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0" name="Straight Connector 2229">
            <a:extLst>
              <a:ext uri="{FF2B5EF4-FFF2-40B4-BE49-F238E27FC236}">
                <a16:creationId xmlns:a16="http://schemas.microsoft.com/office/drawing/2014/main" id="{E360E4AC-5093-784D-9F94-23408E3E3DEE}"/>
              </a:ext>
            </a:extLst>
          </p:cNvPr>
          <p:cNvCxnSpPr>
            <a:cxnSpLocks/>
          </p:cNvCxnSpPr>
          <p:nvPr/>
        </p:nvCxnSpPr>
        <p:spPr>
          <a:xfrm flipH="1">
            <a:off x="5778934" y="111738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1" name="Straight Connector 2230">
            <a:extLst>
              <a:ext uri="{FF2B5EF4-FFF2-40B4-BE49-F238E27FC236}">
                <a16:creationId xmlns:a16="http://schemas.microsoft.com/office/drawing/2014/main" id="{E9093E94-F050-EB4C-8F97-EFFE4C4F5A98}"/>
              </a:ext>
            </a:extLst>
          </p:cNvPr>
          <p:cNvCxnSpPr>
            <a:cxnSpLocks/>
          </p:cNvCxnSpPr>
          <p:nvPr/>
        </p:nvCxnSpPr>
        <p:spPr>
          <a:xfrm flipH="1">
            <a:off x="5877181" y="114136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2" name="Straight Connector 2231">
            <a:extLst>
              <a:ext uri="{FF2B5EF4-FFF2-40B4-BE49-F238E27FC236}">
                <a16:creationId xmlns:a16="http://schemas.microsoft.com/office/drawing/2014/main" id="{2881E658-2959-3E47-9745-B7D5C48CFFF7}"/>
              </a:ext>
            </a:extLst>
          </p:cNvPr>
          <p:cNvCxnSpPr>
            <a:cxnSpLocks/>
          </p:cNvCxnSpPr>
          <p:nvPr/>
        </p:nvCxnSpPr>
        <p:spPr>
          <a:xfrm flipH="1">
            <a:off x="5778934" y="111738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32">
            <p14:nvContentPartPr>
              <p14:cNvPr id="2233" name="Ink 2232">
                <a:extLst>
                  <a:ext uri="{FF2B5EF4-FFF2-40B4-BE49-F238E27FC236}">
                    <a16:creationId xmlns:a16="http://schemas.microsoft.com/office/drawing/2014/main" id="{7985B50F-B67E-7C48-9B9F-4D1C7DFF07F5}"/>
                  </a:ext>
                </a:extLst>
              </p14:cNvPr>
              <p14:cNvContentPartPr/>
              <p14:nvPr/>
            </p14:nvContentPartPr>
            <p14:xfrm>
              <a:off x="5771997" y="1529204"/>
              <a:ext cx="360" cy="360"/>
            </p14:xfrm>
          </p:contentPart>
        </mc:Choice>
        <mc:Fallback xmlns="">
          <p:pic>
            <p:nvPicPr>
              <p:cNvPr id="2233" name="Ink 2232">
                <a:extLst>
                  <a:ext uri="{FF2B5EF4-FFF2-40B4-BE49-F238E27FC236}">
                    <a16:creationId xmlns:a16="http://schemas.microsoft.com/office/drawing/2014/main" id="{7985B50F-B67E-7C48-9B9F-4D1C7DFF07F5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5753997" y="142120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234" name="Straight Connector 2233">
            <a:extLst>
              <a:ext uri="{FF2B5EF4-FFF2-40B4-BE49-F238E27FC236}">
                <a16:creationId xmlns:a16="http://schemas.microsoft.com/office/drawing/2014/main" id="{7E83870E-F955-834D-8752-7E16F2F7606D}"/>
              </a:ext>
            </a:extLst>
          </p:cNvPr>
          <p:cNvCxnSpPr>
            <a:cxnSpLocks/>
          </p:cNvCxnSpPr>
          <p:nvPr/>
        </p:nvCxnSpPr>
        <p:spPr>
          <a:xfrm flipH="1">
            <a:off x="5826897" y="109600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5" name="Straight Connector 2234">
            <a:extLst>
              <a:ext uri="{FF2B5EF4-FFF2-40B4-BE49-F238E27FC236}">
                <a16:creationId xmlns:a16="http://schemas.microsoft.com/office/drawing/2014/main" id="{FEE394E7-DD34-384B-8994-DABB4B8321EA}"/>
              </a:ext>
            </a:extLst>
          </p:cNvPr>
          <p:cNvCxnSpPr>
            <a:cxnSpLocks/>
          </p:cNvCxnSpPr>
          <p:nvPr/>
        </p:nvCxnSpPr>
        <p:spPr>
          <a:xfrm flipH="1">
            <a:off x="6029581" y="112231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6" name="Straight Connector 2235">
            <a:extLst>
              <a:ext uri="{FF2B5EF4-FFF2-40B4-BE49-F238E27FC236}">
                <a16:creationId xmlns:a16="http://schemas.microsoft.com/office/drawing/2014/main" id="{B85AAF39-D0D1-914B-A549-95C52CEFBF02}"/>
              </a:ext>
            </a:extLst>
          </p:cNvPr>
          <p:cNvCxnSpPr>
            <a:cxnSpLocks/>
          </p:cNvCxnSpPr>
          <p:nvPr/>
        </p:nvCxnSpPr>
        <p:spPr>
          <a:xfrm flipH="1">
            <a:off x="5931334" y="109833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7" name="Straight Connector 2236">
            <a:extLst>
              <a:ext uri="{FF2B5EF4-FFF2-40B4-BE49-F238E27FC236}">
                <a16:creationId xmlns:a16="http://schemas.microsoft.com/office/drawing/2014/main" id="{4CEB901F-3775-5949-A575-FCE5141F72E9}"/>
              </a:ext>
            </a:extLst>
          </p:cNvPr>
          <p:cNvCxnSpPr>
            <a:cxnSpLocks/>
          </p:cNvCxnSpPr>
          <p:nvPr/>
        </p:nvCxnSpPr>
        <p:spPr>
          <a:xfrm flipH="1">
            <a:off x="5884144" y="106042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8" name="Straight Connector 2237">
            <a:extLst>
              <a:ext uri="{FF2B5EF4-FFF2-40B4-BE49-F238E27FC236}">
                <a16:creationId xmlns:a16="http://schemas.microsoft.com/office/drawing/2014/main" id="{45D8E60D-F247-9B41-880D-EFAFCB8475E8}"/>
              </a:ext>
            </a:extLst>
          </p:cNvPr>
          <p:cNvCxnSpPr>
            <a:cxnSpLocks/>
          </p:cNvCxnSpPr>
          <p:nvPr/>
        </p:nvCxnSpPr>
        <p:spPr>
          <a:xfrm flipH="1">
            <a:off x="5770424" y="10859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33">
            <p14:nvContentPartPr>
              <p14:cNvPr id="2239" name="Ink 2238">
                <a:extLst>
                  <a:ext uri="{FF2B5EF4-FFF2-40B4-BE49-F238E27FC236}">
                    <a16:creationId xmlns:a16="http://schemas.microsoft.com/office/drawing/2014/main" id="{1E4FAF19-D85A-2141-A755-22DB6AC3B485}"/>
                  </a:ext>
                </a:extLst>
              </p14:cNvPr>
              <p14:cNvContentPartPr/>
              <p14:nvPr/>
            </p14:nvContentPartPr>
            <p14:xfrm>
              <a:off x="3238347" y="1541904"/>
              <a:ext cx="360" cy="360"/>
            </p14:xfrm>
          </p:contentPart>
        </mc:Choice>
        <mc:Fallback xmlns="">
          <p:pic>
            <p:nvPicPr>
              <p:cNvPr id="2239" name="Ink 2238">
                <a:extLst>
                  <a:ext uri="{FF2B5EF4-FFF2-40B4-BE49-F238E27FC236}">
                    <a16:creationId xmlns:a16="http://schemas.microsoft.com/office/drawing/2014/main" id="{1E4FAF19-D85A-2141-A755-22DB6AC3B485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3220347" y="143390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240" name="Straight Connector 2239">
            <a:extLst>
              <a:ext uri="{FF2B5EF4-FFF2-40B4-BE49-F238E27FC236}">
                <a16:creationId xmlns:a16="http://schemas.microsoft.com/office/drawing/2014/main" id="{C00424DB-1907-B84F-AAFD-16D4B927105E}"/>
              </a:ext>
            </a:extLst>
          </p:cNvPr>
          <p:cNvCxnSpPr>
            <a:cxnSpLocks/>
          </p:cNvCxnSpPr>
          <p:nvPr/>
        </p:nvCxnSpPr>
        <p:spPr>
          <a:xfrm flipH="1">
            <a:off x="2977617" y="11133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1" name="Straight Connector 2240">
            <a:extLst>
              <a:ext uri="{FF2B5EF4-FFF2-40B4-BE49-F238E27FC236}">
                <a16:creationId xmlns:a16="http://schemas.microsoft.com/office/drawing/2014/main" id="{052346EB-ABDA-6642-8ACE-7F10E7E1DD4D}"/>
              </a:ext>
            </a:extLst>
          </p:cNvPr>
          <p:cNvCxnSpPr>
            <a:cxnSpLocks/>
          </p:cNvCxnSpPr>
          <p:nvPr/>
        </p:nvCxnSpPr>
        <p:spPr>
          <a:xfrm flipH="1">
            <a:off x="3013976" y="10986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2" name="Straight Connector 2241">
            <a:extLst>
              <a:ext uri="{FF2B5EF4-FFF2-40B4-BE49-F238E27FC236}">
                <a16:creationId xmlns:a16="http://schemas.microsoft.com/office/drawing/2014/main" id="{C66B1B76-E1C5-1C42-9021-DF2BC7C37023}"/>
              </a:ext>
            </a:extLst>
          </p:cNvPr>
          <p:cNvCxnSpPr>
            <a:cxnSpLocks/>
          </p:cNvCxnSpPr>
          <p:nvPr/>
        </p:nvCxnSpPr>
        <p:spPr>
          <a:xfrm flipH="1">
            <a:off x="3049561" y="11156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3" name="Straight Connector 2242">
            <a:extLst>
              <a:ext uri="{FF2B5EF4-FFF2-40B4-BE49-F238E27FC236}">
                <a16:creationId xmlns:a16="http://schemas.microsoft.com/office/drawing/2014/main" id="{21345EAB-2BE4-524E-A449-B0ABCE3CE68B}"/>
              </a:ext>
            </a:extLst>
          </p:cNvPr>
          <p:cNvCxnSpPr>
            <a:cxnSpLocks/>
          </p:cNvCxnSpPr>
          <p:nvPr/>
        </p:nvCxnSpPr>
        <p:spPr>
          <a:xfrm flipH="1">
            <a:off x="3150131" y="113346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4" name="Straight Connector 2243">
            <a:extLst>
              <a:ext uri="{FF2B5EF4-FFF2-40B4-BE49-F238E27FC236}">
                <a16:creationId xmlns:a16="http://schemas.microsoft.com/office/drawing/2014/main" id="{9F607E12-6EA9-E94E-AC9D-EDA58CD77D5A}"/>
              </a:ext>
            </a:extLst>
          </p:cNvPr>
          <p:cNvCxnSpPr>
            <a:cxnSpLocks/>
          </p:cNvCxnSpPr>
          <p:nvPr/>
        </p:nvCxnSpPr>
        <p:spPr>
          <a:xfrm flipH="1">
            <a:off x="3293247" y="110870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5" name="Straight Connector 2244">
            <a:extLst>
              <a:ext uri="{FF2B5EF4-FFF2-40B4-BE49-F238E27FC236}">
                <a16:creationId xmlns:a16="http://schemas.microsoft.com/office/drawing/2014/main" id="{25F101AD-22BF-F746-9ED2-B2859E927DBE}"/>
              </a:ext>
            </a:extLst>
          </p:cNvPr>
          <p:cNvCxnSpPr>
            <a:cxnSpLocks/>
          </p:cNvCxnSpPr>
          <p:nvPr/>
        </p:nvCxnSpPr>
        <p:spPr>
          <a:xfrm flipH="1">
            <a:off x="3397684" y="111103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6" name="Straight Connector 2245">
            <a:extLst>
              <a:ext uri="{FF2B5EF4-FFF2-40B4-BE49-F238E27FC236}">
                <a16:creationId xmlns:a16="http://schemas.microsoft.com/office/drawing/2014/main" id="{69064C69-9977-F047-BE36-980FA0BC4E9C}"/>
              </a:ext>
            </a:extLst>
          </p:cNvPr>
          <p:cNvCxnSpPr>
            <a:cxnSpLocks/>
          </p:cNvCxnSpPr>
          <p:nvPr/>
        </p:nvCxnSpPr>
        <p:spPr>
          <a:xfrm flipH="1">
            <a:off x="3350494" y="107312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7" name="Straight Connector 2246">
            <a:extLst>
              <a:ext uri="{FF2B5EF4-FFF2-40B4-BE49-F238E27FC236}">
                <a16:creationId xmlns:a16="http://schemas.microsoft.com/office/drawing/2014/main" id="{A7EE2703-DC7A-2E4E-8883-240D4DCCEBB7}"/>
              </a:ext>
            </a:extLst>
          </p:cNvPr>
          <p:cNvCxnSpPr>
            <a:cxnSpLocks/>
          </p:cNvCxnSpPr>
          <p:nvPr/>
        </p:nvCxnSpPr>
        <p:spPr>
          <a:xfrm flipH="1">
            <a:off x="3210472" y="114120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8" name="Straight Connector 2247">
            <a:extLst>
              <a:ext uri="{FF2B5EF4-FFF2-40B4-BE49-F238E27FC236}">
                <a16:creationId xmlns:a16="http://schemas.microsoft.com/office/drawing/2014/main" id="{70C0F0C4-6A6F-EE40-9247-F6D70488B0E2}"/>
              </a:ext>
            </a:extLst>
          </p:cNvPr>
          <p:cNvCxnSpPr>
            <a:cxnSpLocks/>
          </p:cNvCxnSpPr>
          <p:nvPr/>
        </p:nvCxnSpPr>
        <p:spPr>
          <a:xfrm flipH="1">
            <a:off x="3236774" y="10986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9" name="Straight Connector 2248">
            <a:extLst>
              <a:ext uri="{FF2B5EF4-FFF2-40B4-BE49-F238E27FC236}">
                <a16:creationId xmlns:a16="http://schemas.microsoft.com/office/drawing/2014/main" id="{E5805932-EBE9-D447-B55C-A8817015BC03}"/>
              </a:ext>
            </a:extLst>
          </p:cNvPr>
          <p:cNvCxnSpPr>
            <a:cxnSpLocks/>
          </p:cNvCxnSpPr>
          <p:nvPr/>
        </p:nvCxnSpPr>
        <p:spPr>
          <a:xfrm flipH="1">
            <a:off x="3172565" y="113114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34">
            <p14:nvContentPartPr>
              <p14:cNvPr id="2250" name="Ink 2249">
                <a:extLst>
                  <a:ext uri="{FF2B5EF4-FFF2-40B4-BE49-F238E27FC236}">
                    <a16:creationId xmlns:a16="http://schemas.microsoft.com/office/drawing/2014/main" id="{1B811894-9DD4-0E40-8D0D-EC3D73D1DC47}"/>
                  </a:ext>
                </a:extLst>
              </p14:cNvPr>
              <p14:cNvContentPartPr/>
              <p14:nvPr/>
            </p14:nvContentPartPr>
            <p14:xfrm>
              <a:off x="3099147" y="1522854"/>
              <a:ext cx="360" cy="360"/>
            </p14:xfrm>
          </p:contentPart>
        </mc:Choice>
        <mc:Fallback xmlns="">
          <p:pic>
            <p:nvPicPr>
              <p:cNvPr id="2250" name="Ink 2249">
                <a:extLst>
                  <a:ext uri="{FF2B5EF4-FFF2-40B4-BE49-F238E27FC236}">
                    <a16:creationId xmlns:a16="http://schemas.microsoft.com/office/drawing/2014/main" id="{1B811894-9DD4-0E40-8D0D-EC3D73D1DC47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3081147" y="14148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35">
            <p14:nvContentPartPr>
              <p14:cNvPr id="2251" name="Ink 2250">
                <a:extLst>
                  <a:ext uri="{FF2B5EF4-FFF2-40B4-BE49-F238E27FC236}">
                    <a16:creationId xmlns:a16="http://schemas.microsoft.com/office/drawing/2014/main" id="{84584760-DE54-8E4D-AA82-9A66A500F2C8}"/>
                  </a:ext>
                </a:extLst>
              </p14:cNvPr>
              <p14:cNvContentPartPr/>
              <p14:nvPr/>
            </p14:nvContentPartPr>
            <p14:xfrm>
              <a:off x="3390747" y="1522854"/>
              <a:ext cx="360" cy="360"/>
            </p14:xfrm>
          </p:contentPart>
        </mc:Choice>
        <mc:Fallback xmlns="">
          <p:pic>
            <p:nvPicPr>
              <p:cNvPr id="2251" name="Ink 2250">
                <a:extLst>
                  <a:ext uri="{FF2B5EF4-FFF2-40B4-BE49-F238E27FC236}">
                    <a16:creationId xmlns:a16="http://schemas.microsoft.com/office/drawing/2014/main" id="{84584760-DE54-8E4D-AA82-9A66A500F2C8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3372747" y="141485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252" name="Straight Connector 2251">
            <a:extLst>
              <a:ext uri="{FF2B5EF4-FFF2-40B4-BE49-F238E27FC236}">
                <a16:creationId xmlns:a16="http://schemas.microsoft.com/office/drawing/2014/main" id="{69763A5D-4024-7F41-B452-10F98FB74B8C}"/>
              </a:ext>
            </a:extLst>
          </p:cNvPr>
          <p:cNvCxnSpPr>
            <a:cxnSpLocks/>
          </p:cNvCxnSpPr>
          <p:nvPr/>
        </p:nvCxnSpPr>
        <p:spPr>
          <a:xfrm flipH="1">
            <a:off x="3107582" y="108579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3" name="Straight Connector 2252">
            <a:extLst>
              <a:ext uri="{FF2B5EF4-FFF2-40B4-BE49-F238E27FC236}">
                <a16:creationId xmlns:a16="http://schemas.microsoft.com/office/drawing/2014/main" id="{C127BCC1-F224-7748-8B63-289E08EBAFDE}"/>
              </a:ext>
            </a:extLst>
          </p:cNvPr>
          <p:cNvCxnSpPr>
            <a:cxnSpLocks/>
          </p:cNvCxnSpPr>
          <p:nvPr/>
        </p:nvCxnSpPr>
        <p:spPr>
          <a:xfrm flipH="1">
            <a:off x="3130017" y="10943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4" name="Straight Connector 2253">
            <a:extLst>
              <a:ext uri="{FF2B5EF4-FFF2-40B4-BE49-F238E27FC236}">
                <a16:creationId xmlns:a16="http://schemas.microsoft.com/office/drawing/2014/main" id="{D4604D28-3E97-4448-B241-D1E98E86E7E4}"/>
              </a:ext>
            </a:extLst>
          </p:cNvPr>
          <p:cNvCxnSpPr>
            <a:cxnSpLocks/>
          </p:cNvCxnSpPr>
          <p:nvPr/>
        </p:nvCxnSpPr>
        <p:spPr>
          <a:xfrm flipH="1">
            <a:off x="3166376" y="10796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5" name="Straight Connector 2254">
            <a:extLst>
              <a:ext uri="{FF2B5EF4-FFF2-40B4-BE49-F238E27FC236}">
                <a16:creationId xmlns:a16="http://schemas.microsoft.com/office/drawing/2014/main" id="{A2298BD2-25F1-AF4A-B8A4-A93E1D35FB2D}"/>
              </a:ext>
            </a:extLst>
          </p:cNvPr>
          <p:cNvCxnSpPr>
            <a:cxnSpLocks/>
          </p:cNvCxnSpPr>
          <p:nvPr/>
        </p:nvCxnSpPr>
        <p:spPr>
          <a:xfrm flipH="1">
            <a:off x="3082053" y="102777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6" name="Straight Connector 2255">
            <a:extLst>
              <a:ext uri="{FF2B5EF4-FFF2-40B4-BE49-F238E27FC236}">
                <a16:creationId xmlns:a16="http://schemas.microsoft.com/office/drawing/2014/main" id="{DD28C4D5-24EB-BD44-A91E-73C0B7F342B0}"/>
              </a:ext>
            </a:extLst>
          </p:cNvPr>
          <p:cNvCxnSpPr>
            <a:cxnSpLocks/>
          </p:cNvCxnSpPr>
          <p:nvPr/>
        </p:nvCxnSpPr>
        <p:spPr>
          <a:xfrm flipH="1">
            <a:off x="3201961" y="10966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7" name="Straight Connector 2256">
            <a:extLst>
              <a:ext uri="{FF2B5EF4-FFF2-40B4-BE49-F238E27FC236}">
                <a16:creationId xmlns:a16="http://schemas.microsoft.com/office/drawing/2014/main" id="{3AC27E59-9E48-5141-B678-E304BF75401E}"/>
              </a:ext>
            </a:extLst>
          </p:cNvPr>
          <p:cNvCxnSpPr>
            <a:cxnSpLocks/>
          </p:cNvCxnSpPr>
          <p:nvPr/>
        </p:nvCxnSpPr>
        <p:spPr>
          <a:xfrm flipH="1">
            <a:off x="3302531" y="111441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8" name="Straight Connector 2257">
            <a:extLst>
              <a:ext uri="{FF2B5EF4-FFF2-40B4-BE49-F238E27FC236}">
                <a16:creationId xmlns:a16="http://schemas.microsoft.com/office/drawing/2014/main" id="{F135F16A-18C6-BD44-B0D0-56368EF7EDBE}"/>
              </a:ext>
            </a:extLst>
          </p:cNvPr>
          <p:cNvCxnSpPr>
            <a:cxnSpLocks/>
          </p:cNvCxnSpPr>
          <p:nvPr/>
        </p:nvCxnSpPr>
        <p:spPr>
          <a:xfrm flipH="1">
            <a:off x="3362872" y="112215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9" name="Straight Connector 2258">
            <a:extLst>
              <a:ext uri="{FF2B5EF4-FFF2-40B4-BE49-F238E27FC236}">
                <a16:creationId xmlns:a16="http://schemas.microsoft.com/office/drawing/2014/main" id="{0B0E90AD-76F0-384E-99DC-EA908E380601}"/>
              </a:ext>
            </a:extLst>
          </p:cNvPr>
          <p:cNvCxnSpPr>
            <a:cxnSpLocks/>
          </p:cNvCxnSpPr>
          <p:nvPr/>
        </p:nvCxnSpPr>
        <p:spPr>
          <a:xfrm flipH="1">
            <a:off x="3389174" y="10796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0" name="Straight Connector 2259">
            <a:extLst>
              <a:ext uri="{FF2B5EF4-FFF2-40B4-BE49-F238E27FC236}">
                <a16:creationId xmlns:a16="http://schemas.microsoft.com/office/drawing/2014/main" id="{0864721D-8331-6242-A89F-8D654E22014C}"/>
              </a:ext>
            </a:extLst>
          </p:cNvPr>
          <p:cNvCxnSpPr>
            <a:cxnSpLocks/>
          </p:cNvCxnSpPr>
          <p:nvPr/>
        </p:nvCxnSpPr>
        <p:spPr>
          <a:xfrm flipH="1">
            <a:off x="3324965" y="111209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36">
            <p14:nvContentPartPr>
              <p14:cNvPr id="2261" name="Ink 2260">
                <a:extLst>
                  <a:ext uri="{FF2B5EF4-FFF2-40B4-BE49-F238E27FC236}">
                    <a16:creationId xmlns:a16="http://schemas.microsoft.com/office/drawing/2014/main" id="{EC3E24ED-618A-9840-801D-9506FBBEDB13}"/>
                  </a:ext>
                </a:extLst>
              </p14:cNvPr>
              <p14:cNvContentPartPr/>
              <p14:nvPr/>
            </p14:nvContentPartPr>
            <p14:xfrm>
              <a:off x="3200247" y="1580004"/>
              <a:ext cx="360" cy="360"/>
            </p14:xfrm>
          </p:contentPart>
        </mc:Choice>
        <mc:Fallback xmlns="">
          <p:pic>
            <p:nvPicPr>
              <p:cNvPr id="2261" name="Ink 2260">
                <a:extLst>
                  <a:ext uri="{FF2B5EF4-FFF2-40B4-BE49-F238E27FC236}">
                    <a16:creationId xmlns:a16="http://schemas.microsoft.com/office/drawing/2014/main" id="{EC3E24ED-618A-9840-801D-9506FBBEDB13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3182247" y="14720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37">
            <p14:nvContentPartPr>
              <p14:cNvPr id="2262" name="Ink 2261">
                <a:extLst>
                  <a:ext uri="{FF2B5EF4-FFF2-40B4-BE49-F238E27FC236}">
                    <a16:creationId xmlns:a16="http://schemas.microsoft.com/office/drawing/2014/main" id="{0FED359B-D9A6-C841-B0DE-244B323E293B}"/>
                  </a:ext>
                </a:extLst>
              </p14:cNvPr>
              <p14:cNvContentPartPr/>
              <p14:nvPr/>
            </p14:nvContentPartPr>
            <p14:xfrm>
              <a:off x="3061047" y="1560954"/>
              <a:ext cx="360" cy="360"/>
            </p14:xfrm>
          </p:contentPart>
        </mc:Choice>
        <mc:Fallback xmlns="">
          <p:pic>
            <p:nvPicPr>
              <p:cNvPr id="2262" name="Ink 2261">
                <a:extLst>
                  <a:ext uri="{FF2B5EF4-FFF2-40B4-BE49-F238E27FC236}">
                    <a16:creationId xmlns:a16="http://schemas.microsoft.com/office/drawing/2014/main" id="{0FED359B-D9A6-C841-B0DE-244B323E293B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3043047" y="14529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38">
            <p14:nvContentPartPr>
              <p14:cNvPr id="2263" name="Ink 2262">
                <a:extLst>
                  <a:ext uri="{FF2B5EF4-FFF2-40B4-BE49-F238E27FC236}">
                    <a16:creationId xmlns:a16="http://schemas.microsoft.com/office/drawing/2014/main" id="{09F31C80-07B0-3344-9991-92D06DE5EDE0}"/>
                  </a:ext>
                </a:extLst>
              </p14:cNvPr>
              <p14:cNvContentPartPr/>
              <p14:nvPr/>
            </p14:nvContentPartPr>
            <p14:xfrm>
              <a:off x="3352647" y="1560954"/>
              <a:ext cx="360" cy="360"/>
            </p14:xfrm>
          </p:contentPart>
        </mc:Choice>
        <mc:Fallback xmlns="">
          <p:pic>
            <p:nvPicPr>
              <p:cNvPr id="2263" name="Ink 2262">
                <a:extLst>
                  <a:ext uri="{FF2B5EF4-FFF2-40B4-BE49-F238E27FC236}">
                    <a16:creationId xmlns:a16="http://schemas.microsoft.com/office/drawing/2014/main" id="{09F31C80-07B0-3344-9991-92D06DE5EDE0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3334647" y="14529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39">
            <p14:nvContentPartPr>
              <p14:cNvPr id="2264" name="Ink 2263">
                <a:extLst>
                  <a:ext uri="{FF2B5EF4-FFF2-40B4-BE49-F238E27FC236}">
                    <a16:creationId xmlns:a16="http://schemas.microsoft.com/office/drawing/2014/main" id="{38C7D95B-5D5A-A64C-9974-D6AE9B16A5F9}"/>
                  </a:ext>
                </a:extLst>
              </p14:cNvPr>
              <p14:cNvContentPartPr/>
              <p14:nvPr/>
            </p14:nvContentPartPr>
            <p14:xfrm>
              <a:off x="2596997" y="1535554"/>
              <a:ext cx="360" cy="360"/>
            </p14:xfrm>
          </p:contentPart>
        </mc:Choice>
        <mc:Fallback xmlns="">
          <p:pic>
            <p:nvPicPr>
              <p:cNvPr id="2264" name="Ink 2263">
                <a:extLst>
                  <a:ext uri="{FF2B5EF4-FFF2-40B4-BE49-F238E27FC236}">
                    <a16:creationId xmlns:a16="http://schemas.microsoft.com/office/drawing/2014/main" id="{38C7D95B-5D5A-A64C-9974-D6AE9B16A5F9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2578997" y="142755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265" name="Straight Connector 2264">
            <a:extLst>
              <a:ext uri="{FF2B5EF4-FFF2-40B4-BE49-F238E27FC236}">
                <a16:creationId xmlns:a16="http://schemas.microsoft.com/office/drawing/2014/main" id="{39147DB8-CFE4-0C41-ABCF-4BBC00EDDFE9}"/>
              </a:ext>
            </a:extLst>
          </p:cNvPr>
          <p:cNvCxnSpPr>
            <a:cxnSpLocks/>
          </p:cNvCxnSpPr>
          <p:nvPr/>
        </p:nvCxnSpPr>
        <p:spPr>
          <a:xfrm flipH="1">
            <a:off x="2336267" y="11070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6" name="Straight Connector 2265">
            <a:extLst>
              <a:ext uri="{FF2B5EF4-FFF2-40B4-BE49-F238E27FC236}">
                <a16:creationId xmlns:a16="http://schemas.microsoft.com/office/drawing/2014/main" id="{81C6374A-B3CE-414F-8BF2-AAE4603FF6BD}"/>
              </a:ext>
            </a:extLst>
          </p:cNvPr>
          <p:cNvCxnSpPr>
            <a:cxnSpLocks/>
          </p:cNvCxnSpPr>
          <p:nvPr/>
        </p:nvCxnSpPr>
        <p:spPr>
          <a:xfrm flipH="1">
            <a:off x="2372626" y="10923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7" name="Straight Connector 2266">
            <a:extLst>
              <a:ext uri="{FF2B5EF4-FFF2-40B4-BE49-F238E27FC236}">
                <a16:creationId xmlns:a16="http://schemas.microsoft.com/office/drawing/2014/main" id="{71CC6F82-1506-E84A-ACDE-DB6865710F29}"/>
              </a:ext>
            </a:extLst>
          </p:cNvPr>
          <p:cNvCxnSpPr>
            <a:cxnSpLocks/>
          </p:cNvCxnSpPr>
          <p:nvPr/>
        </p:nvCxnSpPr>
        <p:spPr>
          <a:xfrm flipH="1">
            <a:off x="2408211" y="11093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8" name="Straight Connector 2267">
            <a:extLst>
              <a:ext uri="{FF2B5EF4-FFF2-40B4-BE49-F238E27FC236}">
                <a16:creationId xmlns:a16="http://schemas.microsoft.com/office/drawing/2014/main" id="{9A03AA25-3414-454C-8B9E-9F2744521C96}"/>
              </a:ext>
            </a:extLst>
          </p:cNvPr>
          <p:cNvCxnSpPr>
            <a:cxnSpLocks/>
          </p:cNvCxnSpPr>
          <p:nvPr/>
        </p:nvCxnSpPr>
        <p:spPr>
          <a:xfrm flipH="1">
            <a:off x="2508781" y="112711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9" name="Straight Connector 2268">
            <a:extLst>
              <a:ext uri="{FF2B5EF4-FFF2-40B4-BE49-F238E27FC236}">
                <a16:creationId xmlns:a16="http://schemas.microsoft.com/office/drawing/2014/main" id="{83527408-639D-8642-91FD-BE511764F43A}"/>
              </a:ext>
            </a:extLst>
          </p:cNvPr>
          <p:cNvCxnSpPr>
            <a:cxnSpLocks/>
          </p:cNvCxnSpPr>
          <p:nvPr/>
        </p:nvCxnSpPr>
        <p:spPr>
          <a:xfrm flipH="1">
            <a:off x="2651897" y="110235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0" name="Straight Connector 2269">
            <a:extLst>
              <a:ext uri="{FF2B5EF4-FFF2-40B4-BE49-F238E27FC236}">
                <a16:creationId xmlns:a16="http://schemas.microsoft.com/office/drawing/2014/main" id="{24E3A3DF-57BB-5540-BC11-C0EF7FBE24B5}"/>
              </a:ext>
            </a:extLst>
          </p:cNvPr>
          <p:cNvCxnSpPr>
            <a:cxnSpLocks/>
          </p:cNvCxnSpPr>
          <p:nvPr/>
        </p:nvCxnSpPr>
        <p:spPr>
          <a:xfrm flipH="1">
            <a:off x="2756334" y="110468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1" name="Straight Connector 2270">
            <a:extLst>
              <a:ext uri="{FF2B5EF4-FFF2-40B4-BE49-F238E27FC236}">
                <a16:creationId xmlns:a16="http://schemas.microsoft.com/office/drawing/2014/main" id="{A8435F42-643B-474D-9A41-545196AE3304}"/>
              </a:ext>
            </a:extLst>
          </p:cNvPr>
          <p:cNvCxnSpPr>
            <a:cxnSpLocks/>
          </p:cNvCxnSpPr>
          <p:nvPr/>
        </p:nvCxnSpPr>
        <p:spPr>
          <a:xfrm flipH="1">
            <a:off x="2709144" y="106677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2" name="Straight Connector 2271">
            <a:extLst>
              <a:ext uri="{FF2B5EF4-FFF2-40B4-BE49-F238E27FC236}">
                <a16:creationId xmlns:a16="http://schemas.microsoft.com/office/drawing/2014/main" id="{D7D7AFC0-4F04-1D4D-AF1D-ED437A3D7C13}"/>
              </a:ext>
            </a:extLst>
          </p:cNvPr>
          <p:cNvCxnSpPr>
            <a:cxnSpLocks/>
          </p:cNvCxnSpPr>
          <p:nvPr/>
        </p:nvCxnSpPr>
        <p:spPr>
          <a:xfrm flipH="1">
            <a:off x="2569122" y="113485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3" name="Straight Connector 2272">
            <a:extLst>
              <a:ext uri="{FF2B5EF4-FFF2-40B4-BE49-F238E27FC236}">
                <a16:creationId xmlns:a16="http://schemas.microsoft.com/office/drawing/2014/main" id="{841E0DF5-B752-C24F-95DD-9843C5C834B2}"/>
              </a:ext>
            </a:extLst>
          </p:cNvPr>
          <p:cNvCxnSpPr>
            <a:cxnSpLocks/>
          </p:cNvCxnSpPr>
          <p:nvPr/>
        </p:nvCxnSpPr>
        <p:spPr>
          <a:xfrm flipH="1">
            <a:off x="2595424" y="10923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4" name="Straight Connector 2273">
            <a:extLst>
              <a:ext uri="{FF2B5EF4-FFF2-40B4-BE49-F238E27FC236}">
                <a16:creationId xmlns:a16="http://schemas.microsoft.com/office/drawing/2014/main" id="{3E6EFB88-B52C-364D-94F4-CD66490E5D0D}"/>
              </a:ext>
            </a:extLst>
          </p:cNvPr>
          <p:cNvCxnSpPr>
            <a:cxnSpLocks/>
          </p:cNvCxnSpPr>
          <p:nvPr/>
        </p:nvCxnSpPr>
        <p:spPr>
          <a:xfrm flipH="1">
            <a:off x="2531215" y="112479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40">
            <p14:nvContentPartPr>
              <p14:cNvPr id="2275" name="Ink 2274">
                <a:extLst>
                  <a:ext uri="{FF2B5EF4-FFF2-40B4-BE49-F238E27FC236}">
                    <a16:creationId xmlns:a16="http://schemas.microsoft.com/office/drawing/2014/main" id="{7D3112F6-0B26-224A-A6FE-F0A1803030B1}"/>
                  </a:ext>
                </a:extLst>
              </p14:cNvPr>
              <p14:cNvContentPartPr/>
              <p14:nvPr/>
            </p14:nvContentPartPr>
            <p14:xfrm>
              <a:off x="2457797" y="1516504"/>
              <a:ext cx="360" cy="360"/>
            </p14:xfrm>
          </p:contentPart>
        </mc:Choice>
        <mc:Fallback xmlns="">
          <p:pic>
            <p:nvPicPr>
              <p:cNvPr id="2275" name="Ink 2274">
                <a:extLst>
                  <a:ext uri="{FF2B5EF4-FFF2-40B4-BE49-F238E27FC236}">
                    <a16:creationId xmlns:a16="http://schemas.microsoft.com/office/drawing/2014/main" id="{7D3112F6-0B26-224A-A6FE-F0A1803030B1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2439797" y="14085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41">
            <p14:nvContentPartPr>
              <p14:cNvPr id="2276" name="Ink 2275">
                <a:extLst>
                  <a:ext uri="{FF2B5EF4-FFF2-40B4-BE49-F238E27FC236}">
                    <a16:creationId xmlns:a16="http://schemas.microsoft.com/office/drawing/2014/main" id="{7FD079A9-A5C1-F64A-8F6A-4CE184A80E87}"/>
                  </a:ext>
                </a:extLst>
              </p14:cNvPr>
              <p14:cNvContentPartPr/>
              <p14:nvPr/>
            </p14:nvContentPartPr>
            <p14:xfrm>
              <a:off x="2749397" y="1516504"/>
              <a:ext cx="360" cy="360"/>
            </p14:xfrm>
          </p:contentPart>
        </mc:Choice>
        <mc:Fallback xmlns="">
          <p:pic>
            <p:nvPicPr>
              <p:cNvPr id="2276" name="Ink 2275">
                <a:extLst>
                  <a:ext uri="{FF2B5EF4-FFF2-40B4-BE49-F238E27FC236}">
                    <a16:creationId xmlns:a16="http://schemas.microsoft.com/office/drawing/2014/main" id="{7FD079A9-A5C1-F64A-8F6A-4CE184A80E87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2731397" y="140850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277" name="Straight Connector 2276">
            <a:extLst>
              <a:ext uri="{FF2B5EF4-FFF2-40B4-BE49-F238E27FC236}">
                <a16:creationId xmlns:a16="http://schemas.microsoft.com/office/drawing/2014/main" id="{1957C7C3-B3D3-D04E-9324-191AE7819986}"/>
              </a:ext>
            </a:extLst>
          </p:cNvPr>
          <p:cNvCxnSpPr>
            <a:cxnSpLocks/>
          </p:cNvCxnSpPr>
          <p:nvPr/>
        </p:nvCxnSpPr>
        <p:spPr>
          <a:xfrm flipH="1">
            <a:off x="2466232" y="107944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8" name="Straight Connector 2277">
            <a:extLst>
              <a:ext uri="{FF2B5EF4-FFF2-40B4-BE49-F238E27FC236}">
                <a16:creationId xmlns:a16="http://schemas.microsoft.com/office/drawing/2014/main" id="{9EB3F4F7-1F11-3040-AD8F-C8C00667B902}"/>
              </a:ext>
            </a:extLst>
          </p:cNvPr>
          <p:cNvCxnSpPr>
            <a:cxnSpLocks/>
          </p:cNvCxnSpPr>
          <p:nvPr/>
        </p:nvCxnSpPr>
        <p:spPr>
          <a:xfrm flipH="1">
            <a:off x="2488667" y="10879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9" name="Straight Connector 2278">
            <a:extLst>
              <a:ext uri="{FF2B5EF4-FFF2-40B4-BE49-F238E27FC236}">
                <a16:creationId xmlns:a16="http://schemas.microsoft.com/office/drawing/2014/main" id="{DDA8DC71-3A98-8F4F-A3A2-D2D10F0EC9C2}"/>
              </a:ext>
            </a:extLst>
          </p:cNvPr>
          <p:cNvCxnSpPr>
            <a:cxnSpLocks/>
          </p:cNvCxnSpPr>
          <p:nvPr/>
        </p:nvCxnSpPr>
        <p:spPr>
          <a:xfrm flipH="1">
            <a:off x="2525026" y="10732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0" name="Straight Connector 2279">
            <a:extLst>
              <a:ext uri="{FF2B5EF4-FFF2-40B4-BE49-F238E27FC236}">
                <a16:creationId xmlns:a16="http://schemas.microsoft.com/office/drawing/2014/main" id="{BE6BA1C5-24E9-4A46-B5A5-A2F7BCD128AB}"/>
              </a:ext>
            </a:extLst>
          </p:cNvPr>
          <p:cNvCxnSpPr>
            <a:cxnSpLocks/>
          </p:cNvCxnSpPr>
          <p:nvPr/>
        </p:nvCxnSpPr>
        <p:spPr>
          <a:xfrm flipH="1">
            <a:off x="2440703" y="102142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1" name="Straight Connector 2280">
            <a:extLst>
              <a:ext uri="{FF2B5EF4-FFF2-40B4-BE49-F238E27FC236}">
                <a16:creationId xmlns:a16="http://schemas.microsoft.com/office/drawing/2014/main" id="{DCF4B2CE-FA22-6947-AE7B-4194EE0E5526}"/>
              </a:ext>
            </a:extLst>
          </p:cNvPr>
          <p:cNvCxnSpPr>
            <a:cxnSpLocks/>
          </p:cNvCxnSpPr>
          <p:nvPr/>
        </p:nvCxnSpPr>
        <p:spPr>
          <a:xfrm flipH="1">
            <a:off x="2560611" y="10902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2" name="Straight Connector 2281">
            <a:extLst>
              <a:ext uri="{FF2B5EF4-FFF2-40B4-BE49-F238E27FC236}">
                <a16:creationId xmlns:a16="http://schemas.microsoft.com/office/drawing/2014/main" id="{C63CCA75-F1F3-E54A-8461-322DAF6E3953}"/>
              </a:ext>
            </a:extLst>
          </p:cNvPr>
          <p:cNvCxnSpPr>
            <a:cxnSpLocks/>
          </p:cNvCxnSpPr>
          <p:nvPr/>
        </p:nvCxnSpPr>
        <p:spPr>
          <a:xfrm flipH="1">
            <a:off x="2661181" y="110806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3" name="Straight Connector 2282">
            <a:extLst>
              <a:ext uri="{FF2B5EF4-FFF2-40B4-BE49-F238E27FC236}">
                <a16:creationId xmlns:a16="http://schemas.microsoft.com/office/drawing/2014/main" id="{592231AF-064F-9648-8C85-893905CAD427}"/>
              </a:ext>
            </a:extLst>
          </p:cNvPr>
          <p:cNvCxnSpPr>
            <a:cxnSpLocks/>
          </p:cNvCxnSpPr>
          <p:nvPr/>
        </p:nvCxnSpPr>
        <p:spPr>
          <a:xfrm flipH="1">
            <a:off x="2721522" y="111580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4" name="Straight Connector 2283">
            <a:extLst>
              <a:ext uri="{FF2B5EF4-FFF2-40B4-BE49-F238E27FC236}">
                <a16:creationId xmlns:a16="http://schemas.microsoft.com/office/drawing/2014/main" id="{59007C6E-923C-174C-8E69-DC498BB63963}"/>
              </a:ext>
            </a:extLst>
          </p:cNvPr>
          <p:cNvCxnSpPr>
            <a:cxnSpLocks/>
          </p:cNvCxnSpPr>
          <p:nvPr/>
        </p:nvCxnSpPr>
        <p:spPr>
          <a:xfrm flipH="1">
            <a:off x="2747824" y="10732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5" name="Straight Connector 2284">
            <a:extLst>
              <a:ext uri="{FF2B5EF4-FFF2-40B4-BE49-F238E27FC236}">
                <a16:creationId xmlns:a16="http://schemas.microsoft.com/office/drawing/2014/main" id="{DC309619-0ED7-4643-96C4-32DED52A5A6E}"/>
              </a:ext>
            </a:extLst>
          </p:cNvPr>
          <p:cNvCxnSpPr>
            <a:cxnSpLocks/>
          </p:cNvCxnSpPr>
          <p:nvPr/>
        </p:nvCxnSpPr>
        <p:spPr>
          <a:xfrm flipH="1">
            <a:off x="2683615" y="110574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42">
            <p14:nvContentPartPr>
              <p14:cNvPr id="2286" name="Ink 2285">
                <a:extLst>
                  <a:ext uri="{FF2B5EF4-FFF2-40B4-BE49-F238E27FC236}">
                    <a16:creationId xmlns:a16="http://schemas.microsoft.com/office/drawing/2014/main" id="{3A67B2EB-1C5C-E340-A4EC-1E924EB6B0B4}"/>
                  </a:ext>
                </a:extLst>
              </p14:cNvPr>
              <p14:cNvContentPartPr/>
              <p14:nvPr/>
            </p14:nvContentPartPr>
            <p14:xfrm>
              <a:off x="2558897" y="1573654"/>
              <a:ext cx="360" cy="360"/>
            </p14:xfrm>
          </p:contentPart>
        </mc:Choice>
        <mc:Fallback xmlns="">
          <p:pic>
            <p:nvPicPr>
              <p:cNvPr id="2286" name="Ink 2285">
                <a:extLst>
                  <a:ext uri="{FF2B5EF4-FFF2-40B4-BE49-F238E27FC236}">
                    <a16:creationId xmlns:a16="http://schemas.microsoft.com/office/drawing/2014/main" id="{3A67B2EB-1C5C-E340-A4EC-1E924EB6B0B4}"/>
                  </a:ext>
                </a:extLst>
              </p:cNvPr>
              <p:cNvPicPr/>
              <p:nvPr/>
            </p:nvPicPr>
            <p:blipFill>
              <a:blip r:embed="rId296"/>
              <a:stretch>
                <a:fillRect/>
              </a:stretch>
            </p:blipFill>
            <p:spPr>
              <a:xfrm>
                <a:off x="2540897" y="14656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43">
            <p14:nvContentPartPr>
              <p14:cNvPr id="2287" name="Ink 2286">
                <a:extLst>
                  <a:ext uri="{FF2B5EF4-FFF2-40B4-BE49-F238E27FC236}">
                    <a16:creationId xmlns:a16="http://schemas.microsoft.com/office/drawing/2014/main" id="{EED05682-F51B-9D47-8B4C-72F852352305}"/>
                  </a:ext>
                </a:extLst>
              </p14:cNvPr>
              <p14:cNvContentPartPr/>
              <p14:nvPr/>
            </p14:nvContentPartPr>
            <p14:xfrm>
              <a:off x="2419697" y="1554604"/>
              <a:ext cx="360" cy="360"/>
            </p14:xfrm>
          </p:contentPart>
        </mc:Choice>
        <mc:Fallback xmlns="">
          <p:pic>
            <p:nvPicPr>
              <p:cNvPr id="2287" name="Ink 2286">
                <a:extLst>
                  <a:ext uri="{FF2B5EF4-FFF2-40B4-BE49-F238E27FC236}">
                    <a16:creationId xmlns:a16="http://schemas.microsoft.com/office/drawing/2014/main" id="{EED05682-F51B-9D47-8B4C-72F852352305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2401697" y="14466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44">
            <p14:nvContentPartPr>
              <p14:cNvPr id="2288" name="Ink 2287">
                <a:extLst>
                  <a:ext uri="{FF2B5EF4-FFF2-40B4-BE49-F238E27FC236}">
                    <a16:creationId xmlns:a16="http://schemas.microsoft.com/office/drawing/2014/main" id="{1BC0DBBF-EFB3-1D43-A511-45710713DA92}"/>
                  </a:ext>
                </a:extLst>
              </p14:cNvPr>
              <p14:cNvContentPartPr/>
              <p14:nvPr/>
            </p14:nvContentPartPr>
            <p14:xfrm>
              <a:off x="2711297" y="1554604"/>
              <a:ext cx="360" cy="360"/>
            </p14:xfrm>
          </p:contentPart>
        </mc:Choice>
        <mc:Fallback xmlns="">
          <p:pic>
            <p:nvPicPr>
              <p:cNvPr id="2288" name="Ink 2287">
                <a:extLst>
                  <a:ext uri="{FF2B5EF4-FFF2-40B4-BE49-F238E27FC236}">
                    <a16:creationId xmlns:a16="http://schemas.microsoft.com/office/drawing/2014/main" id="{1BC0DBBF-EFB3-1D43-A511-45710713DA92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2693297" y="14466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45">
            <p14:nvContentPartPr>
              <p14:cNvPr id="2289" name="Ink 2288">
                <a:extLst>
                  <a:ext uri="{FF2B5EF4-FFF2-40B4-BE49-F238E27FC236}">
                    <a16:creationId xmlns:a16="http://schemas.microsoft.com/office/drawing/2014/main" id="{57618B9F-8448-5741-B72C-34EB6382E485}"/>
                  </a:ext>
                </a:extLst>
              </p14:cNvPr>
              <p14:cNvContentPartPr/>
              <p14:nvPr/>
            </p14:nvContentPartPr>
            <p14:xfrm>
              <a:off x="7727797" y="1529204"/>
              <a:ext cx="360" cy="360"/>
            </p14:xfrm>
          </p:contentPart>
        </mc:Choice>
        <mc:Fallback xmlns="">
          <p:pic>
            <p:nvPicPr>
              <p:cNvPr id="2289" name="Ink 2288">
                <a:extLst>
                  <a:ext uri="{FF2B5EF4-FFF2-40B4-BE49-F238E27FC236}">
                    <a16:creationId xmlns:a16="http://schemas.microsoft.com/office/drawing/2014/main" id="{57618B9F-8448-5741-B72C-34EB6382E485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7709797" y="142120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290" name="Straight Connector 2289">
            <a:extLst>
              <a:ext uri="{FF2B5EF4-FFF2-40B4-BE49-F238E27FC236}">
                <a16:creationId xmlns:a16="http://schemas.microsoft.com/office/drawing/2014/main" id="{7E09B609-A70B-744A-9DCC-594CF3B47696}"/>
              </a:ext>
            </a:extLst>
          </p:cNvPr>
          <p:cNvCxnSpPr>
            <a:cxnSpLocks/>
          </p:cNvCxnSpPr>
          <p:nvPr/>
        </p:nvCxnSpPr>
        <p:spPr>
          <a:xfrm flipH="1">
            <a:off x="7467067" y="11006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1" name="Straight Connector 2290">
            <a:extLst>
              <a:ext uri="{FF2B5EF4-FFF2-40B4-BE49-F238E27FC236}">
                <a16:creationId xmlns:a16="http://schemas.microsoft.com/office/drawing/2014/main" id="{F543733D-1E73-6645-A9E2-CACBEBA255FF}"/>
              </a:ext>
            </a:extLst>
          </p:cNvPr>
          <p:cNvCxnSpPr>
            <a:cxnSpLocks/>
          </p:cNvCxnSpPr>
          <p:nvPr/>
        </p:nvCxnSpPr>
        <p:spPr>
          <a:xfrm flipH="1">
            <a:off x="7503426" y="10859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2" name="Straight Connector 2291">
            <a:extLst>
              <a:ext uri="{FF2B5EF4-FFF2-40B4-BE49-F238E27FC236}">
                <a16:creationId xmlns:a16="http://schemas.microsoft.com/office/drawing/2014/main" id="{6A256EAC-A230-9046-9C5F-BE4443C2BBE7}"/>
              </a:ext>
            </a:extLst>
          </p:cNvPr>
          <p:cNvCxnSpPr>
            <a:cxnSpLocks/>
          </p:cNvCxnSpPr>
          <p:nvPr/>
        </p:nvCxnSpPr>
        <p:spPr>
          <a:xfrm flipH="1">
            <a:off x="7539011" y="11029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3" name="Straight Connector 2292">
            <a:extLst>
              <a:ext uri="{FF2B5EF4-FFF2-40B4-BE49-F238E27FC236}">
                <a16:creationId xmlns:a16="http://schemas.microsoft.com/office/drawing/2014/main" id="{966926B7-018E-BD4C-AE25-093F87395BB1}"/>
              </a:ext>
            </a:extLst>
          </p:cNvPr>
          <p:cNvCxnSpPr>
            <a:cxnSpLocks/>
          </p:cNvCxnSpPr>
          <p:nvPr/>
        </p:nvCxnSpPr>
        <p:spPr>
          <a:xfrm flipH="1">
            <a:off x="7639581" y="112076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4" name="Straight Connector 2293">
            <a:extLst>
              <a:ext uri="{FF2B5EF4-FFF2-40B4-BE49-F238E27FC236}">
                <a16:creationId xmlns:a16="http://schemas.microsoft.com/office/drawing/2014/main" id="{CA4B3225-F6ED-8B43-95C0-9703259226ED}"/>
              </a:ext>
            </a:extLst>
          </p:cNvPr>
          <p:cNvCxnSpPr>
            <a:cxnSpLocks/>
          </p:cNvCxnSpPr>
          <p:nvPr/>
        </p:nvCxnSpPr>
        <p:spPr>
          <a:xfrm flipH="1">
            <a:off x="7782697" y="109600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5" name="Straight Connector 2294">
            <a:extLst>
              <a:ext uri="{FF2B5EF4-FFF2-40B4-BE49-F238E27FC236}">
                <a16:creationId xmlns:a16="http://schemas.microsoft.com/office/drawing/2014/main" id="{10B10A65-A8CB-2744-907C-345D371D8769}"/>
              </a:ext>
            </a:extLst>
          </p:cNvPr>
          <p:cNvCxnSpPr>
            <a:cxnSpLocks/>
          </p:cNvCxnSpPr>
          <p:nvPr/>
        </p:nvCxnSpPr>
        <p:spPr>
          <a:xfrm flipH="1">
            <a:off x="7887134" y="109833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6" name="Straight Connector 2295">
            <a:extLst>
              <a:ext uri="{FF2B5EF4-FFF2-40B4-BE49-F238E27FC236}">
                <a16:creationId xmlns:a16="http://schemas.microsoft.com/office/drawing/2014/main" id="{7F1BC1C7-191E-304B-8B43-C8A098F9065D}"/>
              </a:ext>
            </a:extLst>
          </p:cNvPr>
          <p:cNvCxnSpPr>
            <a:cxnSpLocks/>
          </p:cNvCxnSpPr>
          <p:nvPr/>
        </p:nvCxnSpPr>
        <p:spPr>
          <a:xfrm flipH="1">
            <a:off x="7839944" y="106042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7" name="Straight Connector 2296">
            <a:extLst>
              <a:ext uri="{FF2B5EF4-FFF2-40B4-BE49-F238E27FC236}">
                <a16:creationId xmlns:a16="http://schemas.microsoft.com/office/drawing/2014/main" id="{390DEE16-E329-A843-99B7-DEFB73AD9AB0}"/>
              </a:ext>
            </a:extLst>
          </p:cNvPr>
          <p:cNvCxnSpPr>
            <a:cxnSpLocks/>
          </p:cNvCxnSpPr>
          <p:nvPr/>
        </p:nvCxnSpPr>
        <p:spPr>
          <a:xfrm flipH="1">
            <a:off x="7699922" y="112850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8" name="Straight Connector 2297">
            <a:extLst>
              <a:ext uri="{FF2B5EF4-FFF2-40B4-BE49-F238E27FC236}">
                <a16:creationId xmlns:a16="http://schemas.microsoft.com/office/drawing/2014/main" id="{9611E2F5-60BC-414F-8B66-5E418B12A5F8}"/>
              </a:ext>
            </a:extLst>
          </p:cNvPr>
          <p:cNvCxnSpPr>
            <a:cxnSpLocks/>
          </p:cNvCxnSpPr>
          <p:nvPr/>
        </p:nvCxnSpPr>
        <p:spPr>
          <a:xfrm flipH="1">
            <a:off x="7726224" y="10859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9" name="Straight Connector 2298">
            <a:extLst>
              <a:ext uri="{FF2B5EF4-FFF2-40B4-BE49-F238E27FC236}">
                <a16:creationId xmlns:a16="http://schemas.microsoft.com/office/drawing/2014/main" id="{0814BCF8-05D4-5E4F-A9AB-EBCB21619F87}"/>
              </a:ext>
            </a:extLst>
          </p:cNvPr>
          <p:cNvCxnSpPr>
            <a:cxnSpLocks/>
          </p:cNvCxnSpPr>
          <p:nvPr/>
        </p:nvCxnSpPr>
        <p:spPr>
          <a:xfrm flipH="1">
            <a:off x="7662015" y="111844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46">
            <p14:nvContentPartPr>
              <p14:cNvPr id="2300" name="Ink 2299">
                <a:extLst>
                  <a:ext uri="{FF2B5EF4-FFF2-40B4-BE49-F238E27FC236}">
                    <a16:creationId xmlns:a16="http://schemas.microsoft.com/office/drawing/2014/main" id="{49A261F6-FDB7-7341-991B-39E1D66EF149}"/>
                  </a:ext>
                </a:extLst>
              </p14:cNvPr>
              <p14:cNvContentPartPr/>
              <p14:nvPr/>
            </p14:nvContentPartPr>
            <p14:xfrm>
              <a:off x="7588597" y="1510154"/>
              <a:ext cx="360" cy="360"/>
            </p14:xfrm>
          </p:contentPart>
        </mc:Choice>
        <mc:Fallback xmlns="">
          <p:pic>
            <p:nvPicPr>
              <p:cNvPr id="2300" name="Ink 2299">
                <a:extLst>
                  <a:ext uri="{FF2B5EF4-FFF2-40B4-BE49-F238E27FC236}">
                    <a16:creationId xmlns:a16="http://schemas.microsoft.com/office/drawing/2014/main" id="{49A261F6-FDB7-7341-991B-39E1D66EF149}"/>
                  </a:ext>
                </a:extLst>
              </p:cNvPr>
              <p:cNvPicPr/>
              <p:nvPr/>
            </p:nvPicPr>
            <p:blipFill>
              <a:blip r:embed="rId290"/>
              <a:stretch>
                <a:fillRect/>
              </a:stretch>
            </p:blipFill>
            <p:spPr>
              <a:xfrm>
                <a:off x="7570597" y="14021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47">
            <p14:nvContentPartPr>
              <p14:cNvPr id="2301" name="Ink 2300">
                <a:extLst>
                  <a:ext uri="{FF2B5EF4-FFF2-40B4-BE49-F238E27FC236}">
                    <a16:creationId xmlns:a16="http://schemas.microsoft.com/office/drawing/2014/main" id="{ADACA664-8330-7D41-A0AE-4EB3AEEEAB7A}"/>
                  </a:ext>
                </a:extLst>
              </p14:cNvPr>
              <p14:cNvContentPartPr/>
              <p14:nvPr/>
            </p14:nvContentPartPr>
            <p14:xfrm>
              <a:off x="7880197" y="1510154"/>
              <a:ext cx="360" cy="360"/>
            </p14:xfrm>
          </p:contentPart>
        </mc:Choice>
        <mc:Fallback xmlns="">
          <p:pic>
            <p:nvPicPr>
              <p:cNvPr id="2301" name="Ink 2300">
                <a:extLst>
                  <a:ext uri="{FF2B5EF4-FFF2-40B4-BE49-F238E27FC236}">
                    <a16:creationId xmlns:a16="http://schemas.microsoft.com/office/drawing/2014/main" id="{ADACA664-8330-7D41-A0AE-4EB3AEEEAB7A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7862197" y="140215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302" name="Straight Connector 2301">
            <a:extLst>
              <a:ext uri="{FF2B5EF4-FFF2-40B4-BE49-F238E27FC236}">
                <a16:creationId xmlns:a16="http://schemas.microsoft.com/office/drawing/2014/main" id="{A32B8B1F-9D29-4946-AE67-A2130A85202B}"/>
              </a:ext>
            </a:extLst>
          </p:cNvPr>
          <p:cNvCxnSpPr>
            <a:cxnSpLocks/>
          </p:cNvCxnSpPr>
          <p:nvPr/>
        </p:nvCxnSpPr>
        <p:spPr>
          <a:xfrm flipH="1">
            <a:off x="7597032" y="107309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3" name="Straight Connector 2302">
            <a:extLst>
              <a:ext uri="{FF2B5EF4-FFF2-40B4-BE49-F238E27FC236}">
                <a16:creationId xmlns:a16="http://schemas.microsoft.com/office/drawing/2014/main" id="{F04F5AEB-99AE-4E49-85E1-450D9DA76CDA}"/>
              </a:ext>
            </a:extLst>
          </p:cNvPr>
          <p:cNvCxnSpPr>
            <a:cxnSpLocks/>
          </p:cNvCxnSpPr>
          <p:nvPr/>
        </p:nvCxnSpPr>
        <p:spPr>
          <a:xfrm flipH="1">
            <a:off x="7619467" y="10816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4" name="Straight Connector 2303">
            <a:extLst>
              <a:ext uri="{FF2B5EF4-FFF2-40B4-BE49-F238E27FC236}">
                <a16:creationId xmlns:a16="http://schemas.microsoft.com/office/drawing/2014/main" id="{19D349AE-BB9C-7744-B5B1-18F4739F4050}"/>
              </a:ext>
            </a:extLst>
          </p:cNvPr>
          <p:cNvCxnSpPr>
            <a:cxnSpLocks/>
          </p:cNvCxnSpPr>
          <p:nvPr/>
        </p:nvCxnSpPr>
        <p:spPr>
          <a:xfrm flipH="1">
            <a:off x="7655826" y="10669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5" name="Straight Connector 2304">
            <a:extLst>
              <a:ext uri="{FF2B5EF4-FFF2-40B4-BE49-F238E27FC236}">
                <a16:creationId xmlns:a16="http://schemas.microsoft.com/office/drawing/2014/main" id="{7E7DC4E4-3BDB-F94A-81C3-068487AC1FCB}"/>
              </a:ext>
            </a:extLst>
          </p:cNvPr>
          <p:cNvCxnSpPr>
            <a:cxnSpLocks/>
          </p:cNvCxnSpPr>
          <p:nvPr/>
        </p:nvCxnSpPr>
        <p:spPr>
          <a:xfrm flipH="1">
            <a:off x="7571503" y="101507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6" name="Straight Connector 2305">
            <a:extLst>
              <a:ext uri="{FF2B5EF4-FFF2-40B4-BE49-F238E27FC236}">
                <a16:creationId xmlns:a16="http://schemas.microsoft.com/office/drawing/2014/main" id="{906FC39D-595C-C546-8A7F-55C7EC8ACD0F}"/>
              </a:ext>
            </a:extLst>
          </p:cNvPr>
          <p:cNvCxnSpPr>
            <a:cxnSpLocks/>
          </p:cNvCxnSpPr>
          <p:nvPr/>
        </p:nvCxnSpPr>
        <p:spPr>
          <a:xfrm flipH="1">
            <a:off x="7691411" y="10839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7" name="Straight Connector 2306">
            <a:extLst>
              <a:ext uri="{FF2B5EF4-FFF2-40B4-BE49-F238E27FC236}">
                <a16:creationId xmlns:a16="http://schemas.microsoft.com/office/drawing/2014/main" id="{376B243F-75B3-B043-9AAF-C69AE11FD7E9}"/>
              </a:ext>
            </a:extLst>
          </p:cNvPr>
          <p:cNvCxnSpPr>
            <a:cxnSpLocks/>
          </p:cNvCxnSpPr>
          <p:nvPr/>
        </p:nvCxnSpPr>
        <p:spPr>
          <a:xfrm flipH="1">
            <a:off x="7791981" y="110171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8" name="Straight Connector 2307">
            <a:extLst>
              <a:ext uri="{FF2B5EF4-FFF2-40B4-BE49-F238E27FC236}">
                <a16:creationId xmlns:a16="http://schemas.microsoft.com/office/drawing/2014/main" id="{045AD399-8C4F-8F4F-B9AB-BF5457359E14}"/>
              </a:ext>
            </a:extLst>
          </p:cNvPr>
          <p:cNvCxnSpPr>
            <a:cxnSpLocks/>
          </p:cNvCxnSpPr>
          <p:nvPr/>
        </p:nvCxnSpPr>
        <p:spPr>
          <a:xfrm flipH="1">
            <a:off x="7852322" y="110945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9" name="Straight Connector 2308">
            <a:extLst>
              <a:ext uri="{FF2B5EF4-FFF2-40B4-BE49-F238E27FC236}">
                <a16:creationId xmlns:a16="http://schemas.microsoft.com/office/drawing/2014/main" id="{A3BB51C2-33AA-204A-AA11-DAF633310264}"/>
              </a:ext>
            </a:extLst>
          </p:cNvPr>
          <p:cNvCxnSpPr>
            <a:cxnSpLocks/>
          </p:cNvCxnSpPr>
          <p:nvPr/>
        </p:nvCxnSpPr>
        <p:spPr>
          <a:xfrm flipH="1">
            <a:off x="7878624" y="10669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0" name="Straight Connector 2309">
            <a:extLst>
              <a:ext uri="{FF2B5EF4-FFF2-40B4-BE49-F238E27FC236}">
                <a16:creationId xmlns:a16="http://schemas.microsoft.com/office/drawing/2014/main" id="{ABCB8F48-0AA6-5147-AEBE-D41E72EF12FA}"/>
              </a:ext>
            </a:extLst>
          </p:cNvPr>
          <p:cNvCxnSpPr>
            <a:cxnSpLocks/>
          </p:cNvCxnSpPr>
          <p:nvPr/>
        </p:nvCxnSpPr>
        <p:spPr>
          <a:xfrm flipH="1">
            <a:off x="7814415" y="109939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48">
            <p14:nvContentPartPr>
              <p14:cNvPr id="2311" name="Ink 2310">
                <a:extLst>
                  <a:ext uri="{FF2B5EF4-FFF2-40B4-BE49-F238E27FC236}">
                    <a16:creationId xmlns:a16="http://schemas.microsoft.com/office/drawing/2014/main" id="{C949AAE8-013A-3C45-9987-511DAF0368AD}"/>
                  </a:ext>
                </a:extLst>
              </p14:cNvPr>
              <p14:cNvContentPartPr/>
              <p14:nvPr/>
            </p14:nvContentPartPr>
            <p14:xfrm>
              <a:off x="7689697" y="1567304"/>
              <a:ext cx="360" cy="360"/>
            </p14:xfrm>
          </p:contentPart>
        </mc:Choice>
        <mc:Fallback xmlns="">
          <p:pic>
            <p:nvPicPr>
              <p:cNvPr id="2311" name="Ink 2310">
                <a:extLst>
                  <a:ext uri="{FF2B5EF4-FFF2-40B4-BE49-F238E27FC236}">
                    <a16:creationId xmlns:a16="http://schemas.microsoft.com/office/drawing/2014/main" id="{C949AAE8-013A-3C45-9987-511DAF0368AD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7671697" y="14593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49">
            <p14:nvContentPartPr>
              <p14:cNvPr id="2312" name="Ink 2311">
                <a:extLst>
                  <a:ext uri="{FF2B5EF4-FFF2-40B4-BE49-F238E27FC236}">
                    <a16:creationId xmlns:a16="http://schemas.microsoft.com/office/drawing/2014/main" id="{9BF46552-E1D4-C34A-9A93-CD9C79AC5970}"/>
                  </a:ext>
                </a:extLst>
              </p14:cNvPr>
              <p14:cNvContentPartPr/>
              <p14:nvPr/>
            </p14:nvContentPartPr>
            <p14:xfrm>
              <a:off x="7550497" y="1548254"/>
              <a:ext cx="360" cy="360"/>
            </p14:xfrm>
          </p:contentPart>
        </mc:Choice>
        <mc:Fallback xmlns="">
          <p:pic>
            <p:nvPicPr>
              <p:cNvPr id="2312" name="Ink 2311">
                <a:extLst>
                  <a:ext uri="{FF2B5EF4-FFF2-40B4-BE49-F238E27FC236}">
                    <a16:creationId xmlns:a16="http://schemas.microsoft.com/office/drawing/2014/main" id="{9BF46552-E1D4-C34A-9A93-CD9C79AC5970}"/>
                  </a:ext>
                </a:extLst>
              </p:cNvPr>
              <p:cNvPicPr/>
              <p:nvPr/>
            </p:nvPicPr>
            <p:blipFill>
              <a:blip r:embed="rId650"/>
              <a:stretch>
                <a:fillRect/>
              </a:stretch>
            </p:blipFill>
            <p:spPr>
              <a:xfrm>
                <a:off x="7532497" y="14402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51">
            <p14:nvContentPartPr>
              <p14:cNvPr id="2313" name="Ink 2312">
                <a:extLst>
                  <a:ext uri="{FF2B5EF4-FFF2-40B4-BE49-F238E27FC236}">
                    <a16:creationId xmlns:a16="http://schemas.microsoft.com/office/drawing/2014/main" id="{AAB9D04B-4AF0-E647-B2FC-663953408CA0}"/>
                  </a:ext>
                </a:extLst>
              </p14:cNvPr>
              <p14:cNvContentPartPr/>
              <p14:nvPr/>
            </p14:nvContentPartPr>
            <p14:xfrm>
              <a:off x="7842097" y="1548254"/>
              <a:ext cx="360" cy="360"/>
            </p14:xfrm>
          </p:contentPart>
        </mc:Choice>
        <mc:Fallback xmlns="">
          <p:pic>
            <p:nvPicPr>
              <p:cNvPr id="2313" name="Ink 2312">
                <a:extLst>
                  <a:ext uri="{FF2B5EF4-FFF2-40B4-BE49-F238E27FC236}">
                    <a16:creationId xmlns:a16="http://schemas.microsoft.com/office/drawing/2014/main" id="{AAB9D04B-4AF0-E647-B2FC-663953408CA0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7824097" y="14402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52">
            <p14:nvContentPartPr>
              <p14:cNvPr id="2314" name="Ink 2313">
                <a:extLst>
                  <a:ext uri="{FF2B5EF4-FFF2-40B4-BE49-F238E27FC236}">
                    <a16:creationId xmlns:a16="http://schemas.microsoft.com/office/drawing/2014/main" id="{1E21A03C-5C56-1E47-B6B2-27CB2D58F3C6}"/>
                  </a:ext>
                </a:extLst>
              </p14:cNvPr>
              <p14:cNvContentPartPr/>
              <p14:nvPr/>
            </p14:nvContentPartPr>
            <p14:xfrm>
              <a:off x="8026247" y="1535554"/>
              <a:ext cx="360" cy="360"/>
            </p14:xfrm>
          </p:contentPart>
        </mc:Choice>
        <mc:Fallback xmlns="">
          <p:pic>
            <p:nvPicPr>
              <p:cNvPr id="2314" name="Ink 2313">
                <a:extLst>
                  <a:ext uri="{FF2B5EF4-FFF2-40B4-BE49-F238E27FC236}">
                    <a16:creationId xmlns:a16="http://schemas.microsoft.com/office/drawing/2014/main" id="{1E21A03C-5C56-1E47-B6B2-27CB2D58F3C6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8008247" y="142755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315" name="Straight Connector 2314">
            <a:extLst>
              <a:ext uri="{FF2B5EF4-FFF2-40B4-BE49-F238E27FC236}">
                <a16:creationId xmlns:a16="http://schemas.microsoft.com/office/drawing/2014/main" id="{96A78A54-6DC0-C64C-A95D-5520F11D0AB7}"/>
              </a:ext>
            </a:extLst>
          </p:cNvPr>
          <p:cNvCxnSpPr>
            <a:cxnSpLocks/>
          </p:cNvCxnSpPr>
          <p:nvPr/>
        </p:nvCxnSpPr>
        <p:spPr>
          <a:xfrm flipH="1">
            <a:off x="7938031" y="112711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6" name="Straight Connector 2315">
            <a:extLst>
              <a:ext uri="{FF2B5EF4-FFF2-40B4-BE49-F238E27FC236}">
                <a16:creationId xmlns:a16="http://schemas.microsoft.com/office/drawing/2014/main" id="{A66858E0-AC14-6D4E-9E77-1F1AC48B604D}"/>
              </a:ext>
            </a:extLst>
          </p:cNvPr>
          <p:cNvCxnSpPr>
            <a:cxnSpLocks/>
          </p:cNvCxnSpPr>
          <p:nvPr/>
        </p:nvCxnSpPr>
        <p:spPr>
          <a:xfrm flipH="1">
            <a:off x="8081147" y="110235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7" name="Straight Connector 2316">
            <a:extLst>
              <a:ext uri="{FF2B5EF4-FFF2-40B4-BE49-F238E27FC236}">
                <a16:creationId xmlns:a16="http://schemas.microsoft.com/office/drawing/2014/main" id="{D3E8B80B-CE91-A94E-9B58-E6FBFC7F7C21}"/>
              </a:ext>
            </a:extLst>
          </p:cNvPr>
          <p:cNvCxnSpPr>
            <a:cxnSpLocks/>
          </p:cNvCxnSpPr>
          <p:nvPr/>
        </p:nvCxnSpPr>
        <p:spPr>
          <a:xfrm flipH="1">
            <a:off x="8185584" y="110468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8" name="Straight Connector 2317">
            <a:extLst>
              <a:ext uri="{FF2B5EF4-FFF2-40B4-BE49-F238E27FC236}">
                <a16:creationId xmlns:a16="http://schemas.microsoft.com/office/drawing/2014/main" id="{5EFDB1C2-ECED-1943-9940-81462B7170F1}"/>
              </a:ext>
            </a:extLst>
          </p:cNvPr>
          <p:cNvCxnSpPr>
            <a:cxnSpLocks/>
          </p:cNvCxnSpPr>
          <p:nvPr/>
        </p:nvCxnSpPr>
        <p:spPr>
          <a:xfrm flipH="1">
            <a:off x="8138394" y="106677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9" name="Straight Connector 2318">
            <a:extLst>
              <a:ext uri="{FF2B5EF4-FFF2-40B4-BE49-F238E27FC236}">
                <a16:creationId xmlns:a16="http://schemas.microsoft.com/office/drawing/2014/main" id="{8E959F64-6997-4E40-B11B-3DB5C2F5378B}"/>
              </a:ext>
            </a:extLst>
          </p:cNvPr>
          <p:cNvCxnSpPr>
            <a:cxnSpLocks/>
          </p:cNvCxnSpPr>
          <p:nvPr/>
        </p:nvCxnSpPr>
        <p:spPr>
          <a:xfrm flipH="1">
            <a:off x="7998372" y="113485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0" name="Straight Connector 2319">
            <a:extLst>
              <a:ext uri="{FF2B5EF4-FFF2-40B4-BE49-F238E27FC236}">
                <a16:creationId xmlns:a16="http://schemas.microsoft.com/office/drawing/2014/main" id="{758FC94D-6F41-004B-B03F-4FC6FEBA83E6}"/>
              </a:ext>
            </a:extLst>
          </p:cNvPr>
          <p:cNvCxnSpPr>
            <a:cxnSpLocks/>
          </p:cNvCxnSpPr>
          <p:nvPr/>
        </p:nvCxnSpPr>
        <p:spPr>
          <a:xfrm flipH="1">
            <a:off x="8024674" y="10923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1" name="Straight Connector 2320">
            <a:extLst>
              <a:ext uri="{FF2B5EF4-FFF2-40B4-BE49-F238E27FC236}">
                <a16:creationId xmlns:a16="http://schemas.microsoft.com/office/drawing/2014/main" id="{F833C16F-3CC3-334A-8ED8-E76C58537ABC}"/>
              </a:ext>
            </a:extLst>
          </p:cNvPr>
          <p:cNvCxnSpPr>
            <a:cxnSpLocks/>
          </p:cNvCxnSpPr>
          <p:nvPr/>
        </p:nvCxnSpPr>
        <p:spPr>
          <a:xfrm flipH="1">
            <a:off x="7960465" y="112479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53">
            <p14:nvContentPartPr>
              <p14:cNvPr id="2322" name="Ink 2321">
                <a:extLst>
                  <a:ext uri="{FF2B5EF4-FFF2-40B4-BE49-F238E27FC236}">
                    <a16:creationId xmlns:a16="http://schemas.microsoft.com/office/drawing/2014/main" id="{2282E021-7D45-FC44-80F8-EAD77C53D76E}"/>
                  </a:ext>
                </a:extLst>
              </p14:cNvPr>
              <p14:cNvContentPartPr/>
              <p14:nvPr/>
            </p14:nvContentPartPr>
            <p14:xfrm>
              <a:off x="8178647" y="1516504"/>
              <a:ext cx="360" cy="360"/>
            </p14:xfrm>
          </p:contentPart>
        </mc:Choice>
        <mc:Fallback xmlns="">
          <p:pic>
            <p:nvPicPr>
              <p:cNvPr id="2322" name="Ink 2321">
                <a:extLst>
                  <a:ext uri="{FF2B5EF4-FFF2-40B4-BE49-F238E27FC236}">
                    <a16:creationId xmlns:a16="http://schemas.microsoft.com/office/drawing/2014/main" id="{2282E021-7D45-FC44-80F8-EAD77C53D76E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8160647" y="140850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323" name="Straight Connector 2322">
            <a:extLst>
              <a:ext uri="{FF2B5EF4-FFF2-40B4-BE49-F238E27FC236}">
                <a16:creationId xmlns:a16="http://schemas.microsoft.com/office/drawing/2014/main" id="{A5E0D61C-5343-1A4E-9318-1B78667B2E99}"/>
              </a:ext>
            </a:extLst>
          </p:cNvPr>
          <p:cNvCxnSpPr>
            <a:cxnSpLocks/>
          </p:cNvCxnSpPr>
          <p:nvPr/>
        </p:nvCxnSpPr>
        <p:spPr>
          <a:xfrm flipH="1">
            <a:off x="7917917" y="10879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4" name="Straight Connector 2323">
            <a:extLst>
              <a:ext uri="{FF2B5EF4-FFF2-40B4-BE49-F238E27FC236}">
                <a16:creationId xmlns:a16="http://schemas.microsoft.com/office/drawing/2014/main" id="{75372175-25F5-3B47-8925-8CBBBC25A6C3}"/>
              </a:ext>
            </a:extLst>
          </p:cNvPr>
          <p:cNvCxnSpPr>
            <a:cxnSpLocks/>
          </p:cNvCxnSpPr>
          <p:nvPr/>
        </p:nvCxnSpPr>
        <p:spPr>
          <a:xfrm flipH="1">
            <a:off x="7954276" y="10732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5" name="Straight Connector 2324">
            <a:extLst>
              <a:ext uri="{FF2B5EF4-FFF2-40B4-BE49-F238E27FC236}">
                <a16:creationId xmlns:a16="http://schemas.microsoft.com/office/drawing/2014/main" id="{BB8B7909-B32C-2748-AA77-BFB81B4653CF}"/>
              </a:ext>
            </a:extLst>
          </p:cNvPr>
          <p:cNvCxnSpPr>
            <a:cxnSpLocks/>
          </p:cNvCxnSpPr>
          <p:nvPr/>
        </p:nvCxnSpPr>
        <p:spPr>
          <a:xfrm flipH="1">
            <a:off x="7989861" y="109027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6" name="Straight Connector 2325">
            <a:extLst>
              <a:ext uri="{FF2B5EF4-FFF2-40B4-BE49-F238E27FC236}">
                <a16:creationId xmlns:a16="http://schemas.microsoft.com/office/drawing/2014/main" id="{9D2F188D-4460-A340-9EBA-161D041DD68D}"/>
              </a:ext>
            </a:extLst>
          </p:cNvPr>
          <p:cNvCxnSpPr>
            <a:cxnSpLocks/>
          </p:cNvCxnSpPr>
          <p:nvPr/>
        </p:nvCxnSpPr>
        <p:spPr>
          <a:xfrm flipH="1">
            <a:off x="8090431" y="1108065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7" name="Straight Connector 2326">
            <a:extLst>
              <a:ext uri="{FF2B5EF4-FFF2-40B4-BE49-F238E27FC236}">
                <a16:creationId xmlns:a16="http://schemas.microsoft.com/office/drawing/2014/main" id="{7D5CCD24-F210-C942-B0F3-8607A7B3A335}"/>
              </a:ext>
            </a:extLst>
          </p:cNvPr>
          <p:cNvCxnSpPr>
            <a:cxnSpLocks/>
          </p:cNvCxnSpPr>
          <p:nvPr/>
        </p:nvCxnSpPr>
        <p:spPr>
          <a:xfrm flipH="1">
            <a:off x="8150772" y="1115801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8" name="Straight Connector 2327">
            <a:extLst>
              <a:ext uri="{FF2B5EF4-FFF2-40B4-BE49-F238E27FC236}">
                <a16:creationId xmlns:a16="http://schemas.microsoft.com/office/drawing/2014/main" id="{D8C9A003-425A-8F45-BF32-837706DAC6DF}"/>
              </a:ext>
            </a:extLst>
          </p:cNvPr>
          <p:cNvCxnSpPr>
            <a:cxnSpLocks/>
          </p:cNvCxnSpPr>
          <p:nvPr/>
        </p:nvCxnSpPr>
        <p:spPr>
          <a:xfrm flipH="1">
            <a:off x="8177074" y="10732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9" name="Straight Connector 2328">
            <a:extLst>
              <a:ext uri="{FF2B5EF4-FFF2-40B4-BE49-F238E27FC236}">
                <a16:creationId xmlns:a16="http://schemas.microsoft.com/office/drawing/2014/main" id="{888CB29A-2374-0345-957A-366BDFB4CE44}"/>
              </a:ext>
            </a:extLst>
          </p:cNvPr>
          <p:cNvCxnSpPr>
            <a:cxnSpLocks/>
          </p:cNvCxnSpPr>
          <p:nvPr/>
        </p:nvCxnSpPr>
        <p:spPr>
          <a:xfrm flipH="1">
            <a:off x="8112865" y="1105744"/>
            <a:ext cx="92059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54">
            <p14:nvContentPartPr>
              <p14:cNvPr id="2330" name="Ink 2329">
                <a:extLst>
                  <a:ext uri="{FF2B5EF4-FFF2-40B4-BE49-F238E27FC236}">
                    <a16:creationId xmlns:a16="http://schemas.microsoft.com/office/drawing/2014/main" id="{38E84EF0-93D2-F547-A222-2D2698E8E623}"/>
                  </a:ext>
                </a:extLst>
              </p14:cNvPr>
              <p14:cNvContentPartPr/>
              <p14:nvPr/>
            </p14:nvContentPartPr>
            <p14:xfrm>
              <a:off x="7988147" y="1573654"/>
              <a:ext cx="360" cy="360"/>
            </p14:xfrm>
          </p:contentPart>
        </mc:Choice>
        <mc:Fallback xmlns="">
          <p:pic>
            <p:nvPicPr>
              <p:cNvPr id="2330" name="Ink 2329">
                <a:extLst>
                  <a:ext uri="{FF2B5EF4-FFF2-40B4-BE49-F238E27FC236}">
                    <a16:creationId xmlns:a16="http://schemas.microsoft.com/office/drawing/2014/main" id="{38E84EF0-93D2-F547-A222-2D2698E8E623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7970147" y="14656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55">
            <p14:nvContentPartPr>
              <p14:cNvPr id="2331" name="Ink 2330">
                <a:extLst>
                  <a:ext uri="{FF2B5EF4-FFF2-40B4-BE49-F238E27FC236}">
                    <a16:creationId xmlns:a16="http://schemas.microsoft.com/office/drawing/2014/main" id="{0928DB97-FBFF-9949-A087-8F2199A27305}"/>
                  </a:ext>
                </a:extLst>
              </p14:cNvPr>
              <p14:cNvContentPartPr/>
              <p14:nvPr/>
            </p14:nvContentPartPr>
            <p14:xfrm>
              <a:off x="8140547" y="1554604"/>
              <a:ext cx="360" cy="360"/>
            </p14:xfrm>
          </p:contentPart>
        </mc:Choice>
        <mc:Fallback xmlns="">
          <p:pic>
            <p:nvPicPr>
              <p:cNvPr id="2331" name="Ink 2330">
                <a:extLst>
                  <a:ext uri="{FF2B5EF4-FFF2-40B4-BE49-F238E27FC236}">
                    <a16:creationId xmlns:a16="http://schemas.microsoft.com/office/drawing/2014/main" id="{0928DB97-FBFF-9949-A087-8F2199A27305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8122547" y="14466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56">
            <p14:nvContentPartPr>
              <p14:cNvPr id="2332" name="Ink 2331">
                <a:extLst>
                  <a:ext uri="{FF2B5EF4-FFF2-40B4-BE49-F238E27FC236}">
                    <a16:creationId xmlns:a16="http://schemas.microsoft.com/office/drawing/2014/main" id="{0DA11A9D-D6B7-4A48-B7B3-599837975EA4}"/>
                  </a:ext>
                </a:extLst>
              </p14:cNvPr>
              <p14:cNvContentPartPr/>
              <p14:nvPr/>
            </p14:nvContentPartPr>
            <p14:xfrm>
              <a:off x="8648251" y="1519280"/>
              <a:ext cx="360" cy="360"/>
            </p14:xfrm>
          </p:contentPart>
        </mc:Choice>
        <mc:Fallback xmlns="">
          <p:pic>
            <p:nvPicPr>
              <p:cNvPr id="2332" name="Ink 2331">
                <a:extLst>
                  <a:ext uri="{FF2B5EF4-FFF2-40B4-BE49-F238E27FC236}">
                    <a16:creationId xmlns:a16="http://schemas.microsoft.com/office/drawing/2014/main" id="{0DA11A9D-D6B7-4A48-B7B3-599837975EA4}"/>
                  </a:ext>
                </a:extLst>
              </p:cNvPr>
              <p:cNvPicPr/>
              <p:nvPr/>
            </p:nvPicPr>
            <p:blipFill>
              <a:blip r:embed="rId446"/>
              <a:stretch>
                <a:fillRect/>
              </a:stretch>
            </p:blipFill>
            <p:spPr>
              <a:xfrm>
                <a:off x="8630251" y="141128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57">
            <p14:nvContentPartPr>
              <p14:cNvPr id="2333" name="Ink 2332">
                <a:extLst>
                  <a:ext uri="{FF2B5EF4-FFF2-40B4-BE49-F238E27FC236}">
                    <a16:creationId xmlns:a16="http://schemas.microsoft.com/office/drawing/2014/main" id="{25F66975-98A7-484D-BD4B-CD7BB8866556}"/>
                  </a:ext>
                </a:extLst>
              </p14:cNvPr>
              <p14:cNvContentPartPr/>
              <p14:nvPr/>
            </p14:nvContentPartPr>
            <p14:xfrm>
              <a:off x="4871556" y="1320449"/>
              <a:ext cx="360" cy="360"/>
            </p14:xfrm>
          </p:contentPart>
        </mc:Choice>
        <mc:Fallback xmlns="">
          <p:pic>
            <p:nvPicPr>
              <p:cNvPr id="2333" name="Ink 2332">
                <a:extLst>
                  <a:ext uri="{FF2B5EF4-FFF2-40B4-BE49-F238E27FC236}">
                    <a16:creationId xmlns:a16="http://schemas.microsoft.com/office/drawing/2014/main" id="{25F66975-98A7-484D-BD4B-CD7BB886655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853556" y="12124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58">
            <p14:nvContentPartPr>
              <p14:cNvPr id="2334" name="Ink 2333">
                <a:extLst>
                  <a:ext uri="{FF2B5EF4-FFF2-40B4-BE49-F238E27FC236}">
                    <a16:creationId xmlns:a16="http://schemas.microsoft.com/office/drawing/2014/main" id="{731A7D59-B0D7-CA4F-B36B-AD3E926893D4}"/>
                  </a:ext>
                </a:extLst>
              </p14:cNvPr>
              <p14:cNvContentPartPr/>
              <p14:nvPr/>
            </p14:nvContentPartPr>
            <p14:xfrm>
              <a:off x="5163156" y="1320449"/>
              <a:ext cx="360" cy="360"/>
            </p14:xfrm>
          </p:contentPart>
        </mc:Choice>
        <mc:Fallback xmlns="">
          <p:pic>
            <p:nvPicPr>
              <p:cNvPr id="2334" name="Ink 2333">
                <a:extLst>
                  <a:ext uri="{FF2B5EF4-FFF2-40B4-BE49-F238E27FC236}">
                    <a16:creationId xmlns:a16="http://schemas.microsoft.com/office/drawing/2014/main" id="{731A7D59-B0D7-CA4F-B36B-AD3E926893D4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145156" y="12124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59">
            <p14:nvContentPartPr>
              <p14:cNvPr id="2335" name="Ink 2334">
                <a:extLst>
                  <a:ext uri="{FF2B5EF4-FFF2-40B4-BE49-F238E27FC236}">
                    <a16:creationId xmlns:a16="http://schemas.microsoft.com/office/drawing/2014/main" id="{E1B6659F-FEE3-8541-99CB-4D0264A33714}"/>
                  </a:ext>
                </a:extLst>
              </p14:cNvPr>
              <p14:cNvContentPartPr/>
              <p14:nvPr/>
            </p14:nvContentPartPr>
            <p14:xfrm>
              <a:off x="5023956" y="1301399"/>
              <a:ext cx="360" cy="360"/>
            </p14:xfrm>
          </p:contentPart>
        </mc:Choice>
        <mc:Fallback xmlns="">
          <p:pic>
            <p:nvPicPr>
              <p:cNvPr id="2335" name="Ink 2334">
                <a:extLst>
                  <a:ext uri="{FF2B5EF4-FFF2-40B4-BE49-F238E27FC236}">
                    <a16:creationId xmlns:a16="http://schemas.microsoft.com/office/drawing/2014/main" id="{E1B6659F-FEE3-8541-99CB-4D0264A33714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5005956" y="119339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60">
            <p14:nvContentPartPr>
              <p14:cNvPr id="2336" name="Ink 2335">
                <a:extLst>
                  <a:ext uri="{FF2B5EF4-FFF2-40B4-BE49-F238E27FC236}">
                    <a16:creationId xmlns:a16="http://schemas.microsoft.com/office/drawing/2014/main" id="{27CDF565-078A-774C-9732-4B50D0A6022E}"/>
                  </a:ext>
                </a:extLst>
              </p14:cNvPr>
              <p14:cNvContentPartPr/>
              <p14:nvPr/>
            </p14:nvContentPartPr>
            <p14:xfrm>
              <a:off x="5315556" y="1301399"/>
              <a:ext cx="360" cy="360"/>
            </p14:xfrm>
          </p:contentPart>
        </mc:Choice>
        <mc:Fallback xmlns="">
          <p:pic>
            <p:nvPicPr>
              <p:cNvPr id="2336" name="Ink 2335">
                <a:extLst>
                  <a:ext uri="{FF2B5EF4-FFF2-40B4-BE49-F238E27FC236}">
                    <a16:creationId xmlns:a16="http://schemas.microsoft.com/office/drawing/2014/main" id="{27CDF565-078A-774C-9732-4B50D0A6022E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297556" y="119339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337" name="Straight Connector 2336">
            <a:extLst>
              <a:ext uri="{FF2B5EF4-FFF2-40B4-BE49-F238E27FC236}">
                <a16:creationId xmlns:a16="http://schemas.microsoft.com/office/drawing/2014/main" id="{914A586C-ED2F-B34B-886C-F42001E4A0AC}"/>
              </a:ext>
            </a:extLst>
          </p:cNvPr>
          <p:cNvCxnSpPr>
            <a:cxnSpLocks/>
          </p:cNvCxnSpPr>
          <p:nvPr/>
        </p:nvCxnSpPr>
        <p:spPr>
          <a:xfrm flipH="1">
            <a:off x="5573140" y="102150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8" name="Straight Connector 2337">
            <a:extLst>
              <a:ext uri="{FF2B5EF4-FFF2-40B4-BE49-F238E27FC236}">
                <a16:creationId xmlns:a16="http://schemas.microsoft.com/office/drawing/2014/main" id="{D8D71324-BC77-E146-A526-907806FDE39B}"/>
              </a:ext>
            </a:extLst>
          </p:cNvPr>
          <p:cNvCxnSpPr>
            <a:cxnSpLocks/>
          </p:cNvCxnSpPr>
          <p:nvPr/>
        </p:nvCxnSpPr>
        <p:spPr>
          <a:xfrm flipH="1">
            <a:off x="5313983" y="99149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61">
            <p14:nvContentPartPr>
              <p14:cNvPr id="2339" name="Ink 2338">
                <a:extLst>
                  <a:ext uri="{FF2B5EF4-FFF2-40B4-BE49-F238E27FC236}">
                    <a16:creationId xmlns:a16="http://schemas.microsoft.com/office/drawing/2014/main" id="{8719C3B2-DF19-B948-9964-B87550241B35}"/>
                  </a:ext>
                </a:extLst>
              </p14:cNvPr>
              <p14:cNvContentPartPr/>
              <p14:nvPr/>
            </p14:nvContentPartPr>
            <p14:xfrm>
              <a:off x="4833456" y="1358549"/>
              <a:ext cx="360" cy="360"/>
            </p14:xfrm>
          </p:contentPart>
        </mc:Choice>
        <mc:Fallback xmlns="">
          <p:pic>
            <p:nvPicPr>
              <p:cNvPr id="2339" name="Ink 2338">
                <a:extLst>
                  <a:ext uri="{FF2B5EF4-FFF2-40B4-BE49-F238E27FC236}">
                    <a16:creationId xmlns:a16="http://schemas.microsoft.com/office/drawing/2014/main" id="{8719C3B2-DF19-B948-9964-B87550241B35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815456" y="12505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62">
            <p14:nvContentPartPr>
              <p14:cNvPr id="2340" name="Ink 2339">
                <a:extLst>
                  <a:ext uri="{FF2B5EF4-FFF2-40B4-BE49-F238E27FC236}">
                    <a16:creationId xmlns:a16="http://schemas.microsoft.com/office/drawing/2014/main" id="{FFD352A3-9DA9-1041-A907-1FCBCE09195F}"/>
                  </a:ext>
                </a:extLst>
              </p14:cNvPr>
              <p14:cNvContentPartPr/>
              <p14:nvPr/>
            </p14:nvContentPartPr>
            <p14:xfrm>
              <a:off x="5125056" y="1358549"/>
              <a:ext cx="360" cy="360"/>
            </p14:xfrm>
          </p:contentPart>
        </mc:Choice>
        <mc:Fallback xmlns="">
          <p:pic>
            <p:nvPicPr>
              <p:cNvPr id="2340" name="Ink 2339">
                <a:extLst>
                  <a:ext uri="{FF2B5EF4-FFF2-40B4-BE49-F238E27FC236}">
                    <a16:creationId xmlns:a16="http://schemas.microsoft.com/office/drawing/2014/main" id="{FFD352A3-9DA9-1041-A907-1FCBCE09195F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107056" y="12505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63">
            <p14:nvContentPartPr>
              <p14:cNvPr id="2341" name="Ink 2340">
                <a:extLst>
                  <a:ext uri="{FF2B5EF4-FFF2-40B4-BE49-F238E27FC236}">
                    <a16:creationId xmlns:a16="http://schemas.microsoft.com/office/drawing/2014/main" id="{C931E0FD-66AA-0C44-A2C1-99549E2491F4}"/>
                  </a:ext>
                </a:extLst>
              </p14:cNvPr>
              <p14:cNvContentPartPr/>
              <p14:nvPr/>
            </p14:nvContentPartPr>
            <p14:xfrm>
              <a:off x="4928706" y="1561749"/>
              <a:ext cx="360" cy="360"/>
            </p14:xfrm>
          </p:contentPart>
        </mc:Choice>
        <mc:Fallback xmlns="">
          <p:pic>
            <p:nvPicPr>
              <p:cNvPr id="2341" name="Ink 2340">
                <a:extLst>
                  <a:ext uri="{FF2B5EF4-FFF2-40B4-BE49-F238E27FC236}">
                    <a16:creationId xmlns:a16="http://schemas.microsoft.com/office/drawing/2014/main" id="{C931E0FD-66AA-0C44-A2C1-99549E2491F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910706" y="145374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64">
            <p14:nvContentPartPr>
              <p14:cNvPr id="2342" name="Ink 2341">
                <a:extLst>
                  <a:ext uri="{FF2B5EF4-FFF2-40B4-BE49-F238E27FC236}">
                    <a16:creationId xmlns:a16="http://schemas.microsoft.com/office/drawing/2014/main" id="{44341846-59A0-374B-9A18-EA82664F4EF5}"/>
                  </a:ext>
                </a:extLst>
              </p14:cNvPr>
              <p14:cNvContentPartPr/>
              <p14:nvPr/>
            </p14:nvContentPartPr>
            <p14:xfrm>
              <a:off x="5277456" y="1339499"/>
              <a:ext cx="360" cy="360"/>
            </p14:xfrm>
          </p:contentPart>
        </mc:Choice>
        <mc:Fallback xmlns="">
          <p:pic>
            <p:nvPicPr>
              <p:cNvPr id="2342" name="Ink 2341">
                <a:extLst>
                  <a:ext uri="{FF2B5EF4-FFF2-40B4-BE49-F238E27FC236}">
                    <a16:creationId xmlns:a16="http://schemas.microsoft.com/office/drawing/2014/main" id="{44341846-59A0-374B-9A18-EA82664F4EF5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259456" y="123149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343" name="Straight Connector 2342">
            <a:extLst>
              <a:ext uri="{FF2B5EF4-FFF2-40B4-BE49-F238E27FC236}">
                <a16:creationId xmlns:a16="http://schemas.microsoft.com/office/drawing/2014/main" id="{C4A59A49-C674-7843-833A-C133D92E1B59}"/>
              </a:ext>
            </a:extLst>
          </p:cNvPr>
          <p:cNvCxnSpPr>
            <a:cxnSpLocks/>
          </p:cNvCxnSpPr>
          <p:nvPr/>
        </p:nvCxnSpPr>
        <p:spPr>
          <a:xfrm flipH="1">
            <a:off x="5627293" y="105467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4" name="Straight Connector 2343">
            <a:extLst>
              <a:ext uri="{FF2B5EF4-FFF2-40B4-BE49-F238E27FC236}">
                <a16:creationId xmlns:a16="http://schemas.microsoft.com/office/drawing/2014/main" id="{E9E34C6C-2D73-B14E-AF6D-00F9DC79AFA0}"/>
              </a:ext>
            </a:extLst>
          </p:cNvPr>
          <p:cNvCxnSpPr>
            <a:cxnSpLocks/>
          </p:cNvCxnSpPr>
          <p:nvPr/>
        </p:nvCxnSpPr>
        <p:spPr>
          <a:xfrm flipH="1">
            <a:off x="5627293" y="105467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65">
            <p14:nvContentPartPr>
              <p14:cNvPr id="2345" name="Ink 2344">
                <a:extLst>
                  <a:ext uri="{FF2B5EF4-FFF2-40B4-BE49-F238E27FC236}">
                    <a16:creationId xmlns:a16="http://schemas.microsoft.com/office/drawing/2014/main" id="{D067EC50-E181-9C48-8D60-C9A5371411AE}"/>
                  </a:ext>
                </a:extLst>
              </p14:cNvPr>
              <p14:cNvContentPartPr/>
              <p14:nvPr/>
            </p14:nvContentPartPr>
            <p14:xfrm>
              <a:off x="5620356" y="1466499"/>
              <a:ext cx="360" cy="360"/>
            </p14:xfrm>
          </p:contentPart>
        </mc:Choice>
        <mc:Fallback xmlns="">
          <p:pic>
            <p:nvPicPr>
              <p:cNvPr id="2345" name="Ink 2344">
                <a:extLst>
                  <a:ext uri="{FF2B5EF4-FFF2-40B4-BE49-F238E27FC236}">
                    <a16:creationId xmlns:a16="http://schemas.microsoft.com/office/drawing/2014/main" id="{D067EC50-E181-9C48-8D60-C9A5371411AE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602356" y="1358499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346" name="Straight Connector 2345">
            <a:extLst>
              <a:ext uri="{FF2B5EF4-FFF2-40B4-BE49-F238E27FC236}">
                <a16:creationId xmlns:a16="http://schemas.microsoft.com/office/drawing/2014/main" id="{D794109C-D345-404D-90A2-D3168C5DBE08}"/>
              </a:ext>
            </a:extLst>
          </p:cNvPr>
          <p:cNvCxnSpPr>
            <a:cxnSpLocks/>
          </p:cNvCxnSpPr>
          <p:nvPr/>
        </p:nvCxnSpPr>
        <p:spPr>
          <a:xfrm flipH="1">
            <a:off x="5618783" y="102324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7" name="Straight Connector 2346">
            <a:extLst>
              <a:ext uri="{FF2B5EF4-FFF2-40B4-BE49-F238E27FC236}">
                <a16:creationId xmlns:a16="http://schemas.microsoft.com/office/drawing/2014/main" id="{8D88E144-0A7A-3C45-BBE6-7ED7EECD4870}"/>
              </a:ext>
            </a:extLst>
          </p:cNvPr>
          <p:cNvCxnSpPr>
            <a:cxnSpLocks/>
          </p:cNvCxnSpPr>
          <p:nvPr/>
        </p:nvCxnSpPr>
        <p:spPr>
          <a:xfrm flipH="1">
            <a:off x="4530981" y="113501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8" name="Straight Connector 2347">
            <a:extLst>
              <a:ext uri="{FF2B5EF4-FFF2-40B4-BE49-F238E27FC236}">
                <a16:creationId xmlns:a16="http://schemas.microsoft.com/office/drawing/2014/main" id="{D379E92E-CC61-2B47-8E93-88AEA306645E}"/>
              </a:ext>
            </a:extLst>
          </p:cNvPr>
          <p:cNvCxnSpPr>
            <a:cxnSpLocks/>
          </p:cNvCxnSpPr>
          <p:nvPr/>
        </p:nvCxnSpPr>
        <p:spPr>
          <a:xfrm flipH="1">
            <a:off x="4585134" y="109198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9" name="Straight Connector 2348">
            <a:extLst>
              <a:ext uri="{FF2B5EF4-FFF2-40B4-BE49-F238E27FC236}">
                <a16:creationId xmlns:a16="http://schemas.microsoft.com/office/drawing/2014/main" id="{1CCCCB59-47FC-AC40-A2C8-CCA5AEAF9554}"/>
              </a:ext>
            </a:extLst>
          </p:cNvPr>
          <p:cNvCxnSpPr>
            <a:cxnSpLocks/>
          </p:cNvCxnSpPr>
          <p:nvPr/>
        </p:nvCxnSpPr>
        <p:spPr>
          <a:xfrm flipH="1">
            <a:off x="4537944" y="105407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66">
            <p14:nvContentPartPr>
              <p14:cNvPr id="2350" name="Ink 2349">
                <a:extLst>
                  <a:ext uri="{FF2B5EF4-FFF2-40B4-BE49-F238E27FC236}">
                    <a16:creationId xmlns:a16="http://schemas.microsoft.com/office/drawing/2014/main" id="{64DCA74D-99DB-4F4B-821B-AF996AA52C8D}"/>
                  </a:ext>
                </a:extLst>
              </p14:cNvPr>
              <p14:cNvContentPartPr/>
              <p14:nvPr/>
            </p14:nvContentPartPr>
            <p14:xfrm>
              <a:off x="4959697" y="1364104"/>
              <a:ext cx="360" cy="360"/>
            </p14:xfrm>
          </p:contentPart>
        </mc:Choice>
        <mc:Fallback xmlns="">
          <p:pic>
            <p:nvPicPr>
              <p:cNvPr id="2350" name="Ink 2349">
                <a:extLst>
                  <a:ext uri="{FF2B5EF4-FFF2-40B4-BE49-F238E27FC236}">
                    <a16:creationId xmlns:a16="http://schemas.microsoft.com/office/drawing/2014/main" id="{64DCA74D-99DB-4F4B-821B-AF996AA52C8D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4941697" y="12561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67">
            <p14:nvContentPartPr>
              <p14:cNvPr id="2351" name="Ink 2350">
                <a:extLst>
                  <a:ext uri="{FF2B5EF4-FFF2-40B4-BE49-F238E27FC236}">
                    <a16:creationId xmlns:a16="http://schemas.microsoft.com/office/drawing/2014/main" id="{64F120FD-C7E5-134B-B065-0F7402A40CE0}"/>
                  </a:ext>
                </a:extLst>
              </p14:cNvPr>
              <p14:cNvContentPartPr/>
              <p14:nvPr/>
            </p14:nvContentPartPr>
            <p14:xfrm>
              <a:off x="5251297" y="1364104"/>
              <a:ext cx="360" cy="360"/>
            </p14:xfrm>
          </p:contentPart>
        </mc:Choice>
        <mc:Fallback xmlns="">
          <p:pic>
            <p:nvPicPr>
              <p:cNvPr id="2351" name="Ink 2350">
                <a:extLst>
                  <a:ext uri="{FF2B5EF4-FFF2-40B4-BE49-F238E27FC236}">
                    <a16:creationId xmlns:a16="http://schemas.microsoft.com/office/drawing/2014/main" id="{64F120FD-C7E5-134B-B065-0F7402A40CE0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5233297" y="12561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68">
            <p14:nvContentPartPr>
              <p14:cNvPr id="2352" name="Ink 2351">
                <a:extLst>
                  <a:ext uri="{FF2B5EF4-FFF2-40B4-BE49-F238E27FC236}">
                    <a16:creationId xmlns:a16="http://schemas.microsoft.com/office/drawing/2014/main" id="{C02BF181-72E9-C64B-B73C-AC0F3D7F6DAC}"/>
                  </a:ext>
                </a:extLst>
              </p14:cNvPr>
              <p14:cNvContentPartPr/>
              <p14:nvPr/>
            </p14:nvContentPartPr>
            <p14:xfrm>
              <a:off x="5112097" y="1345054"/>
              <a:ext cx="360" cy="360"/>
            </p14:xfrm>
          </p:contentPart>
        </mc:Choice>
        <mc:Fallback xmlns="">
          <p:pic>
            <p:nvPicPr>
              <p:cNvPr id="2352" name="Ink 2351">
                <a:extLst>
                  <a:ext uri="{FF2B5EF4-FFF2-40B4-BE49-F238E27FC236}">
                    <a16:creationId xmlns:a16="http://schemas.microsoft.com/office/drawing/2014/main" id="{C02BF181-72E9-C64B-B73C-AC0F3D7F6DAC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094097" y="12370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69">
            <p14:nvContentPartPr>
              <p14:cNvPr id="2353" name="Ink 2352">
                <a:extLst>
                  <a:ext uri="{FF2B5EF4-FFF2-40B4-BE49-F238E27FC236}">
                    <a16:creationId xmlns:a16="http://schemas.microsoft.com/office/drawing/2014/main" id="{2EA06E9B-8F35-0E46-8682-3A6B10984DFE}"/>
                  </a:ext>
                </a:extLst>
              </p14:cNvPr>
              <p14:cNvContentPartPr/>
              <p14:nvPr/>
            </p14:nvContentPartPr>
            <p14:xfrm>
              <a:off x="5403697" y="1345054"/>
              <a:ext cx="360" cy="360"/>
            </p14:xfrm>
          </p:contentPart>
        </mc:Choice>
        <mc:Fallback xmlns="">
          <p:pic>
            <p:nvPicPr>
              <p:cNvPr id="2353" name="Ink 2352">
                <a:extLst>
                  <a:ext uri="{FF2B5EF4-FFF2-40B4-BE49-F238E27FC236}">
                    <a16:creationId xmlns:a16="http://schemas.microsoft.com/office/drawing/2014/main" id="{2EA06E9B-8F35-0E46-8682-3A6B10984DFE}"/>
                  </a:ext>
                </a:extLst>
              </p:cNvPr>
              <p:cNvPicPr/>
              <p:nvPr/>
            </p:nvPicPr>
            <p:blipFill>
              <a:blip r:embed="rId296"/>
              <a:stretch>
                <a:fillRect/>
              </a:stretch>
            </p:blipFill>
            <p:spPr>
              <a:xfrm>
                <a:off x="5385697" y="1237054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354" name="Straight Connector 2353">
            <a:extLst>
              <a:ext uri="{FF2B5EF4-FFF2-40B4-BE49-F238E27FC236}">
                <a16:creationId xmlns:a16="http://schemas.microsoft.com/office/drawing/2014/main" id="{CCA75009-B838-464C-8C5E-B2CFB82FC470}"/>
              </a:ext>
            </a:extLst>
          </p:cNvPr>
          <p:cNvCxnSpPr>
            <a:cxnSpLocks/>
          </p:cNvCxnSpPr>
          <p:nvPr/>
        </p:nvCxnSpPr>
        <p:spPr>
          <a:xfrm flipH="1">
            <a:off x="5661281" y="106516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5" name="Straight Connector 2354">
            <a:extLst>
              <a:ext uri="{FF2B5EF4-FFF2-40B4-BE49-F238E27FC236}">
                <a16:creationId xmlns:a16="http://schemas.microsoft.com/office/drawing/2014/main" id="{03336878-4836-E944-992D-E869CE32F02D}"/>
              </a:ext>
            </a:extLst>
          </p:cNvPr>
          <p:cNvCxnSpPr>
            <a:cxnSpLocks/>
          </p:cNvCxnSpPr>
          <p:nvPr/>
        </p:nvCxnSpPr>
        <p:spPr>
          <a:xfrm flipH="1">
            <a:off x="5402124" y="10351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70">
            <p14:nvContentPartPr>
              <p14:cNvPr id="2356" name="Ink 2355">
                <a:extLst>
                  <a:ext uri="{FF2B5EF4-FFF2-40B4-BE49-F238E27FC236}">
                    <a16:creationId xmlns:a16="http://schemas.microsoft.com/office/drawing/2014/main" id="{9D807564-45B3-4842-90A3-DC1C3E8870B4}"/>
                  </a:ext>
                </a:extLst>
              </p14:cNvPr>
              <p14:cNvContentPartPr/>
              <p14:nvPr/>
            </p14:nvContentPartPr>
            <p14:xfrm>
              <a:off x="4921597" y="1402204"/>
              <a:ext cx="360" cy="360"/>
            </p14:xfrm>
          </p:contentPart>
        </mc:Choice>
        <mc:Fallback xmlns="">
          <p:pic>
            <p:nvPicPr>
              <p:cNvPr id="2356" name="Ink 2355">
                <a:extLst>
                  <a:ext uri="{FF2B5EF4-FFF2-40B4-BE49-F238E27FC236}">
                    <a16:creationId xmlns:a16="http://schemas.microsoft.com/office/drawing/2014/main" id="{9D807564-45B3-4842-90A3-DC1C3E8870B4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4903597" y="12942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71">
            <p14:nvContentPartPr>
              <p14:cNvPr id="2357" name="Ink 2356">
                <a:extLst>
                  <a:ext uri="{FF2B5EF4-FFF2-40B4-BE49-F238E27FC236}">
                    <a16:creationId xmlns:a16="http://schemas.microsoft.com/office/drawing/2014/main" id="{15116D03-CEF8-C34C-A865-BF24F361AF3B}"/>
                  </a:ext>
                </a:extLst>
              </p14:cNvPr>
              <p14:cNvContentPartPr/>
              <p14:nvPr/>
            </p14:nvContentPartPr>
            <p14:xfrm>
              <a:off x="5213197" y="1402204"/>
              <a:ext cx="360" cy="360"/>
            </p14:xfrm>
          </p:contentPart>
        </mc:Choice>
        <mc:Fallback xmlns="">
          <p:pic>
            <p:nvPicPr>
              <p:cNvPr id="2357" name="Ink 2356">
                <a:extLst>
                  <a:ext uri="{FF2B5EF4-FFF2-40B4-BE49-F238E27FC236}">
                    <a16:creationId xmlns:a16="http://schemas.microsoft.com/office/drawing/2014/main" id="{15116D03-CEF8-C34C-A865-BF24F361AF3B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5195197" y="12942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72">
            <p14:nvContentPartPr>
              <p14:cNvPr id="2358" name="Ink 2357">
                <a:extLst>
                  <a:ext uri="{FF2B5EF4-FFF2-40B4-BE49-F238E27FC236}">
                    <a16:creationId xmlns:a16="http://schemas.microsoft.com/office/drawing/2014/main" id="{5B970FD2-6201-4345-8D83-0724D6DFBA47}"/>
                  </a:ext>
                </a:extLst>
              </p14:cNvPr>
              <p14:cNvContentPartPr/>
              <p14:nvPr/>
            </p14:nvContentPartPr>
            <p14:xfrm>
              <a:off x="5016847" y="1605404"/>
              <a:ext cx="360" cy="360"/>
            </p14:xfrm>
          </p:contentPart>
        </mc:Choice>
        <mc:Fallback xmlns="">
          <p:pic>
            <p:nvPicPr>
              <p:cNvPr id="2358" name="Ink 2357">
                <a:extLst>
                  <a:ext uri="{FF2B5EF4-FFF2-40B4-BE49-F238E27FC236}">
                    <a16:creationId xmlns:a16="http://schemas.microsoft.com/office/drawing/2014/main" id="{5B970FD2-6201-4345-8D83-0724D6DFBA47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4998847" y="14974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73">
            <p14:nvContentPartPr>
              <p14:cNvPr id="2359" name="Ink 2358">
                <a:extLst>
                  <a:ext uri="{FF2B5EF4-FFF2-40B4-BE49-F238E27FC236}">
                    <a16:creationId xmlns:a16="http://schemas.microsoft.com/office/drawing/2014/main" id="{E0928399-C2ED-F044-AB83-BB64733B82FD}"/>
                  </a:ext>
                </a:extLst>
              </p14:cNvPr>
              <p14:cNvContentPartPr/>
              <p14:nvPr/>
            </p14:nvContentPartPr>
            <p14:xfrm>
              <a:off x="5365597" y="1383154"/>
              <a:ext cx="360" cy="360"/>
            </p14:xfrm>
          </p:contentPart>
        </mc:Choice>
        <mc:Fallback xmlns="">
          <p:pic>
            <p:nvPicPr>
              <p:cNvPr id="2359" name="Ink 2358">
                <a:extLst>
                  <a:ext uri="{FF2B5EF4-FFF2-40B4-BE49-F238E27FC236}">
                    <a16:creationId xmlns:a16="http://schemas.microsoft.com/office/drawing/2014/main" id="{E0928399-C2ED-F044-AB83-BB64733B82FD}"/>
                  </a:ext>
                </a:extLst>
              </p:cNvPr>
              <p:cNvPicPr/>
              <p:nvPr/>
            </p:nvPicPr>
            <p:blipFill>
              <a:blip r:embed="rId296"/>
              <a:stretch>
                <a:fillRect/>
              </a:stretch>
            </p:blipFill>
            <p:spPr>
              <a:xfrm>
                <a:off x="5347597" y="12751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74">
            <p14:nvContentPartPr>
              <p14:cNvPr id="2360" name="Ink 2359">
                <a:extLst>
                  <a:ext uri="{FF2B5EF4-FFF2-40B4-BE49-F238E27FC236}">
                    <a16:creationId xmlns:a16="http://schemas.microsoft.com/office/drawing/2014/main" id="{6CB9AA52-7AB8-AC4C-B553-87821A6C08ED}"/>
                  </a:ext>
                </a:extLst>
              </p14:cNvPr>
              <p14:cNvContentPartPr/>
              <p14:nvPr/>
            </p14:nvContentPartPr>
            <p14:xfrm>
              <a:off x="5708497" y="1510154"/>
              <a:ext cx="360" cy="360"/>
            </p14:xfrm>
          </p:contentPart>
        </mc:Choice>
        <mc:Fallback xmlns="">
          <p:pic>
            <p:nvPicPr>
              <p:cNvPr id="2360" name="Ink 2359">
                <a:extLst>
                  <a:ext uri="{FF2B5EF4-FFF2-40B4-BE49-F238E27FC236}">
                    <a16:creationId xmlns:a16="http://schemas.microsoft.com/office/drawing/2014/main" id="{6CB9AA52-7AB8-AC4C-B553-87821A6C08ED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5690497" y="14021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75">
            <p14:nvContentPartPr>
              <p14:cNvPr id="2361" name="Ink 2360">
                <a:extLst>
                  <a:ext uri="{FF2B5EF4-FFF2-40B4-BE49-F238E27FC236}">
                    <a16:creationId xmlns:a16="http://schemas.microsoft.com/office/drawing/2014/main" id="{A816C7FB-243D-974D-81CF-A16CAAC3648B}"/>
                  </a:ext>
                </a:extLst>
              </p14:cNvPr>
              <p14:cNvContentPartPr/>
              <p14:nvPr/>
            </p14:nvContentPartPr>
            <p14:xfrm>
              <a:off x="8477856" y="1476348"/>
              <a:ext cx="360" cy="360"/>
            </p14:xfrm>
          </p:contentPart>
        </mc:Choice>
        <mc:Fallback xmlns="">
          <p:pic>
            <p:nvPicPr>
              <p:cNvPr id="2361" name="Ink 2360">
                <a:extLst>
                  <a:ext uri="{FF2B5EF4-FFF2-40B4-BE49-F238E27FC236}">
                    <a16:creationId xmlns:a16="http://schemas.microsoft.com/office/drawing/2014/main" id="{A816C7FB-243D-974D-81CF-A16CAAC3648B}"/>
                  </a:ext>
                </a:extLst>
              </p:cNvPr>
              <p:cNvPicPr/>
              <p:nvPr/>
            </p:nvPicPr>
            <p:blipFill>
              <a:blip r:embed="rId434"/>
              <a:stretch>
                <a:fillRect/>
              </a:stretch>
            </p:blipFill>
            <p:spPr>
              <a:xfrm>
                <a:off x="8459856" y="1368348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362" name="Straight Connector 2361">
            <a:extLst>
              <a:ext uri="{FF2B5EF4-FFF2-40B4-BE49-F238E27FC236}">
                <a16:creationId xmlns:a16="http://schemas.microsoft.com/office/drawing/2014/main" id="{DEBAF14A-A002-A547-AE53-B7B0F3F3043B}"/>
              </a:ext>
            </a:extLst>
          </p:cNvPr>
          <p:cNvCxnSpPr>
            <a:cxnSpLocks/>
          </p:cNvCxnSpPr>
          <p:nvPr/>
        </p:nvCxnSpPr>
        <p:spPr>
          <a:xfrm flipH="1">
            <a:off x="8449980" y="1075645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3" name="Straight Connector 2362">
            <a:extLst>
              <a:ext uri="{FF2B5EF4-FFF2-40B4-BE49-F238E27FC236}">
                <a16:creationId xmlns:a16="http://schemas.microsoft.com/office/drawing/2014/main" id="{2F5204EA-F025-D34B-851A-2CB77288B6FB}"/>
              </a:ext>
            </a:extLst>
          </p:cNvPr>
          <p:cNvCxnSpPr>
            <a:cxnSpLocks/>
          </p:cNvCxnSpPr>
          <p:nvPr/>
        </p:nvCxnSpPr>
        <p:spPr>
          <a:xfrm flipH="1">
            <a:off x="8476283" y="10775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76">
            <p14:nvContentPartPr>
              <p14:cNvPr id="2364" name="Ink 2363">
                <a:extLst>
                  <a:ext uri="{FF2B5EF4-FFF2-40B4-BE49-F238E27FC236}">
                    <a16:creationId xmlns:a16="http://schemas.microsoft.com/office/drawing/2014/main" id="{94EA9B13-AD36-8644-9D92-F2630C6921B2}"/>
                  </a:ext>
                </a:extLst>
              </p14:cNvPr>
              <p14:cNvContentPartPr/>
              <p14:nvPr/>
            </p14:nvContentPartPr>
            <p14:xfrm>
              <a:off x="8630256" y="1457298"/>
              <a:ext cx="360" cy="360"/>
            </p14:xfrm>
          </p:contentPart>
        </mc:Choice>
        <mc:Fallback xmlns="">
          <p:pic>
            <p:nvPicPr>
              <p:cNvPr id="2364" name="Ink 2363">
                <a:extLst>
                  <a:ext uri="{FF2B5EF4-FFF2-40B4-BE49-F238E27FC236}">
                    <a16:creationId xmlns:a16="http://schemas.microsoft.com/office/drawing/2014/main" id="{94EA9B13-AD36-8644-9D92-F2630C6921B2}"/>
                  </a:ext>
                </a:extLst>
              </p:cNvPr>
              <p:cNvPicPr/>
              <p:nvPr/>
            </p:nvPicPr>
            <p:blipFill>
              <a:blip r:embed="rId432"/>
              <a:stretch>
                <a:fillRect/>
              </a:stretch>
            </p:blipFill>
            <p:spPr>
              <a:xfrm>
                <a:off x="8612256" y="1349298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365" name="Straight Connector 2364">
            <a:extLst>
              <a:ext uri="{FF2B5EF4-FFF2-40B4-BE49-F238E27FC236}">
                <a16:creationId xmlns:a16="http://schemas.microsoft.com/office/drawing/2014/main" id="{9BAD6739-ECEB-9446-B38C-EB225F32B2A7}"/>
              </a:ext>
            </a:extLst>
          </p:cNvPr>
          <p:cNvCxnSpPr>
            <a:cxnSpLocks/>
          </p:cNvCxnSpPr>
          <p:nvPr/>
        </p:nvCxnSpPr>
        <p:spPr>
          <a:xfrm flipH="1">
            <a:off x="8441470" y="107551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6" name="Straight Connector 2365">
            <a:extLst>
              <a:ext uri="{FF2B5EF4-FFF2-40B4-BE49-F238E27FC236}">
                <a16:creationId xmlns:a16="http://schemas.microsoft.com/office/drawing/2014/main" id="{6AF52C7B-BDD9-6644-A0B2-B5761C5D9ED7}"/>
              </a:ext>
            </a:extLst>
          </p:cNvPr>
          <p:cNvCxnSpPr>
            <a:cxnSpLocks/>
          </p:cNvCxnSpPr>
          <p:nvPr/>
        </p:nvCxnSpPr>
        <p:spPr>
          <a:xfrm flipH="1">
            <a:off x="8542040" y="1093309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77">
            <p14:nvContentPartPr>
              <p14:cNvPr id="2367" name="Ink 2366">
                <a:extLst>
                  <a:ext uri="{FF2B5EF4-FFF2-40B4-BE49-F238E27FC236}">
                    <a16:creationId xmlns:a16="http://schemas.microsoft.com/office/drawing/2014/main" id="{70083AA5-4673-2843-B689-081767885463}"/>
                  </a:ext>
                </a:extLst>
              </p14:cNvPr>
              <p14:cNvContentPartPr/>
              <p14:nvPr/>
            </p14:nvContentPartPr>
            <p14:xfrm>
              <a:off x="8439756" y="1514448"/>
              <a:ext cx="360" cy="360"/>
            </p14:xfrm>
          </p:contentPart>
        </mc:Choice>
        <mc:Fallback xmlns="">
          <p:pic>
            <p:nvPicPr>
              <p:cNvPr id="2367" name="Ink 2366">
                <a:extLst>
                  <a:ext uri="{FF2B5EF4-FFF2-40B4-BE49-F238E27FC236}">
                    <a16:creationId xmlns:a16="http://schemas.microsoft.com/office/drawing/2014/main" id="{70083AA5-4673-2843-B689-081767885463}"/>
                  </a:ext>
                </a:extLst>
              </p:cNvPr>
              <p:cNvPicPr/>
              <p:nvPr/>
            </p:nvPicPr>
            <p:blipFill>
              <a:blip r:embed="rId434"/>
              <a:stretch>
                <a:fillRect/>
              </a:stretch>
            </p:blipFill>
            <p:spPr>
              <a:xfrm>
                <a:off x="8421756" y="140644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78">
            <p14:nvContentPartPr>
              <p14:cNvPr id="2368" name="Ink 2367">
                <a:extLst>
                  <a:ext uri="{FF2B5EF4-FFF2-40B4-BE49-F238E27FC236}">
                    <a16:creationId xmlns:a16="http://schemas.microsoft.com/office/drawing/2014/main" id="{5EC1DA8B-1CE4-9341-8607-827CD66A6491}"/>
                  </a:ext>
                </a:extLst>
              </p14:cNvPr>
              <p14:cNvContentPartPr/>
              <p14:nvPr/>
            </p14:nvContentPartPr>
            <p14:xfrm>
              <a:off x="8592156" y="1495398"/>
              <a:ext cx="360" cy="360"/>
            </p14:xfrm>
          </p:contentPart>
        </mc:Choice>
        <mc:Fallback xmlns="">
          <p:pic>
            <p:nvPicPr>
              <p:cNvPr id="2368" name="Ink 2367">
                <a:extLst>
                  <a:ext uri="{FF2B5EF4-FFF2-40B4-BE49-F238E27FC236}">
                    <a16:creationId xmlns:a16="http://schemas.microsoft.com/office/drawing/2014/main" id="{5EC1DA8B-1CE4-9341-8607-827CD66A6491}"/>
                  </a:ext>
                </a:extLst>
              </p:cNvPr>
              <p:cNvPicPr/>
              <p:nvPr/>
            </p:nvPicPr>
            <p:blipFill>
              <a:blip r:embed="rId432"/>
              <a:stretch>
                <a:fillRect/>
              </a:stretch>
            </p:blipFill>
            <p:spPr>
              <a:xfrm>
                <a:off x="8574156" y="138739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79">
            <p14:nvContentPartPr>
              <p14:cNvPr id="2369" name="Ink 2368">
                <a:extLst>
                  <a:ext uri="{FF2B5EF4-FFF2-40B4-BE49-F238E27FC236}">
                    <a16:creationId xmlns:a16="http://schemas.microsoft.com/office/drawing/2014/main" id="{2B646739-015D-C042-AEB5-9E4615960D65}"/>
                  </a:ext>
                </a:extLst>
              </p14:cNvPr>
              <p14:cNvContentPartPr/>
              <p14:nvPr/>
            </p14:nvContentPartPr>
            <p14:xfrm>
              <a:off x="8565997" y="1520003"/>
              <a:ext cx="360" cy="360"/>
            </p14:xfrm>
          </p:contentPart>
        </mc:Choice>
        <mc:Fallback xmlns="">
          <p:pic>
            <p:nvPicPr>
              <p:cNvPr id="2369" name="Ink 2368">
                <a:extLst>
                  <a:ext uri="{FF2B5EF4-FFF2-40B4-BE49-F238E27FC236}">
                    <a16:creationId xmlns:a16="http://schemas.microsoft.com/office/drawing/2014/main" id="{2B646739-015D-C042-AEB5-9E4615960D65}"/>
                  </a:ext>
                </a:extLst>
              </p:cNvPr>
              <p:cNvPicPr/>
              <p:nvPr/>
            </p:nvPicPr>
            <p:blipFill>
              <a:blip r:embed="rId441"/>
              <a:stretch>
                <a:fillRect/>
              </a:stretch>
            </p:blipFill>
            <p:spPr>
              <a:xfrm>
                <a:off x="8547997" y="141200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370" name="Straight Connector 2369">
            <a:extLst>
              <a:ext uri="{FF2B5EF4-FFF2-40B4-BE49-F238E27FC236}">
                <a16:creationId xmlns:a16="http://schemas.microsoft.com/office/drawing/2014/main" id="{AD831391-3AD3-F046-BE54-A8A4A60FDC99}"/>
              </a:ext>
            </a:extLst>
          </p:cNvPr>
          <p:cNvCxnSpPr>
            <a:cxnSpLocks/>
          </p:cNvCxnSpPr>
          <p:nvPr/>
        </p:nvCxnSpPr>
        <p:spPr>
          <a:xfrm flipH="1">
            <a:off x="8477781" y="1111564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1" name="Straight Connector 2370">
            <a:extLst>
              <a:ext uri="{FF2B5EF4-FFF2-40B4-BE49-F238E27FC236}">
                <a16:creationId xmlns:a16="http://schemas.microsoft.com/office/drawing/2014/main" id="{43A3724B-289F-124F-B532-3373EB64EFC8}"/>
              </a:ext>
            </a:extLst>
          </p:cNvPr>
          <p:cNvCxnSpPr>
            <a:cxnSpLocks/>
          </p:cNvCxnSpPr>
          <p:nvPr/>
        </p:nvCxnSpPr>
        <p:spPr>
          <a:xfrm flipH="1">
            <a:off x="8538121" y="1119300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2" name="Straight Connector 2371">
            <a:extLst>
              <a:ext uri="{FF2B5EF4-FFF2-40B4-BE49-F238E27FC236}">
                <a16:creationId xmlns:a16="http://schemas.microsoft.com/office/drawing/2014/main" id="{72BA3D5B-37A6-AC4F-A954-35B62204150B}"/>
              </a:ext>
            </a:extLst>
          </p:cNvPr>
          <p:cNvCxnSpPr>
            <a:cxnSpLocks/>
          </p:cNvCxnSpPr>
          <p:nvPr/>
        </p:nvCxnSpPr>
        <p:spPr>
          <a:xfrm flipH="1">
            <a:off x="8500214" y="1109243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3" name="Straight Connector 2372">
            <a:extLst>
              <a:ext uri="{FF2B5EF4-FFF2-40B4-BE49-F238E27FC236}">
                <a16:creationId xmlns:a16="http://schemas.microsoft.com/office/drawing/2014/main" id="{DADCB5AE-9FE4-3D4C-BEDC-D36814C728C2}"/>
              </a:ext>
            </a:extLst>
          </p:cNvPr>
          <p:cNvCxnSpPr>
            <a:cxnSpLocks/>
          </p:cNvCxnSpPr>
          <p:nvPr/>
        </p:nvCxnSpPr>
        <p:spPr>
          <a:xfrm flipH="1">
            <a:off x="8457667" y="111685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4" name="Straight Connector 2373">
            <a:extLst>
              <a:ext uri="{FF2B5EF4-FFF2-40B4-BE49-F238E27FC236}">
                <a16:creationId xmlns:a16="http://schemas.microsoft.com/office/drawing/2014/main" id="{10B8C7FE-9BD0-5941-8D9E-786D80FA972B}"/>
              </a:ext>
            </a:extLst>
          </p:cNvPr>
          <p:cNvCxnSpPr>
            <a:cxnSpLocks/>
          </p:cNvCxnSpPr>
          <p:nvPr/>
        </p:nvCxnSpPr>
        <p:spPr>
          <a:xfrm flipH="1">
            <a:off x="8494026" y="110215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80">
            <p14:nvContentPartPr>
              <p14:cNvPr id="2375" name="Ink 2374">
                <a:extLst>
                  <a:ext uri="{FF2B5EF4-FFF2-40B4-BE49-F238E27FC236}">
                    <a16:creationId xmlns:a16="http://schemas.microsoft.com/office/drawing/2014/main" id="{148F72BF-8926-BD46-AC4A-68D107C4C8D8}"/>
                  </a:ext>
                </a:extLst>
              </p14:cNvPr>
              <p14:cNvContentPartPr/>
              <p14:nvPr/>
            </p14:nvContentPartPr>
            <p14:xfrm>
              <a:off x="8527897" y="1558103"/>
              <a:ext cx="360" cy="360"/>
            </p14:xfrm>
          </p:contentPart>
        </mc:Choice>
        <mc:Fallback xmlns="">
          <p:pic>
            <p:nvPicPr>
              <p:cNvPr id="2375" name="Ink 2374">
                <a:extLst>
                  <a:ext uri="{FF2B5EF4-FFF2-40B4-BE49-F238E27FC236}">
                    <a16:creationId xmlns:a16="http://schemas.microsoft.com/office/drawing/2014/main" id="{148F72BF-8926-BD46-AC4A-68D107C4C8D8}"/>
                  </a:ext>
                </a:extLst>
              </p:cNvPr>
              <p:cNvPicPr/>
              <p:nvPr/>
            </p:nvPicPr>
            <p:blipFill>
              <a:blip r:embed="rId444"/>
              <a:stretch>
                <a:fillRect/>
              </a:stretch>
            </p:blipFill>
            <p:spPr>
              <a:xfrm>
                <a:off x="8509897" y="145010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81">
            <p14:nvContentPartPr>
              <p14:cNvPr id="2376" name="Ink 2375">
                <a:extLst>
                  <a:ext uri="{FF2B5EF4-FFF2-40B4-BE49-F238E27FC236}">
                    <a16:creationId xmlns:a16="http://schemas.microsoft.com/office/drawing/2014/main" id="{C327900C-8C84-AC4F-8649-61982DAB2B6C}"/>
                  </a:ext>
                </a:extLst>
              </p14:cNvPr>
              <p14:cNvContentPartPr/>
              <p14:nvPr/>
            </p14:nvContentPartPr>
            <p14:xfrm>
              <a:off x="8457251" y="1500230"/>
              <a:ext cx="360" cy="360"/>
            </p14:xfrm>
          </p:contentPart>
        </mc:Choice>
        <mc:Fallback xmlns="">
          <p:pic>
            <p:nvPicPr>
              <p:cNvPr id="2376" name="Ink 2375">
                <a:extLst>
                  <a:ext uri="{FF2B5EF4-FFF2-40B4-BE49-F238E27FC236}">
                    <a16:creationId xmlns:a16="http://schemas.microsoft.com/office/drawing/2014/main" id="{C327900C-8C84-AC4F-8649-61982DAB2B6C}"/>
                  </a:ext>
                </a:extLst>
              </p:cNvPr>
              <p:cNvPicPr/>
              <p:nvPr/>
            </p:nvPicPr>
            <p:blipFill>
              <a:blip r:embed="rId448"/>
              <a:stretch>
                <a:fillRect/>
              </a:stretch>
            </p:blipFill>
            <p:spPr>
              <a:xfrm>
                <a:off x="8439251" y="139223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377" name="Straight Connector 2376">
            <a:extLst>
              <a:ext uri="{FF2B5EF4-FFF2-40B4-BE49-F238E27FC236}">
                <a16:creationId xmlns:a16="http://schemas.microsoft.com/office/drawing/2014/main" id="{0C7D7FB8-716F-4348-931F-AD0587BE00D2}"/>
              </a:ext>
            </a:extLst>
          </p:cNvPr>
          <p:cNvCxnSpPr>
            <a:cxnSpLocks/>
          </p:cNvCxnSpPr>
          <p:nvPr/>
        </p:nvCxnSpPr>
        <p:spPr>
          <a:xfrm flipH="1">
            <a:off x="8455678" y="110142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82">
            <p14:nvContentPartPr>
              <p14:cNvPr id="2378" name="Ink 2377">
                <a:extLst>
                  <a:ext uri="{FF2B5EF4-FFF2-40B4-BE49-F238E27FC236}">
                    <a16:creationId xmlns:a16="http://schemas.microsoft.com/office/drawing/2014/main" id="{B100D8DA-E5F4-A947-9E9E-4C6C085A11A9}"/>
                  </a:ext>
                </a:extLst>
              </p14:cNvPr>
              <p14:cNvContentPartPr/>
              <p14:nvPr/>
            </p14:nvContentPartPr>
            <p14:xfrm>
              <a:off x="8609651" y="1481180"/>
              <a:ext cx="360" cy="360"/>
            </p14:xfrm>
          </p:contentPart>
        </mc:Choice>
        <mc:Fallback xmlns="">
          <p:pic>
            <p:nvPicPr>
              <p:cNvPr id="2378" name="Ink 2377">
                <a:extLst>
                  <a:ext uri="{FF2B5EF4-FFF2-40B4-BE49-F238E27FC236}">
                    <a16:creationId xmlns:a16="http://schemas.microsoft.com/office/drawing/2014/main" id="{B100D8DA-E5F4-A947-9E9E-4C6C085A11A9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8591651" y="137318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379" name="Straight Connector 2378">
            <a:extLst>
              <a:ext uri="{FF2B5EF4-FFF2-40B4-BE49-F238E27FC236}">
                <a16:creationId xmlns:a16="http://schemas.microsoft.com/office/drawing/2014/main" id="{3E402DB7-3E45-C64E-B307-7DEE2CCAA62F}"/>
              </a:ext>
            </a:extLst>
          </p:cNvPr>
          <p:cNvCxnSpPr>
            <a:cxnSpLocks/>
          </p:cNvCxnSpPr>
          <p:nvPr/>
        </p:nvCxnSpPr>
        <p:spPr>
          <a:xfrm flipH="1">
            <a:off x="8521435" y="1117191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0" name="Straight Connector 2379">
            <a:extLst>
              <a:ext uri="{FF2B5EF4-FFF2-40B4-BE49-F238E27FC236}">
                <a16:creationId xmlns:a16="http://schemas.microsoft.com/office/drawing/2014/main" id="{2CDDF295-84F9-434E-A1AA-1FD1900C73BD}"/>
              </a:ext>
            </a:extLst>
          </p:cNvPr>
          <p:cNvCxnSpPr>
            <a:cxnSpLocks/>
          </p:cNvCxnSpPr>
          <p:nvPr/>
        </p:nvCxnSpPr>
        <p:spPr>
          <a:xfrm flipH="1">
            <a:off x="8543868" y="1114870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83">
            <p14:nvContentPartPr>
              <p14:cNvPr id="2381" name="Ink 2380">
                <a:extLst>
                  <a:ext uri="{FF2B5EF4-FFF2-40B4-BE49-F238E27FC236}">
                    <a16:creationId xmlns:a16="http://schemas.microsoft.com/office/drawing/2014/main" id="{2AFD9518-C532-BC42-8CCB-C4D95EDDC8C2}"/>
                  </a:ext>
                </a:extLst>
              </p14:cNvPr>
              <p14:cNvContentPartPr/>
              <p14:nvPr/>
            </p14:nvContentPartPr>
            <p14:xfrm>
              <a:off x="8571551" y="1519280"/>
              <a:ext cx="360" cy="360"/>
            </p14:xfrm>
          </p:contentPart>
        </mc:Choice>
        <mc:Fallback xmlns="">
          <p:pic>
            <p:nvPicPr>
              <p:cNvPr id="2381" name="Ink 2380">
                <a:extLst>
                  <a:ext uri="{FF2B5EF4-FFF2-40B4-BE49-F238E27FC236}">
                    <a16:creationId xmlns:a16="http://schemas.microsoft.com/office/drawing/2014/main" id="{2AFD9518-C532-BC42-8CCB-C4D95EDDC8C2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8553551" y="141128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84">
            <p14:nvContentPartPr>
              <p14:cNvPr id="2382" name="Ink 2381">
                <a:extLst>
                  <a:ext uri="{FF2B5EF4-FFF2-40B4-BE49-F238E27FC236}">
                    <a16:creationId xmlns:a16="http://schemas.microsoft.com/office/drawing/2014/main" id="{40CD50CD-678A-5749-8778-2548BEB3393D}"/>
                  </a:ext>
                </a:extLst>
              </p14:cNvPr>
              <p14:cNvContentPartPr/>
              <p14:nvPr/>
            </p14:nvContentPartPr>
            <p14:xfrm>
              <a:off x="8545392" y="1543885"/>
              <a:ext cx="360" cy="360"/>
            </p14:xfrm>
          </p:contentPart>
        </mc:Choice>
        <mc:Fallback xmlns="">
          <p:pic>
            <p:nvPicPr>
              <p:cNvPr id="2382" name="Ink 2381">
                <a:extLst>
                  <a:ext uri="{FF2B5EF4-FFF2-40B4-BE49-F238E27FC236}">
                    <a16:creationId xmlns:a16="http://schemas.microsoft.com/office/drawing/2014/main" id="{40CD50CD-678A-5749-8778-2548BEB3393D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8527392" y="143588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383" name="Straight Connector 2382">
            <a:extLst>
              <a:ext uri="{FF2B5EF4-FFF2-40B4-BE49-F238E27FC236}">
                <a16:creationId xmlns:a16="http://schemas.microsoft.com/office/drawing/2014/main" id="{B455AF0A-AF81-7348-89FB-1EE80FB68EF6}"/>
              </a:ext>
            </a:extLst>
          </p:cNvPr>
          <p:cNvCxnSpPr>
            <a:cxnSpLocks/>
          </p:cNvCxnSpPr>
          <p:nvPr/>
        </p:nvCxnSpPr>
        <p:spPr>
          <a:xfrm flipH="1">
            <a:off x="8457176" y="1135446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4" name="Straight Connector 2383">
            <a:extLst>
              <a:ext uri="{FF2B5EF4-FFF2-40B4-BE49-F238E27FC236}">
                <a16:creationId xmlns:a16="http://schemas.microsoft.com/office/drawing/2014/main" id="{BFB3A95E-E3E5-C04D-8741-73C03F83770C}"/>
              </a:ext>
            </a:extLst>
          </p:cNvPr>
          <p:cNvCxnSpPr>
            <a:cxnSpLocks/>
          </p:cNvCxnSpPr>
          <p:nvPr/>
        </p:nvCxnSpPr>
        <p:spPr>
          <a:xfrm flipH="1">
            <a:off x="8517516" y="1143182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5" name="Straight Connector 2384">
            <a:extLst>
              <a:ext uri="{FF2B5EF4-FFF2-40B4-BE49-F238E27FC236}">
                <a16:creationId xmlns:a16="http://schemas.microsoft.com/office/drawing/2014/main" id="{9B39E92F-9B22-1342-BDAA-A62B7143CA92}"/>
              </a:ext>
            </a:extLst>
          </p:cNvPr>
          <p:cNvCxnSpPr>
            <a:cxnSpLocks/>
          </p:cNvCxnSpPr>
          <p:nvPr/>
        </p:nvCxnSpPr>
        <p:spPr>
          <a:xfrm flipH="1">
            <a:off x="8479609" y="1133125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6" name="Straight Connector 2385">
            <a:extLst>
              <a:ext uri="{FF2B5EF4-FFF2-40B4-BE49-F238E27FC236}">
                <a16:creationId xmlns:a16="http://schemas.microsoft.com/office/drawing/2014/main" id="{AA542CC9-F59D-B644-8E13-482B0A91427F}"/>
              </a:ext>
            </a:extLst>
          </p:cNvPr>
          <p:cNvCxnSpPr>
            <a:cxnSpLocks/>
          </p:cNvCxnSpPr>
          <p:nvPr/>
        </p:nvCxnSpPr>
        <p:spPr>
          <a:xfrm flipH="1">
            <a:off x="8473421" y="112603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85">
            <p14:nvContentPartPr>
              <p14:cNvPr id="2387" name="Ink 2386">
                <a:extLst>
                  <a:ext uri="{FF2B5EF4-FFF2-40B4-BE49-F238E27FC236}">
                    <a16:creationId xmlns:a16="http://schemas.microsoft.com/office/drawing/2014/main" id="{8BA6B387-47DB-8C42-861E-81E7529B5B76}"/>
                  </a:ext>
                </a:extLst>
              </p14:cNvPr>
              <p14:cNvContentPartPr/>
              <p14:nvPr/>
            </p14:nvContentPartPr>
            <p14:xfrm>
              <a:off x="8507292" y="1581985"/>
              <a:ext cx="360" cy="360"/>
            </p14:xfrm>
          </p:contentPart>
        </mc:Choice>
        <mc:Fallback xmlns="">
          <p:pic>
            <p:nvPicPr>
              <p:cNvPr id="2387" name="Ink 2386">
                <a:extLst>
                  <a:ext uri="{FF2B5EF4-FFF2-40B4-BE49-F238E27FC236}">
                    <a16:creationId xmlns:a16="http://schemas.microsoft.com/office/drawing/2014/main" id="{8BA6B387-47DB-8C42-861E-81E7529B5B76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8489292" y="147398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86">
            <p14:nvContentPartPr>
              <p14:cNvPr id="2388" name="Ink 2387">
                <a:extLst>
                  <a:ext uri="{FF2B5EF4-FFF2-40B4-BE49-F238E27FC236}">
                    <a16:creationId xmlns:a16="http://schemas.microsoft.com/office/drawing/2014/main" id="{FA90C60D-AA00-7A4D-8207-569A4BAC4791}"/>
                  </a:ext>
                </a:extLst>
              </p14:cNvPr>
              <p14:cNvContentPartPr/>
              <p14:nvPr/>
            </p14:nvContentPartPr>
            <p14:xfrm>
              <a:off x="8077806" y="1431898"/>
              <a:ext cx="360" cy="360"/>
            </p14:xfrm>
          </p:contentPart>
        </mc:Choice>
        <mc:Fallback xmlns="">
          <p:pic>
            <p:nvPicPr>
              <p:cNvPr id="2388" name="Ink 2387">
                <a:extLst>
                  <a:ext uri="{FF2B5EF4-FFF2-40B4-BE49-F238E27FC236}">
                    <a16:creationId xmlns:a16="http://schemas.microsoft.com/office/drawing/2014/main" id="{FA90C60D-AA00-7A4D-8207-569A4BAC4791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059806" y="1323898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389" name="Straight Connector 2388">
            <a:extLst>
              <a:ext uri="{FF2B5EF4-FFF2-40B4-BE49-F238E27FC236}">
                <a16:creationId xmlns:a16="http://schemas.microsoft.com/office/drawing/2014/main" id="{B25D4BB5-0557-C34E-82DE-201A8853EE13}"/>
              </a:ext>
            </a:extLst>
          </p:cNvPr>
          <p:cNvCxnSpPr>
            <a:cxnSpLocks/>
          </p:cNvCxnSpPr>
          <p:nvPr/>
        </p:nvCxnSpPr>
        <p:spPr>
          <a:xfrm flipH="1">
            <a:off x="8132706" y="104315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0" name="Straight Connector 2389">
            <a:extLst>
              <a:ext uri="{FF2B5EF4-FFF2-40B4-BE49-F238E27FC236}">
                <a16:creationId xmlns:a16="http://schemas.microsoft.com/office/drawing/2014/main" id="{4661A454-4F4D-AE4F-B0BC-50437B5D3F5D}"/>
              </a:ext>
            </a:extLst>
          </p:cNvPr>
          <p:cNvCxnSpPr>
            <a:cxnSpLocks/>
          </p:cNvCxnSpPr>
          <p:nvPr/>
        </p:nvCxnSpPr>
        <p:spPr>
          <a:xfrm flipH="1">
            <a:off x="8237143" y="104547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1" name="Straight Connector 2390">
            <a:extLst>
              <a:ext uri="{FF2B5EF4-FFF2-40B4-BE49-F238E27FC236}">
                <a16:creationId xmlns:a16="http://schemas.microsoft.com/office/drawing/2014/main" id="{81254F96-A9D5-0044-A9DB-845AE1FC0C71}"/>
              </a:ext>
            </a:extLst>
          </p:cNvPr>
          <p:cNvCxnSpPr>
            <a:cxnSpLocks/>
          </p:cNvCxnSpPr>
          <p:nvPr/>
        </p:nvCxnSpPr>
        <p:spPr>
          <a:xfrm flipH="1">
            <a:off x="8189953" y="1007567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2" name="Straight Connector 2391">
            <a:extLst>
              <a:ext uri="{FF2B5EF4-FFF2-40B4-BE49-F238E27FC236}">
                <a16:creationId xmlns:a16="http://schemas.microsoft.com/office/drawing/2014/main" id="{5D62DF7B-93C1-4941-BE72-90344303E242}"/>
              </a:ext>
            </a:extLst>
          </p:cNvPr>
          <p:cNvCxnSpPr>
            <a:cxnSpLocks/>
          </p:cNvCxnSpPr>
          <p:nvPr/>
        </p:nvCxnSpPr>
        <p:spPr>
          <a:xfrm flipH="1">
            <a:off x="8049930" y="1031195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3" name="Straight Connector 2392">
            <a:extLst>
              <a:ext uri="{FF2B5EF4-FFF2-40B4-BE49-F238E27FC236}">
                <a16:creationId xmlns:a16="http://schemas.microsoft.com/office/drawing/2014/main" id="{94E3DE7A-F0A5-644A-99EC-B5F06A9A9A30}"/>
              </a:ext>
            </a:extLst>
          </p:cNvPr>
          <p:cNvCxnSpPr>
            <a:cxnSpLocks/>
          </p:cNvCxnSpPr>
          <p:nvPr/>
        </p:nvCxnSpPr>
        <p:spPr>
          <a:xfrm flipH="1">
            <a:off x="8076233" y="103309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87">
            <p14:nvContentPartPr>
              <p14:cNvPr id="2394" name="Ink 2393">
                <a:extLst>
                  <a:ext uri="{FF2B5EF4-FFF2-40B4-BE49-F238E27FC236}">
                    <a16:creationId xmlns:a16="http://schemas.microsoft.com/office/drawing/2014/main" id="{F2D7C359-5C64-3446-952D-D62EDB418071}"/>
                  </a:ext>
                </a:extLst>
              </p14:cNvPr>
              <p14:cNvContentPartPr/>
              <p14:nvPr/>
            </p14:nvContentPartPr>
            <p14:xfrm>
              <a:off x="8230206" y="1412848"/>
              <a:ext cx="360" cy="360"/>
            </p14:xfrm>
          </p:contentPart>
        </mc:Choice>
        <mc:Fallback xmlns="">
          <p:pic>
            <p:nvPicPr>
              <p:cNvPr id="2394" name="Ink 2393">
                <a:extLst>
                  <a:ext uri="{FF2B5EF4-FFF2-40B4-BE49-F238E27FC236}">
                    <a16:creationId xmlns:a16="http://schemas.microsoft.com/office/drawing/2014/main" id="{F2D7C359-5C64-3446-952D-D62EDB418071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8212206" y="1304848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395" name="Straight Connector 2394">
            <a:extLst>
              <a:ext uri="{FF2B5EF4-FFF2-40B4-BE49-F238E27FC236}">
                <a16:creationId xmlns:a16="http://schemas.microsoft.com/office/drawing/2014/main" id="{B8589BC9-54F2-CD4E-AB3E-DFEB1AA1EE87}"/>
              </a:ext>
            </a:extLst>
          </p:cNvPr>
          <p:cNvCxnSpPr>
            <a:cxnSpLocks/>
          </p:cNvCxnSpPr>
          <p:nvPr/>
        </p:nvCxnSpPr>
        <p:spPr>
          <a:xfrm flipH="1">
            <a:off x="8041420" y="103106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6" name="Straight Connector 2395">
            <a:extLst>
              <a:ext uri="{FF2B5EF4-FFF2-40B4-BE49-F238E27FC236}">
                <a16:creationId xmlns:a16="http://schemas.microsoft.com/office/drawing/2014/main" id="{C865D9C4-9822-B549-AF82-C449292E2D5B}"/>
              </a:ext>
            </a:extLst>
          </p:cNvPr>
          <p:cNvCxnSpPr>
            <a:cxnSpLocks/>
          </p:cNvCxnSpPr>
          <p:nvPr/>
        </p:nvCxnSpPr>
        <p:spPr>
          <a:xfrm flipH="1">
            <a:off x="8141990" y="1048859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7" name="Straight Connector 2396">
            <a:extLst>
              <a:ext uri="{FF2B5EF4-FFF2-40B4-BE49-F238E27FC236}">
                <a16:creationId xmlns:a16="http://schemas.microsoft.com/office/drawing/2014/main" id="{7B8A206B-A50B-F748-AF1A-87B6291A2D2C}"/>
              </a:ext>
            </a:extLst>
          </p:cNvPr>
          <p:cNvCxnSpPr>
            <a:cxnSpLocks/>
          </p:cNvCxnSpPr>
          <p:nvPr/>
        </p:nvCxnSpPr>
        <p:spPr>
          <a:xfrm flipH="1">
            <a:off x="8202330" y="1012145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8" name="Straight Connector 2397">
            <a:extLst>
              <a:ext uri="{FF2B5EF4-FFF2-40B4-BE49-F238E27FC236}">
                <a16:creationId xmlns:a16="http://schemas.microsoft.com/office/drawing/2014/main" id="{26B4A432-4C01-4648-BCE7-20C73F339343}"/>
              </a:ext>
            </a:extLst>
          </p:cNvPr>
          <p:cNvCxnSpPr>
            <a:cxnSpLocks/>
          </p:cNvCxnSpPr>
          <p:nvPr/>
        </p:nvCxnSpPr>
        <p:spPr>
          <a:xfrm flipH="1">
            <a:off x="8228633" y="101404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9" name="Straight Connector 2398">
            <a:extLst>
              <a:ext uri="{FF2B5EF4-FFF2-40B4-BE49-F238E27FC236}">
                <a16:creationId xmlns:a16="http://schemas.microsoft.com/office/drawing/2014/main" id="{8305D392-5221-9B46-B373-2B6986C12CD7}"/>
              </a:ext>
            </a:extLst>
          </p:cNvPr>
          <p:cNvCxnSpPr>
            <a:cxnSpLocks/>
          </p:cNvCxnSpPr>
          <p:nvPr/>
        </p:nvCxnSpPr>
        <p:spPr>
          <a:xfrm flipH="1">
            <a:off x="8164423" y="1046538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88">
            <p14:nvContentPartPr>
              <p14:cNvPr id="2400" name="Ink 2399">
                <a:extLst>
                  <a:ext uri="{FF2B5EF4-FFF2-40B4-BE49-F238E27FC236}">
                    <a16:creationId xmlns:a16="http://schemas.microsoft.com/office/drawing/2014/main" id="{D1C53AA9-C3EC-3541-A1A9-AB43581A924C}"/>
                  </a:ext>
                </a:extLst>
              </p14:cNvPr>
              <p14:cNvContentPartPr/>
              <p14:nvPr/>
            </p14:nvContentPartPr>
            <p14:xfrm>
              <a:off x="8039706" y="1469998"/>
              <a:ext cx="360" cy="360"/>
            </p14:xfrm>
          </p:contentPart>
        </mc:Choice>
        <mc:Fallback xmlns="">
          <p:pic>
            <p:nvPicPr>
              <p:cNvPr id="2400" name="Ink 2399">
                <a:extLst>
                  <a:ext uri="{FF2B5EF4-FFF2-40B4-BE49-F238E27FC236}">
                    <a16:creationId xmlns:a16="http://schemas.microsoft.com/office/drawing/2014/main" id="{D1C53AA9-C3EC-3541-A1A9-AB43581A924C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8021706" y="136199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89">
            <p14:nvContentPartPr>
              <p14:cNvPr id="2401" name="Ink 2400">
                <a:extLst>
                  <a:ext uri="{FF2B5EF4-FFF2-40B4-BE49-F238E27FC236}">
                    <a16:creationId xmlns:a16="http://schemas.microsoft.com/office/drawing/2014/main" id="{3A42C3C9-7110-2843-8F2A-D23F95610B63}"/>
                  </a:ext>
                </a:extLst>
              </p14:cNvPr>
              <p14:cNvContentPartPr/>
              <p14:nvPr/>
            </p14:nvContentPartPr>
            <p14:xfrm>
              <a:off x="8192106" y="1450948"/>
              <a:ext cx="360" cy="360"/>
            </p14:xfrm>
          </p:contentPart>
        </mc:Choice>
        <mc:Fallback xmlns="">
          <p:pic>
            <p:nvPicPr>
              <p:cNvPr id="2401" name="Ink 2400">
                <a:extLst>
                  <a:ext uri="{FF2B5EF4-FFF2-40B4-BE49-F238E27FC236}">
                    <a16:creationId xmlns:a16="http://schemas.microsoft.com/office/drawing/2014/main" id="{3A42C3C9-7110-2843-8F2A-D23F95610B63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8174106" y="134294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90">
            <p14:nvContentPartPr>
              <p14:cNvPr id="2402" name="Ink 2401">
                <a:extLst>
                  <a:ext uri="{FF2B5EF4-FFF2-40B4-BE49-F238E27FC236}">
                    <a16:creationId xmlns:a16="http://schemas.microsoft.com/office/drawing/2014/main" id="{DB369048-68AD-EC4C-B721-C9B377E12929}"/>
                  </a:ext>
                </a:extLst>
              </p14:cNvPr>
              <p14:cNvContentPartPr/>
              <p14:nvPr/>
            </p14:nvContentPartPr>
            <p14:xfrm>
              <a:off x="8165947" y="1475553"/>
              <a:ext cx="360" cy="360"/>
            </p14:xfrm>
          </p:contentPart>
        </mc:Choice>
        <mc:Fallback xmlns="">
          <p:pic>
            <p:nvPicPr>
              <p:cNvPr id="2402" name="Ink 2401">
                <a:extLst>
                  <a:ext uri="{FF2B5EF4-FFF2-40B4-BE49-F238E27FC236}">
                    <a16:creationId xmlns:a16="http://schemas.microsoft.com/office/drawing/2014/main" id="{DB369048-68AD-EC4C-B721-C9B377E12929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8147947" y="136755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403" name="Straight Connector 2402">
            <a:extLst>
              <a:ext uri="{FF2B5EF4-FFF2-40B4-BE49-F238E27FC236}">
                <a16:creationId xmlns:a16="http://schemas.microsoft.com/office/drawing/2014/main" id="{4DA7C960-29AF-234B-84F6-BE0FDB3F2B90}"/>
              </a:ext>
            </a:extLst>
          </p:cNvPr>
          <p:cNvCxnSpPr>
            <a:cxnSpLocks/>
          </p:cNvCxnSpPr>
          <p:nvPr/>
        </p:nvCxnSpPr>
        <p:spPr>
          <a:xfrm flipH="1">
            <a:off x="8077731" y="1067114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4" name="Straight Connector 2403">
            <a:extLst>
              <a:ext uri="{FF2B5EF4-FFF2-40B4-BE49-F238E27FC236}">
                <a16:creationId xmlns:a16="http://schemas.microsoft.com/office/drawing/2014/main" id="{510E7C82-A42A-EB4E-8831-AED6F5B7035D}"/>
              </a:ext>
            </a:extLst>
          </p:cNvPr>
          <p:cNvCxnSpPr>
            <a:cxnSpLocks/>
          </p:cNvCxnSpPr>
          <p:nvPr/>
        </p:nvCxnSpPr>
        <p:spPr>
          <a:xfrm flipH="1">
            <a:off x="8220847" y="108680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5" name="Straight Connector 2404">
            <a:extLst>
              <a:ext uri="{FF2B5EF4-FFF2-40B4-BE49-F238E27FC236}">
                <a16:creationId xmlns:a16="http://schemas.microsoft.com/office/drawing/2014/main" id="{60FB2C11-ABC3-F749-B7CC-4366DA728240}"/>
              </a:ext>
            </a:extLst>
          </p:cNvPr>
          <p:cNvCxnSpPr>
            <a:cxnSpLocks/>
          </p:cNvCxnSpPr>
          <p:nvPr/>
        </p:nvCxnSpPr>
        <p:spPr>
          <a:xfrm flipH="1">
            <a:off x="8325284" y="108912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6" name="Straight Connector 2405">
            <a:extLst>
              <a:ext uri="{FF2B5EF4-FFF2-40B4-BE49-F238E27FC236}">
                <a16:creationId xmlns:a16="http://schemas.microsoft.com/office/drawing/2014/main" id="{A6310037-5FDD-D240-8AFE-B3A9FD68FEFC}"/>
              </a:ext>
            </a:extLst>
          </p:cNvPr>
          <p:cNvCxnSpPr>
            <a:cxnSpLocks/>
          </p:cNvCxnSpPr>
          <p:nvPr/>
        </p:nvCxnSpPr>
        <p:spPr>
          <a:xfrm flipH="1">
            <a:off x="8278094" y="105122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7" name="Straight Connector 2406">
            <a:extLst>
              <a:ext uri="{FF2B5EF4-FFF2-40B4-BE49-F238E27FC236}">
                <a16:creationId xmlns:a16="http://schemas.microsoft.com/office/drawing/2014/main" id="{671E9F18-C736-4A43-9C4E-3614D0C1F18B}"/>
              </a:ext>
            </a:extLst>
          </p:cNvPr>
          <p:cNvCxnSpPr>
            <a:cxnSpLocks/>
          </p:cNvCxnSpPr>
          <p:nvPr/>
        </p:nvCxnSpPr>
        <p:spPr>
          <a:xfrm flipH="1">
            <a:off x="8138071" y="1074850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8" name="Straight Connector 2407">
            <a:extLst>
              <a:ext uri="{FF2B5EF4-FFF2-40B4-BE49-F238E27FC236}">
                <a16:creationId xmlns:a16="http://schemas.microsoft.com/office/drawing/2014/main" id="{57978A72-41C9-484E-9AF3-09CB2F49ED5A}"/>
              </a:ext>
            </a:extLst>
          </p:cNvPr>
          <p:cNvCxnSpPr>
            <a:cxnSpLocks/>
          </p:cNvCxnSpPr>
          <p:nvPr/>
        </p:nvCxnSpPr>
        <p:spPr>
          <a:xfrm flipH="1">
            <a:off x="8164374" y="107675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9" name="Straight Connector 2408">
            <a:extLst>
              <a:ext uri="{FF2B5EF4-FFF2-40B4-BE49-F238E27FC236}">
                <a16:creationId xmlns:a16="http://schemas.microsoft.com/office/drawing/2014/main" id="{BCA06AA0-3B10-C048-B214-2DA6C670F162}"/>
              </a:ext>
            </a:extLst>
          </p:cNvPr>
          <p:cNvCxnSpPr>
            <a:cxnSpLocks/>
          </p:cNvCxnSpPr>
          <p:nvPr/>
        </p:nvCxnSpPr>
        <p:spPr>
          <a:xfrm flipH="1">
            <a:off x="8100164" y="1064793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91">
            <p14:nvContentPartPr>
              <p14:cNvPr id="2410" name="Ink 2409">
                <a:extLst>
                  <a:ext uri="{FF2B5EF4-FFF2-40B4-BE49-F238E27FC236}">
                    <a16:creationId xmlns:a16="http://schemas.microsoft.com/office/drawing/2014/main" id="{CED03243-AABC-FD48-91B8-3DBF3A043DA3}"/>
                  </a:ext>
                </a:extLst>
              </p14:cNvPr>
              <p14:cNvContentPartPr/>
              <p14:nvPr/>
            </p14:nvContentPartPr>
            <p14:xfrm>
              <a:off x="8318347" y="1456503"/>
              <a:ext cx="360" cy="360"/>
            </p14:xfrm>
          </p:contentPart>
        </mc:Choice>
        <mc:Fallback xmlns="">
          <p:pic>
            <p:nvPicPr>
              <p:cNvPr id="2410" name="Ink 2409">
                <a:extLst>
                  <a:ext uri="{FF2B5EF4-FFF2-40B4-BE49-F238E27FC236}">
                    <a16:creationId xmlns:a16="http://schemas.microsoft.com/office/drawing/2014/main" id="{CED03243-AABC-FD48-91B8-3DBF3A043DA3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8300347" y="1348503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411" name="Straight Connector 2410">
            <a:extLst>
              <a:ext uri="{FF2B5EF4-FFF2-40B4-BE49-F238E27FC236}">
                <a16:creationId xmlns:a16="http://schemas.microsoft.com/office/drawing/2014/main" id="{9004BBD5-BDA9-EE4F-B690-32FF53B85638}"/>
              </a:ext>
            </a:extLst>
          </p:cNvPr>
          <p:cNvCxnSpPr>
            <a:cxnSpLocks/>
          </p:cNvCxnSpPr>
          <p:nvPr/>
        </p:nvCxnSpPr>
        <p:spPr>
          <a:xfrm flipH="1">
            <a:off x="8057617" y="107240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2" name="Straight Connector 2411">
            <a:extLst>
              <a:ext uri="{FF2B5EF4-FFF2-40B4-BE49-F238E27FC236}">
                <a16:creationId xmlns:a16="http://schemas.microsoft.com/office/drawing/2014/main" id="{68BBFFE5-A1AB-9542-9A9F-3EDD502B03AD}"/>
              </a:ext>
            </a:extLst>
          </p:cNvPr>
          <p:cNvCxnSpPr>
            <a:cxnSpLocks/>
          </p:cNvCxnSpPr>
          <p:nvPr/>
        </p:nvCxnSpPr>
        <p:spPr>
          <a:xfrm flipH="1">
            <a:off x="8093976" y="1057702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3" name="Straight Connector 2412">
            <a:extLst>
              <a:ext uri="{FF2B5EF4-FFF2-40B4-BE49-F238E27FC236}">
                <a16:creationId xmlns:a16="http://schemas.microsoft.com/office/drawing/2014/main" id="{F27EAB2E-5713-F443-B695-0E8F9A57F131}"/>
              </a:ext>
            </a:extLst>
          </p:cNvPr>
          <p:cNvCxnSpPr>
            <a:cxnSpLocks/>
          </p:cNvCxnSpPr>
          <p:nvPr/>
        </p:nvCxnSpPr>
        <p:spPr>
          <a:xfrm flipH="1">
            <a:off x="8129561" y="107472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4" name="Straight Connector 2413">
            <a:extLst>
              <a:ext uri="{FF2B5EF4-FFF2-40B4-BE49-F238E27FC236}">
                <a16:creationId xmlns:a16="http://schemas.microsoft.com/office/drawing/2014/main" id="{27F2E17F-6455-6E40-AFBD-FACA3A6DF8F0}"/>
              </a:ext>
            </a:extLst>
          </p:cNvPr>
          <p:cNvCxnSpPr>
            <a:cxnSpLocks/>
          </p:cNvCxnSpPr>
          <p:nvPr/>
        </p:nvCxnSpPr>
        <p:spPr>
          <a:xfrm flipH="1">
            <a:off x="8230131" y="1092514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5" name="Straight Connector 2414">
            <a:extLst>
              <a:ext uri="{FF2B5EF4-FFF2-40B4-BE49-F238E27FC236}">
                <a16:creationId xmlns:a16="http://schemas.microsoft.com/office/drawing/2014/main" id="{C3E29EC6-7EED-2643-9AB7-51E56BCC0135}"/>
              </a:ext>
            </a:extLst>
          </p:cNvPr>
          <p:cNvCxnSpPr>
            <a:cxnSpLocks/>
          </p:cNvCxnSpPr>
          <p:nvPr/>
        </p:nvCxnSpPr>
        <p:spPr>
          <a:xfrm flipH="1">
            <a:off x="8290471" y="1055800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6" name="Straight Connector 2415">
            <a:extLst>
              <a:ext uri="{FF2B5EF4-FFF2-40B4-BE49-F238E27FC236}">
                <a16:creationId xmlns:a16="http://schemas.microsoft.com/office/drawing/2014/main" id="{4B355443-8E9E-6243-B118-BEE9430B3FBC}"/>
              </a:ext>
            </a:extLst>
          </p:cNvPr>
          <p:cNvCxnSpPr>
            <a:cxnSpLocks/>
          </p:cNvCxnSpPr>
          <p:nvPr/>
        </p:nvCxnSpPr>
        <p:spPr>
          <a:xfrm flipH="1">
            <a:off x="8316774" y="105770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7" name="Straight Connector 2416">
            <a:extLst>
              <a:ext uri="{FF2B5EF4-FFF2-40B4-BE49-F238E27FC236}">
                <a16:creationId xmlns:a16="http://schemas.microsoft.com/office/drawing/2014/main" id="{E6A279C9-D4D3-864D-9BDB-76218E94D37F}"/>
              </a:ext>
            </a:extLst>
          </p:cNvPr>
          <p:cNvCxnSpPr>
            <a:cxnSpLocks/>
          </p:cNvCxnSpPr>
          <p:nvPr/>
        </p:nvCxnSpPr>
        <p:spPr>
          <a:xfrm flipH="1">
            <a:off x="8252564" y="1090193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92">
            <p14:nvContentPartPr>
              <p14:cNvPr id="2418" name="Ink 2417">
                <a:extLst>
                  <a:ext uri="{FF2B5EF4-FFF2-40B4-BE49-F238E27FC236}">
                    <a16:creationId xmlns:a16="http://schemas.microsoft.com/office/drawing/2014/main" id="{67706C7E-0FA8-D94F-82F0-DA42C6EA780E}"/>
                  </a:ext>
                </a:extLst>
              </p14:cNvPr>
              <p14:cNvContentPartPr/>
              <p14:nvPr/>
            </p14:nvContentPartPr>
            <p14:xfrm>
              <a:off x="8127847" y="1513653"/>
              <a:ext cx="360" cy="360"/>
            </p14:xfrm>
          </p:contentPart>
        </mc:Choice>
        <mc:Fallback xmlns="">
          <p:pic>
            <p:nvPicPr>
              <p:cNvPr id="2418" name="Ink 2417">
                <a:extLst>
                  <a:ext uri="{FF2B5EF4-FFF2-40B4-BE49-F238E27FC236}">
                    <a16:creationId xmlns:a16="http://schemas.microsoft.com/office/drawing/2014/main" id="{67706C7E-0FA8-D94F-82F0-DA42C6EA780E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8109847" y="140565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93">
            <p14:nvContentPartPr>
              <p14:cNvPr id="2419" name="Ink 2418">
                <a:extLst>
                  <a:ext uri="{FF2B5EF4-FFF2-40B4-BE49-F238E27FC236}">
                    <a16:creationId xmlns:a16="http://schemas.microsoft.com/office/drawing/2014/main" id="{401F97B8-52B6-9946-9E54-5AB9D587B43E}"/>
                  </a:ext>
                </a:extLst>
              </p14:cNvPr>
              <p14:cNvContentPartPr/>
              <p14:nvPr/>
            </p14:nvContentPartPr>
            <p14:xfrm>
              <a:off x="8280247" y="1494603"/>
              <a:ext cx="360" cy="360"/>
            </p14:xfrm>
          </p:contentPart>
        </mc:Choice>
        <mc:Fallback xmlns="">
          <p:pic>
            <p:nvPicPr>
              <p:cNvPr id="2419" name="Ink 2418">
                <a:extLst>
                  <a:ext uri="{FF2B5EF4-FFF2-40B4-BE49-F238E27FC236}">
                    <a16:creationId xmlns:a16="http://schemas.microsoft.com/office/drawing/2014/main" id="{401F97B8-52B6-9946-9E54-5AB9D587B43E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8262247" y="138660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94">
            <p14:nvContentPartPr>
              <p14:cNvPr id="2420" name="Ink 2419">
                <a:extLst>
                  <a:ext uri="{FF2B5EF4-FFF2-40B4-BE49-F238E27FC236}">
                    <a16:creationId xmlns:a16="http://schemas.microsoft.com/office/drawing/2014/main" id="{A070DD88-AFAE-DD42-9FD4-F790B5357104}"/>
                  </a:ext>
                </a:extLst>
              </p14:cNvPr>
              <p14:cNvContentPartPr/>
              <p14:nvPr/>
            </p14:nvContentPartPr>
            <p14:xfrm>
              <a:off x="8057201" y="1455780"/>
              <a:ext cx="360" cy="360"/>
            </p14:xfrm>
          </p:contentPart>
        </mc:Choice>
        <mc:Fallback xmlns="">
          <p:pic>
            <p:nvPicPr>
              <p:cNvPr id="2420" name="Ink 2419">
                <a:extLst>
                  <a:ext uri="{FF2B5EF4-FFF2-40B4-BE49-F238E27FC236}">
                    <a16:creationId xmlns:a16="http://schemas.microsoft.com/office/drawing/2014/main" id="{A070DD88-AFAE-DD42-9FD4-F790B5357104}"/>
                  </a:ext>
                </a:extLst>
              </p:cNvPr>
              <p:cNvPicPr/>
              <p:nvPr/>
            </p:nvPicPr>
            <p:blipFill>
              <a:blip r:embed="rId346"/>
              <a:stretch>
                <a:fillRect/>
              </a:stretch>
            </p:blipFill>
            <p:spPr>
              <a:xfrm>
                <a:off x="8039201" y="134778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421" name="Straight Connector 2420">
            <a:extLst>
              <a:ext uri="{FF2B5EF4-FFF2-40B4-BE49-F238E27FC236}">
                <a16:creationId xmlns:a16="http://schemas.microsoft.com/office/drawing/2014/main" id="{A4F5C135-744B-144B-9CB3-EE0891E9440F}"/>
              </a:ext>
            </a:extLst>
          </p:cNvPr>
          <p:cNvCxnSpPr>
            <a:cxnSpLocks/>
          </p:cNvCxnSpPr>
          <p:nvPr/>
        </p:nvCxnSpPr>
        <p:spPr>
          <a:xfrm flipH="1">
            <a:off x="8112101" y="1067035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2" name="Straight Connector 2421">
            <a:extLst>
              <a:ext uri="{FF2B5EF4-FFF2-40B4-BE49-F238E27FC236}">
                <a16:creationId xmlns:a16="http://schemas.microsoft.com/office/drawing/2014/main" id="{F57A3C17-A787-D346-9E54-587010D6A3F7}"/>
              </a:ext>
            </a:extLst>
          </p:cNvPr>
          <p:cNvCxnSpPr>
            <a:cxnSpLocks/>
          </p:cNvCxnSpPr>
          <p:nvPr/>
        </p:nvCxnSpPr>
        <p:spPr>
          <a:xfrm flipH="1">
            <a:off x="8216538" y="1069356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3" name="Straight Connector 2422">
            <a:extLst>
              <a:ext uri="{FF2B5EF4-FFF2-40B4-BE49-F238E27FC236}">
                <a16:creationId xmlns:a16="http://schemas.microsoft.com/office/drawing/2014/main" id="{D7CF8F86-9549-5043-B590-DB7F052CA75A}"/>
              </a:ext>
            </a:extLst>
          </p:cNvPr>
          <p:cNvCxnSpPr>
            <a:cxnSpLocks/>
          </p:cNvCxnSpPr>
          <p:nvPr/>
        </p:nvCxnSpPr>
        <p:spPr>
          <a:xfrm flipH="1">
            <a:off x="8169348" y="1031449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4" name="Straight Connector 2423">
            <a:extLst>
              <a:ext uri="{FF2B5EF4-FFF2-40B4-BE49-F238E27FC236}">
                <a16:creationId xmlns:a16="http://schemas.microsoft.com/office/drawing/2014/main" id="{CDAB2B7A-F261-CD41-8DE3-739514144464}"/>
              </a:ext>
            </a:extLst>
          </p:cNvPr>
          <p:cNvCxnSpPr>
            <a:cxnSpLocks/>
          </p:cNvCxnSpPr>
          <p:nvPr/>
        </p:nvCxnSpPr>
        <p:spPr>
          <a:xfrm flipH="1">
            <a:off x="8055628" y="105697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95">
            <p14:nvContentPartPr>
              <p14:cNvPr id="2425" name="Ink 2424">
                <a:extLst>
                  <a:ext uri="{FF2B5EF4-FFF2-40B4-BE49-F238E27FC236}">
                    <a16:creationId xmlns:a16="http://schemas.microsoft.com/office/drawing/2014/main" id="{039E7B61-2647-1040-AC96-4F8865FD64BF}"/>
                  </a:ext>
                </a:extLst>
              </p14:cNvPr>
              <p14:cNvContentPartPr/>
              <p14:nvPr/>
            </p14:nvContentPartPr>
            <p14:xfrm>
              <a:off x="8209601" y="1436730"/>
              <a:ext cx="360" cy="360"/>
            </p14:xfrm>
          </p:contentPart>
        </mc:Choice>
        <mc:Fallback xmlns="">
          <p:pic>
            <p:nvPicPr>
              <p:cNvPr id="2425" name="Ink 2424">
                <a:extLst>
                  <a:ext uri="{FF2B5EF4-FFF2-40B4-BE49-F238E27FC236}">
                    <a16:creationId xmlns:a16="http://schemas.microsoft.com/office/drawing/2014/main" id="{039E7B61-2647-1040-AC96-4F8865FD64B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8191601" y="1328730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426" name="Straight Connector 2425">
            <a:extLst>
              <a:ext uri="{FF2B5EF4-FFF2-40B4-BE49-F238E27FC236}">
                <a16:creationId xmlns:a16="http://schemas.microsoft.com/office/drawing/2014/main" id="{23C89B2C-D048-8D44-9646-0B4959D1082A}"/>
              </a:ext>
            </a:extLst>
          </p:cNvPr>
          <p:cNvCxnSpPr>
            <a:cxnSpLocks/>
          </p:cNvCxnSpPr>
          <p:nvPr/>
        </p:nvCxnSpPr>
        <p:spPr>
          <a:xfrm flipH="1">
            <a:off x="8121385" y="1072741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7" name="Straight Connector 2426">
            <a:extLst>
              <a:ext uri="{FF2B5EF4-FFF2-40B4-BE49-F238E27FC236}">
                <a16:creationId xmlns:a16="http://schemas.microsoft.com/office/drawing/2014/main" id="{EF12BBF6-4143-4347-89AE-B6447EBDADF9}"/>
              </a:ext>
            </a:extLst>
          </p:cNvPr>
          <p:cNvCxnSpPr>
            <a:cxnSpLocks/>
          </p:cNvCxnSpPr>
          <p:nvPr/>
        </p:nvCxnSpPr>
        <p:spPr>
          <a:xfrm flipH="1">
            <a:off x="8181725" y="1036027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8" name="Straight Connector 2427">
            <a:extLst>
              <a:ext uri="{FF2B5EF4-FFF2-40B4-BE49-F238E27FC236}">
                <a16:creationId xmlns:a16="http://schemas.microsoft.com/office/drawing/2014/main" id="{597BC9F1-1CBB-594D-BB54-36918598EE01}"/>
              </a:ext>
            </a:extLst>
          </p:cNvPr>
          <p:cNvCxnSpPr>
            <a:cxnSpLocks/>
          </p:cNvCxnSpPr>
          <p:nvPr/>
        </p:nvCxnSpPr>
        <p:spPr>
          <a:xfrm flipH="1">
            <a:off x="8208028" y="1037928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9" name="Straight Connector 2428">
            <a:extLst>
              <a:ext uri="{FF2B5EF4-FFF2-40B4-BE49-F238E27FC236}">
                <a16:creationId xmlns:a16="http://schemas.microsoft.com/office/drawing/2014/main" id="{905F3402-CA67-F443-A21D-A87722DCD228}"/>
              </a:ext>
            </a:extLst>
          </p:cNvPr>
          <p:cNvCxnSpPr>
            <a:cxnSpLocks/>
          </p:cNvCxnSpPr>
          <p:nvPr/>
        </p:nvCxnSpPr>
        <p:spPr>
          <a:xfrm flipH="1">
            <a:off x="8143818" y="1070420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96">
            <p14:nvContentPartPr>
              <p14:cNvPr id="2430" name="Ink 2429">
                <a:extLst>
                  <a:ext uri="{FF2B5EF4-FFF2-40B4-BE49-F238E27FC236}">
                    <a16:creationId xmlns:a16="http://schemas.microsoft.com/office/drawing/2014/main" id="{8A56DBCC-28F7-0F46-A150-4F8AF6F952EB}"/>
                  </a:ext>
                </a:extLst>
              </p14:cNvPr>
              <p14:cNvContentPartPr/>
              <p14:nvPr/>
            </p14:nvContentPartPr>
            <p14:xfrm>
              <a:off x="8171501" y="1474830"/>
              <a:ext cx="360" cy="360"/>
            </p14:xfrm>
          </p:contentPart>
        </mc:Choice>
        <mc:Fallback xmlns="">
          <p:pic>
            <p:nvPicPr>
              <p:cNvPr id="2430" name="Ink 2429">
                <a:extLst>
                  <a:ext uri="{FF2B5EF4-FFF2-40B4-BE49-F238E27FC236}">
                    <a16:creationId xmlns:a16="http://schemas.microsoft.com/office/drawing/2014/main" id="{8A56DBCC-28F7-0F46-A150-4F8AF6F952E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8153501" y="136683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97">
            <p14:nvContentPartPr>
              <p14:cNvPr id="2431" name="Ink 2430">
                <a:extLst>
                  <a:ext uri="{FF2B5EF4-FFF2-40B4-BE49-F238E27FC236}">
                    <a16:creationId xmlns:a16="http://schemas.microsoft.com/office/drawing/2014/main" id="{96A57A78-4AEE-2D4D-A355-939D5BB7B7B6}"/>
                  </a:ext>
                </a:extLst>
              </p14:cNvPr>
              <p14:cNvContentPartPr/>
              <p14:nvPr/>
            </p14:nvContentPartPr>
            <p14:xfrm>
              <a:off x="8145342" y="1499435"/>
              <a:ext cx="360" cy="360"/>
            </p14:xfrm>
          </p:contentPart>
        </mc:Choice>
        <mc:Fallback xmlns="">
          <p:pic>
            <p:nvPicPr>
              <p:cNvPr id="2431" name="Ink 2430">
                <a:extLst>
                  <a:ext uri="{FF2B5EF4-FFF2-40B4-BE49-F238E27FC236}">
                    <a16:creationId xmlns:a16="http://schemas.microsoft.com/office/drawing/2014/main" id="{96A57A78-4AEE-2D4D-A355-939D5BB7B7B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8127342" y="139143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432" name="Straight Connector 2431">
            <a:extLst>
              <a:ext uri="{FF2B5EF4-FFF2-40B4-BE49-F238E27FC236}">
                <a16:creationId xmlns:a16="http://schemas.microsoft.com/office/drawing/2014/main" id="{4B61735A-EB68-F04F-A54C-3A4580CD5DDA}"/>
              </a:ext>
            </a:extLst>
          </p:cNvPr>
          <p:cNvCxnSpPr>
            <a:cxnSpLocks/>
          </p:cNvCxnSpPr>
          <p:nvPr/>
        </p:nvCxnSpPr>
        <p:spPr>
          <a:xfrm flipH="1">
            <a:off x="8057126" y="1090996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3" name="Straight Connector 2432">
            <a:extLst>
              <a:ext uri="{FF2B5EF4-FFF2-40B4-BE49-F238E27FC236}">
                <a16:creationId xmlns:a16="http://schemas.microsoft.com/office/drawing/2014/main" id="{9A3D4F81-2C1F-8348-9642-52CF5766B749}"/>
              </a:ext>
            </a:extLst>
          </p:cNvPr>
          <p:cNvCxnSpPr>
            <a:cxnSpLocks/>
          </p:cNvCxnSpPr>
          <p:nvPr/>
        </p:nvCxnSpPr>
        <p:spPr>
          <a:xfrm flipH="1">
            <a:off x="8200242" y="1110690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4" name="Straight Connector 2433">
            <a:extLst>
              <a:ext uri="{FF2B5EF4-FFF2-40B4-BE49-F238E27FC236}">
                <a16:creationId xmlns:a16="http://schemas.microsoft.com/office/drawing/2014/main" id="{03D177E5-D352-2542-BEAE-1562E780F673}"/>
              </a:ext>
            </a:extLst>
          </p:cNvPr>
          <p:cNvCxnSpPr>
            <a:cxnSpLocks/>
          </p:cNvCxnSpPr>
          <p:nvPr/>
        </p:nvCxnSpPr>
        <p:spPr>
          <a:xfrm flipH="1">
            <a:off x="8304679" y="1113011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5" name="Straight Connector 2434">
            <a:extLst>
              <a:ext uri="{FF2B5EF4-FFF2-40B4-BE49-F238E27FC236}">
                <a16:creationId xmlns:a16="http://schemas.microsoft.com/office/drawing/2014/main" id="{95175B34-2FB0-684F-A804-B9E344AB625E}"/>
              </a:ext>
            </a:extLst>
          </p:cNvPr>
          <p:cNvCxnSpPr>
            <a:cxnSpLocks/>
          </p:cNvCxnSpPr>
          <p:nvPr/>
        </p:nvCxnSpPr>
        <p:spPr>
          <a:xfrm flipH="1">
            <a:off x="8257489" y="107510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6" name="Straight Connector 2435">
            <a:extLst>
              <a:ext uri="{FF2B5EF4-FFF2-40B4-BE49-F238E27FC236}">
                <a16:creationId xmlns:a16="http://schemas.microsoft.com/office/drawing/2014/main" id="{C6C28D2F-D13A-AB49-805B-378ACA4787BA}"/>
              </a:ext>
            </a:extLst>
          </p:cNvPr>
          <p:cNvCxnSpPr>
            <a:cxnSpLocks/>
          </p:cNvCxnSpPr>
          <p:nvPr/>
        </p:nvCxnSpPr>
        <p:spPr>
          <a:xfrm flipH="1">
            <a:off x="8117466" y="1098732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7" name="Straight Connector 2436">
            <a:extLst>
              <a:ext uri="{FF2B5EF4-FFF2-40B4-BE49-F238E27FC236}">
                <a16:creationId xmlns:a16="http://schemas.microsoft.com/office/drawing/2014/main" id="{71AFFCFB-457F-8A40-85D2-1B9FC4D9F420}"/>
              </a:ext>
            </a:extLst>
          </p:cNvPr>
          <p:cNvCxnSpPr>
            <a:cxnSpLocks/>
          </p:cNvCxnSpPr>
          <p:nvPr/>
        </p:nvCxnSpPr>
        <p:spPr>
          <a:xfrm flipH="1">
            <a:off x="8143769" y="110063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8" name="Straight Connector 2437">
            <a:extLst>
              <a:ext uri="{FF2B5EF4-FFF2-40B4-BE49-F238E27FC236}">
                <a16:creationId xmlns:a16="http://schemas.microsoft.com/office/drawing/2014/main" id="{0DE56BA1-A3AC-6141-BEF4-0C0E8E31134A}"/>
              </a:ext>
            </a:extLst>
          </p:cNvPr>
          <p:cNvCxnSpPr>
            <a:cxnSpLocks/>
          </p:cNvCxnSpPr>
          <p:nvPr/>
        </p:nvCxnSpPr>
        <p:spPr>
          <a:xfrm flipH="1">
            <a:off x="8079559" y="1088675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98">
            <p14:nvContentPartPr>
              <p14:cNvPr id="2439" name="Ink 2438">
                <a:extLst>
                  <a:ext uri="{FF2B5EF4-FFF2-40B4-BE49-F238E27FC236}">
                    <a16:creationId xmlns:a16="http://schemas.microsoft.com/office/drawing/2014/main" id="{AA28A7B1-47A3-F34C-9B6B-B53A2DE55B5E}"/>
                  </a:ext>
                </a:extLst>
              </p14:cNvPr>
              <p14:cNvContentPartPr/>
              <p14:nvPr/>
            </p14:nvContentPartPr>
            <p14:xfrm>
              <a:off x="8297742" y="1480385"/>
              <a:ext cx="360" cy="360"/>
            </p14:xfrm>
          </p:contentPart>
        </mc:Choice>
        <mc:Fallback xmlns="">
          <p:pic>
            <p:nvPicPr>
              <p:cNvPr id="2439" name="Ink 2438">
                <a:extLst>
                  <a:ext uri="{FF2B5EF4-FFF2-40B4-BE49-F238E27FC236}">
                    <a16:creationId xmlns:a16="http://schemas.microsoft.com/office/drawing/2014/main" id="{AA28A7B1-47A3-F34C-9B6B-B53A2DE55B5E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8279742" y="1372385"/>
                <a:ext cx="36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440" name="Straight Connector 2439">
            <a:extLst>
              <a:ext uri="{FF2B5EF4-FFF2-40B4-BE49-F238E27FC236}">
                <a16:creationId xmlns:a16="http://schemas.microsoft.com/office/drawing/2014/main" id="{B51971B4-2D42-6E41-814C-472CA2471F8F}"/>
              </a:ext>
            </a:extLst>
          </p:cNvPr>
          <p:cNvCxnSpPr>
            <a:cxnSpLocks/>
          </p:cNvCxnSpPr>
          <p:nvPr/>
        </p:nvCxnSpPr>
        <p:spPr>
          <a:xfrm flipH="1">
            <a:off x="8073371" y="1081584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1" name="Straight Connector 2440">
            <a:extLst>
              <a:ext uri="{FF2B5EF4-FFF2-40B4-BE49-F238E27FC236}">
                <a16:creationId xmlns:a16="http://schemas.microsoft.com/office/drawing/2014/main" id="{CECCB1CC-919F-A342-8D58-C3CA2E017964}"/>
              </a:ext>
            </a:extLst>
          </p:cNvPr>
          <p:cNvCxnSpPr>
            <a:cxnSpLocks/>
          </p:cNvCxnSpPr>
          <p:nvPr/>
        </p:nvCxnSpPr>
        <p:spPr>
          <a:xfrm flipH="1">
            <a:off x="8108956" y="109860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2" name="Straight Connector 2441">
            <a:extLst>
              <a:ext uri="{FF2B5EF4-FFF2-40B4-BE49-F238E27FC236}">
                <a16:creationId xmlns:a16="http://schemas.microsoft.com/office/drawing/2014/main" id="{4028DDA9-7D19-E947-B42A-9EAC653BF60B}"/>
              </a:ext>
            </a:extLst>
          </p:cNvPr>
          <p:cNvCxnSpPr>
            <a:cxnSpLocks/>
          </p:cNvCxnSpPr>
          <p:nvPr/>
        </p:nvCxnSpPr>
        <p:spPr>
          <a:xfrm flipH="1">
            <a:off x="8209526" y="1116396"/>
            <a:ext cx="84322" cy="24987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3" name="Straight Connector 2442">
            <a:extLst>
              <a:ext uri="{FF2B5EF4-FFF2-40B4-BE49-F238E27FC236}">
                <a16:creationId xmlns:a16="http://schemas.microsoft.com/office/drawing/2014/main" id="{70C1D1D6-165C-1843-9806-AA67D0EE8E0E}"/>
              </a:ext>
            </a:extLst>
          </p:cNvPr>
          <p:cNvCxnSpPr>
            <a:cxnSpLocks/>
          </p:cNvCxnSpPr>
          <p:nvPr/>
        </p:nvCxnSpPr>
        <p:spPr>
          <a:xfrm flipH="1">
            <a:off x="8216900" y="1079682"/>
            <a:ext cx="145026" cy="291919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4" name="Straight Connector 2443">
            <a:extLst>
              <a:ext uri="{FF2B5EF4-FFF2-40B4-BE49-F238E27FC236}">
                <a16:creationId xmlns:a16="http://schemas.microsoft.com/office/drawing/2014/main" id="{2A10B6C3-4596-8348-8623-9A8CE909698C}"/>
              </a:ext>
            </a:extLst>
          </p:cNvPr>
          <p:cNvCxnSpPr>
            <a:cxnSpLocks/>
          </p:cNvCxnSpPr>
          <p:nvPr/>
        </p:nvCxnSpPr>
        <p:spPr>
          <a:xfrm flipH="1">
            <a:off x="8296169" y="1081583"/>
            <a:ext cx="143890" cy="440954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5" name="Straight Connector 2444">
            <a:extLst>
              <a:ext uri="{FF2B5EF4-FFF2-40B4-BE49-F238E27FC236}">
                <a16:creationId xmlns:a16="http://schemas.microsoft.com/office/drawing/2014/main" id="{D2F1858B-ACF5-024A-91A0-E998291DBD13}"/>
              </a:ext>
            </a:extLst>
          </p:cNvPr>
          <p:cNvCxnSpPr>
            <a:cxnSpLocks/>
          </p:cNvCxnSpPr>
          <p:nvPr/>
        </p:nvCxnSpPr>
        <p:spPr>
          <a:xfrm flipH="1">
            <a:off x="8231959" y="1114075"/>
            <a:ext cx="92060" cy="265347"/>
          </a:xfrm>
          <a:prstGeom prst="line">
            <a:avLst/>
          </a:prstGeom>
          <a:ln w="31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99">
            <p14:nvContentPartPr>
              <p14:cNvPr id="2446" name="Ink 2445">
                <a:extLst>
                  <a:ext uri="{FF2B5EF4-FFF2-40B4-BE49-F238E27FC236}">
                    <a16:creationId xmlns:a16="http://schemas.microsoft.com/office/drawing/2014/main" id="{CB6BA285-0236-3C44-BDB9-3DC1EE39B78E}"/>
                  </a:ext>
                </a:extLst>
              </p14:cNvPr>
              <p14:cNvContentPartPr/>
              <p14:nvPr/>
            </p14:nvContentPartPr>
            <p14:xfrm>
              <a:off x="8107242" y="1537535"/>
              <a:ext cx="360" cy="360"/>
            </p14:xfrm>
          </p:contentPart>
        </mc:Choice>
        <mc:Fallback xmlns="">
          <p:pic>
            <p:nvPicPr>
              <p:cNvPr id="2446" name="Ink 2445">
                <a:extLst>
                  <a:ext uri="{FF2B5EF4-FFF2-40B4-BE49-F238E27FC236}">
                    <a16:creationId xmlns:a16="http://schemas.microsoft.com/office/drawing/2014/main" id="{CB6BA285-0236-3C44-BDB9-3DC1EE39B78E}"/>
                  </a:ext>
                </a:extLst>
              </p:cNvPr>
              <p:cNvPicPr/>
              <p:nvPr/>
            </p:nvPicPr>
            <p:blipFill>
              <a:blip r:embed="rId379"/>
              <a:stretch>
                <a:fillRect/>
              </a:stretch>
            </p:blipFill>
            <p:spPr>
              <a:xfrm>
                <a:off x="8089242" y="142953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00">
            <p14:nvContentPartPr>
              <p14:cNvPr id="2447" name="Ink 2446">
                <a:extLst>
                  <a:ext uri="{FF2B5EF4-FFF2-40B4-BE49-F238E27FC236}">
                    <a16:creationId xmlns:a16="http://schemas.microsoft.com/office/drawing/2014/main" id="{B60770B8-2149-644B-82CD-6C6F3C93C5D2}"/>
                  </a:ext>
                </a:extLst>
              </p14:cNvPr>
              <p14:cNvContentPartPr/>
              <p14:nvPr/>
            </p14:nvContentPartPr>
            <p14:xfrm>
              <a:off x="8259642" y="1518485"/>
              <a:ext cx="360" cy="360"/>
            </p14:xfrm>
          </p:contentPart>
        </mc:Choice>
        <mc:Fallback xmlns="">
          <p:pic>
            <p:nvPicPr>
              <p:cNvPr id="2447" name="Ink 2446">
                <a:extLst>
                  <a:ext uri="{FF2B5EF4-FFF2-40B4-BE49-F238E27FC236}">
                    <a16:creationId xmlns:a16="http://schemas.microsoft.com/office/drawing/2014/main" id="{B60770B8-2149-644B-82CD-6C6F3C93C5D2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8241642" y="141048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01">
            <p14:nvContentPartPr>
              <p14:cNvPr id="2448" name="Ink 2447">
                <a:extLst>
                  <a:ext uri="{FF2B5EF4-FFF2-40B4-BE49-F238E27FC236}">
                    <a16:creationId xmlns:a16="http://schemas.microsoft.com/office/drawing/2014/main" id="{B5962A41-F1F8-024E-A6A7-4405BB2579E4}"/>
                  </a:ext>
                </a:extLst>
              </p14:cNvPr>
              <p14:cNvContentPartPr/>
              <p14:nvPr/>
            </p14:nvContentPartPr>
            <p14:xfrm>
              <a:off x="9895450" y="2214053"/>
              <a:ext cx="10440" cy="297360"/>
            </p14:xfrm>
          </p:contentPart>
        </mc:Choice>
        <mc:Fallback xmlns="">
          <p:pic>
            <p:nvPicPr>
              <p:cNvPr id="2448" name="Ink 2447">
                <a:extLst>
                  <a:ext uri="{FF2B5EF4-FFF2-40B4-BE49-F238E27FC236}">
                    <a16:creationId xmlns:a16="http://schemas.microsoft.com/office/drawing/2014/main" id="{B5962A41-F1F8-024E-A6A7-4405BB2579E4}"/>
                  </a:ext>
                </a:extLst>
              </p:cNvPr>
              <p:cNvPicPr/>
              <p:nvPr/>
            </p:nvPicPr>
            <p:blipFill>
              <a:blip r:embed="rId702"/>
              <a:stretch>
                <a:fillRect/>
              </a:stretch>
            </p:blipFill>
            <p:spPr>
              <a:xfrm>
                <a:off x="9877450" y="2106184"/>
                <a:ext cx="46080" cy="5127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3">
            <p14:nvContentPartPr>
              <p14:cNvPr id="2449" name="Ink 2448">
                <a:extLst>
                  <a:ext uri="{FF2B5EF4-FFF2-40B4-BE49-F238E27FC236}">
                    <a16:creationId xmlns:a16="http://schemas.microsoft.com/office/drawing/2014/main" id="{02DFA370-5E60-F74A-8A85-0AB21E567066}"/>
                  </a:ext>
                </a:extLst>
              </p14:cNvPr>
              <p14:cNvContentPartPr/>
              <p14:nvPr/>
            </p14:nvContentPartPr>
            <p14:xfrm>
              <a:off x="9903800" y="2319943"/>
              <a:ext cx="1440" cy="45360"/>
            </p14:xfrm>
          </p:contentPart>
        </mc:Choice>
        <mc:Fallback xmlns="">
          <p:pic>
            <p:nvPicPr>
              <p:cNvPr id="2449" name="Ink 2448">
                <a:extLst>
                  <a:ext uri="{FF2B5EF4-FFF2-40B4-BE49-F238E27FC236}">
                    <a16:creationId xmlns:a16="http://schemas.microsoft.com/office/drawing/2014/main" id="{02DFA370-5E60-F74A-8A85-0AB21E567066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9891800" y="2311014"/>
                <a:ext cx="24960" cy="62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4">
            <p14:nvContentPartPr>
              <p14:cNvPr id="2450" name="Ink 2449">
                <a:extLst>
                  <a:ext uri="{FF2B5EF4-FFF2-40B4-BE49-F238E27FC236}">
                    <a16:creationId xmlns:a16="http://schemas.microsoft.com/office/drawing/2014/main" id="{ACA3EB9D-0858-DF49-ABBB-A3759435F79A}"/>
                  </a:ext>
                </a:extLst>
              </p14:cNvPr>
              <p14:cNvContentPartPr/>
              <p14:nvPr/>
            </p14:nvContentPartPr>
            <p14:xfrm>
              <a:off x="9903800" y="2421543"/>
              <a:ext cx="1440" cy="45360"/>
            </p14:xfrm>
          </p:contentPart>
        </mc:Choice>
        <mc:Fallback xmlns="">
          <p:pic>
            <p:nvPicPr>
              <p:cNvPr id="2450" name="Ink 2449">
                <a:extLst>
                  <a:ext uri="{FF2B5EF4-FFF2-40B4-BE49-F238E27FC236}">
                    <a16:creationId xmlns:a16="http://schemas.microsoft.com/office/drawing/2014/main" id="{ACA3EB9D-0858-DF49-ABBB-A3759435F79A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9891800" y="2412614"/>
                <a:ext cx="24960" cy="62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5">
            <p14:nvContentPartPr>
              <p14:cNvPr id="2451" name="Ink 2450">
                <a:extLst>
                  <a:ext uri="{FF2B5EF4-FFF2-40B4-BE49-F238E27FC236}">
                    <a16:creationId xmlns:a16="http://schemas.microsoft.com/office/drawing/2014/main" id="{B1936A23-6813-DE47-9B50-BCB579C537BC}"/>
                  </a:ext>
                </a:extLst>
              </p14:cNvPr>
              <p14:cNvContentPartPr/>
              <p14:nvPr/>
            </p14:nvContentPartPr>
            <p14:xfrm>
              <a:off x="9910150" y="2250093"/>
              <a:ext cx="1440" cy="45360"/>
            </p14:xfrm>
          </p:contentPart>
        </mc:Choice>
        <mc:Fallback xmlns="">
          <p:pic>
            <p:nvPicPr>
              <p:cNvPr id="2451" name="Ink 2450">
                <a:extLst>
                  <a:ext uri="{FF2B5EF4-FFF2-40B4-BE49-F238E27FC236}">
                    <a16:creationId xmlns:a16="http://schemas.microsoft.com/office/drawing/2014/main" id="{B1936A23-6813-DE47-9B50-BCB579C537BC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9898150" y="2241164"/>
                <a:ext cx="24960" cy="62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06">
            <p14:nvContentPartPr>
              <p14:cNvPr id="2452" name="Ink 2451">
                <a:extLst>
                  <a:ext uri="{FF2B5EF4-FFF2-40B4-BE49-F238E27FC236}">
                    <a16:creationId xmlns:a16="http://schemas.microsoft.com/office/drawing/2014/main" id="{B8E2BD0C-D049-9A4F-A425-68D69BD779A9}"/>
                  </a:ext>
                </a:extLst>
              </p14:cNvPr>
              <p14:cNvContentPartPr/>
              <p14:nvPr/>
            </p14:nvContentPartPr>
            <p14:xfrm>
              <a:off x="9936725" y="1941003"/>
              <a:ext cx="10440" cy="297360"/>
            </p14:xfrm>
          </p:contentPart>
        </mc:Choice>
        <mc:Fallback xmlns="">
          <p:pic>
            <p:nvPicPr>
              <p:cNvPr id="2452" name="Ink 2451">
                <a:extLst>
                  <a:ext uri="{FF2B5EF4-FFF2-40B4-BE49-F238E27FC236}">
                    <a16:creationId xmlns:a16="http://schemas.microsoft.com/office/drawing/2014/main" id="{B8E2BD0C-D049-9A4F-A425-68D69BD779A9}"/>
                  </a:ext>
                </a:extLst>
              </p:cNvPr>
              <p:cNvPicPr/>
              <p:nvPr/>
            </p:nvPicPr>
            <p:blipFill>
              <a:blip r:embed="rId707"/>
              <a:stretch>
                <a:fillRect/>
              </a:stretch>
            </p:blipFill>
            <p:spPr>
              <a:xfrm>
                <a:off x="9918725" y="1833134"/>
                <a:ext cx="46080" cy="5127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8">
            <p14:nvContentPartPr>
              <p14:cNvPr id="2453" name="Ink 2452">
                <a:extLst>
                  <a:ext uri="{FF2B5EF4-FFF2-40B4-BE49-F238E27FC236}">
                    <a16:creationId xmlns:a16="http://schemas.microsoft.com/office/drawing/2014/main" id="{93AE2F0C-8FAC-AE4C-99AA-3DA2CEF5B708}"/>
                  </a:ext>
                </a:extLst>
              </p14:cNvPr>
              <p14:cNvContentPartPr/>
              <p14:nvPr/>
            </p14:nvContentPartPr>
            <p14:xfrm>
              <a:off x="9921605" y="2050083"/>
              <a:ext cx="360" cy="360"/>
            </p14:xfrm>
          </p:contentPart>
        </mc:Choice>
        <mc:Fallback xmlns="">
          <p:pic>
            <p:nvPicPr>
              <p:cNvPr id="2453" name="Ink 2452">
                <a:extLst>
                  <a:ext uri="{FF2B5EF4-FFF2-40B4-BE49-F238E27FC236}">
                    <a16:creationId xmlns:a16="http://schemas.microsoft.com/office/drawing/2014/main" id="{93AE2F0C-8FAC-AE4C-99AA-3DA2CEF5B708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912605" y="20410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9">
            <p14:nvContentPartPr>
              <p14:cNvPr id="2454" name="Ink 2453">
                <a:extLst>
                  <a:ext uri="{FF2B5EF4-FFF2-40B4-BE49-F238E27FC236}">
                    <a16:creationId xmlns:a16="http://schemas.microsoft.com/office/drawing/2014/main" id="{56621436-CBF1-D942-B971-6CD560195840}"/>
                  </a:ext>
                </a:extLst>
              </p14:cNvPr>
              <p14:cNvContentPartPr/>
              <p14:nvPr/>
            </p14:nvContentPartPr>
            <p14:xfrm>
              <a:off x="9916205" y="2096163"/>
              <a:ext cx="360" cy="360"/>
            </p14:xfrm>
          </p:contentPart>
        </mc:Choice>
        <mc:Fallback xmlns="">
          <p:pic>
            <p:nvPicPr>
              <p:cNvPr id="2454" name="Ink 2453">
                <a:extLst>
                  <a:ext uri="{FF2B5EF4-FFF2-40B4-BE49-F238E27FC236}">
                    <a16:creationId xmlns:a16="http://schemas.microsoft.com/office/drawing/2014/main" id="{56621436-CBF1-D942-B971-6CD560195840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907205" y="208716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0">
            <p14:nvContentPartPr>
              <p14:cNvPr id="2455" name="Ink 2454">
                <a:extLst>
                  <a:ext uri="{FF2B5EF4-FFF2-40B4-BE49-F238E27FC236}">
                    <a16:creationId xmlns:a16="http://schemas.microsoft.com/office/drawing/2014/main" id="{92CBE31A-6D11-EC48-A13D-4CA4C9A29455}"/>
                  </a:ext>
                </a:extLst>
              </p14:cNvPr>
              <p14:cNvContentPartPr/>
              <p14:nvPr/>
            </p14:nvContentPartPr>
            <p14:xfrm>
              <a:off x="9913325" y="2154843"/>
              <a:ext cx="1440" cy="45360"/>
            </p14:xfrm>
          </p:contentPart>
        </mc:Choice>
        <mc:Fallback xmlns="">
          <p:pic>
            <p:nvPicPr>
              <p:cNvPr id="2455" name="Ink 2454">
                <a:extLst>
                  <a:ext uri="{FF2B5EF4-FFF2-40B4-BE49-F238E27FC236}">
                    <a16:creationId xmlns:a16="http://schemas.microsoft.com/office/drawing/2014/main" id="{92CBE31A-6D11-EC48-A13D-4CA4C9A29455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9901325" y="2145914"/>
                <a:ext cx="24960" cy="62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1">
            <p14:nvContentPartPr>
              <p14:cNvPr id="2456" name="Ink 2455">
                <a:extLst>
                  <a:ext uri="{FF2B5EF4-FFF2-40B4-BE49-F238E27FC236}">
                    <a16:creationId xmlns:a16="http://schemas.microsoft.com/office/drawing/2014/main" id="{49D46267-1FC9-4A4A-B72B-9D4018601F75}"/>
                  </a:ext>
                </a:extLst>
              </p14:cNvPr>
              <p14:cNvContentPartPr/>
              <p14:nvPr/>
            </p14:nvContentPartPr>
            <p14:xfrm>
              <a:off x="9915845" y="2001843"/>
              <a:ext cx="360" cy="360"/>
            </p14:xfrm>
          </p:contentPart>
        </mc:Choice>
        <mc:Fallback xmlns="">
          <p:pic>
            <p:nvPicPr>
              <p:cNvPr id="2456" name="Ink 2455">
                <a:extLst>
                  <a:ext uri="{FF2B5EF4-FFF2-40B4-BE49-F238E27FC236}">
                    <a16:creationId xmlns:a16="http://schemas.microsoft.com/office/drawing/2014/main" id="{49D46267-1FC9-4A4A-B72B-9D4018601F75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906845" y="19928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2">
            <p14:nvContentPartPr>
              <p14:cNvPr id="2457" name="Ink 2456">
                <a:extLst>
                  <a:ext uri="{FF2B5EF4-FFF2-40B4-BE49-F238E27FC236}">
                    <a16:creationId xmlns:a16="http://schemas.microsoft.com/office/drawing/2014/main" id="{918FAD2B-AD69-0741-8479-0FCB7E848271}"/>
                  </a:ext>
                </a:extLst>
              </p14:cNvPr>
              <p14:cNvContentPartPr/>
              <p14:nvPr/>
            </p14:nvContentPartPr>
            <p14:xfrm>
              <a:off x="9629645" y="2002563"/>
              <a:ext cx="230400" cy="29520"/>
            </p14:xfrm>
          </p:contentPart>
        </mc:Choice>
        <mc:Fallback xmlns="">
          <p:pic>
            <p:nvPicPr>
              <p:cNvPr id="2457" name="Ink 2456">
                <a:extLst>
                  <a:ext uri="{FF2B5EF4-FFF2-40B4-BE49-F238E27FC236}">
                    <a16:creationId xmlns:a16="http://schemas.microsoft.com/office/drawing/2014/main" id="{918FAD2B-AD69-0741-8479-0FCB7E848271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620631" y="199356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3">
            <p14:nvContentPartPr>
              <p14:cNvPr id="2458" name="Ink 2457">
                <a:extLst>
                  <a:ext uri="{FF2B5EF4-FFF2-40B4-BE49-F238E27FC236}">
                    <a16:creationId xmlns:a16="http://schemas.microsoft.com/office/drawing/2014/main" id="{7576DF79-A4A1-4446-82BA-7CF9429FE196}"/>
                  </a:ext>
                </a:extLst>
              </p14:cNvPr>
              <p14:cNvContentPartPr/>
              <p14:nvPr/>
            </p14:nvContentPartPr>
            <p14:xfrm>
              <a:off x="9733685" y="2026323"/>
              <a:ext cx="96120" cy="1440"/>
            </p14:xfrm>
          </p:contentPart>
        </mc:Choice>
        <mc:Fallback xmlns="">
          <p:pic>
            <p:nvPicPr>
              <p:cNvPr id="2458" name="Ink 2457">
                <a:extLst>
                  <a:ext uri="{FF2B5EF4-FFF2-40B4-BE49-F238E27FC236}">
                    <a16:creationId xmlns:a16="http://schemas.microsoft.com/office/drawing/2014/main" id="{7576DF79-A4A1-4446-82BA-7CF9429FE196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724685" y="201732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4">
            <p14:nvContentPartPr>
              <p14:cNvPr id="2459" name="Ink 2458">
                <a:extLst>
                  <a:ext uri="{FF2B5EF4-FFF2-40B4-BE49-F238E27FC236}">
                    <a16:creationId xmlns:a16="http://schemas.microsoft.com/office/drawing/2014/main" id="{1C4508A7-2409-F245-9DD3-285476D5C8E9}"/>
                  </a:ext>
                </a:extLst>
              </p14:cNvPr>
              <p14:cNvContentPartPr/>
              <p14:nvPr/>
            </p14:nvContentPartPr>
            <p14:xfrm>
              <a:off x="9959405" y="2014443"/>
              <a:ext cx="251280" cy="41760"/>
            </p14:xfrm>
          </p:contentPart>
        </mc:Choice>
        <mc:Fallback xmlns="">
          <p:pic>
            <p:nvPicPr>
              <p:cNvPr id="2459" name="Ink 2458">
                <a:extLst>
                  <a:ext uri="{FF2B5EF4-FFF2-40B4-BE49-F238E27FC236}">
                    <a16:creationId xmlns:a16="http://schemas.microsoft.com/office/drawing/2014/main" id="{1C4508A7-2409-F245-9DD3-285476D5C8E9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9950418" y="2005520"/>
                <a:ext cx="268895" cy="59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5">
            <p14:nvContentPartPr>
              <p14:cNvPr id="2460" name="Ink 2459">
                <a:extLst>
                  <a:ext uri="{FF2B5EF4-FFF2-40B4-BE49-F238E27FC236}">
                    <a16:creationId xmlns:a16="http://schemas.microsoft.com/office/drawing/2014/main" id="{A50D3A02-C1CC-0741-8589-B526794A7D43}"/>
                  </a:ext>
                </a:extLst>
              </p14:cNvPr>
              <p14:cNvContentPartPr/>
              <p14:nvPr/>
            </p14:nvContentPartPr>
            <p14:xfrm>
              <a:off x="9927955" y="2050083"/>
              <a:ext cx="360" cy="360"/>
            </p14:xfrm>
          </p:contentPart>
        </mc:Choice>
        <mc:Fallback xmlns="">
          <p:pic>
            <p:nvPicPr>
              <p:cNvPr id="2460" name="Ink 2459">
                <a:extLst>
                  <a:ext uri="{FF2B5EF4-FFF2-40B4-BE49-F238E27FC236}">
                    <a16:creationId xmlns:a16="http://schemas.microsoft.com/office/drawing/2014/main" id="{A50D3A02-C1CC-0741-8589-B526794A7D43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918955" y="20410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6">
            <p14:nvContentPartPr>
              <p14:cNvPr id="2461" name="Ink 2460">
                <a:extLst>
                  <a:ext uri="{FF2B5EF4-FFF2-40B4-BE49-F238E27FC236}">
                    <a16:creationId xmlns:a16="http://schemas.microsoft.com/office/drawing/2014/main" id="{B0AC7042-97BE-414C-A192-2E87018573B0}"/>
                  </a:ext>
                </a:extLst>
              </p14:cNvPr>
              <p14:cNvContentPartPr/>
              <p14:nvPr/>
            </p14:nvContentPartPr>
            <p14:xfrm>
              <a:off x="9922555" y="2096163"/>
              <a:ext cx="360" cy="360"/>
            </p14:xfrm>
          </p:contentPart>
        </mc:Choice>
        <mc:Fallback xmlns="">
          <p:pic>
            <p:nvPicPr>
              <p:cNvPr id="2461" name="Ink 2460">
                <a:extLst>
                  <a:ext uri="{FF2B5EF4-FFF2-40B4-BE49-F238E27FC236}">
                    <a16:creationId xmlns:a16="http://schemas.microsoft.com/office/drawing/2014/main" id="{B0AC7042-97BE-414C-A192-2E87018573B0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913555" y="208716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7">
            <p14:nvContentPartPr>
              <p14:cNvPr id="2462" name="Ink 2461">
                <a:extLst>
                  <a:ext uri="{FF2B5EF4-FFF2-40B4-BE49-F238E27FC236}">
                    <a16:creationId xmlns:a16="http://schemas.microsoft.com/office/drawing/2014/main" id="{F54C5376-E201-D94A-BCC3-09E01A70EEF5}"/>
                  </a:ext>
                </a:extLst>
              </p14:cNvPr>
              <p14:cNvContentPartPr/>
              <p14:nvPr/>
            </p14:nvContentPartPr>
            <p14:xfrm>
              <a:off x="9919675" y="2154843"/>
              <a:ext cx="1440" cy="45360"/>
            </p14:xfrm>
          </p:contentPart>
        </mc:Choice>
        <mc:Fallback xmlns="">
          <p:pic>
            <p:nvPicPr>
              <p:cNvPr id="2462" name="Ink 2461">
                <a:extLst>
                  <a:ext uri="{FF2B5EF4-FFF2-40B4-BE49-F238E27FC236}">
                    <a16:creationId xmlns:a16="http://schemas.microsoft.com/office/drawing/2014/main" id="{F54C5376-E201-D94A-BCC3-09E01A70EEF5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9907675" y="2145914"/>
                <a:ext cx="24960" cy="62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8">
            <p14:nvContentPartPr>
              <p14:cNvPr id="2463" name="Ink 2462">
                <a:extLst>
                  <a:ext uri="{FF2B5EF4-FFF2-40B4-BE49-F238E27FC236}">
                    <a16:creationId xmlns:a16="http://schemas.microsoft.com/office/drawing/2014/main" id="{07BEC8DC-7B39-1442-8A8D-605C7234507E}"/>
                  </a:ext>
                </a:extLst>
              </p14:cNvPr>
              <p14:cNvContentPartPr/>
              <p14:nvPr/>
            </p14:nvContentPartPr>
            <p14:xfrm>
              <a:off x="9922195" y="2001843"/>
              <a:ext cx="360" cy="360"/>
            </p14:xfrm>
          </p:contentPart>
        </mc:Choice>
        <mc:Fallback xmlns="">
          <p:pic>
            <p:nvPicPr>
              <p:cNvPr id="2463" name="Ink 2462">
                <a:extLst>
                  <a:ext uri="{FF2B5EF4-FFF2-40B4-BE49-F238E27FC236}">
                    <a16:creationId xmlns:a16="http://schemas.microsoft.com/office/drawing/2014/main" id="{07BEC8DC-7B39-1442-8A8D-605C7234507E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913195" y="19928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9">
            <p14:nvContentPartPr>
              <p14:cNvPr id="2464" name="Ink 2463">
                <a:extLst>
                  <a:ext uri="{FF2B5EF4-FFF2-40B4-BE49-F238E27FC236}">
                    <a16:creationId xmlns:a16="http://schemas.microsoft.com/office/drawing/2014/main" id="{AFE421AB-DE22-9744-85F5-50FD8A88D28A}"/>
                  </a:ext>
                </a:extLst>
              </p14:cNvPr>
              <p14:cNvContentPartPr/>
              <p14:nvPr/>
            </p14:nvContentPartPr>
            <p14:xfrm>
              <a:off x="9635995" y="2002563"/>
              <a:ext cx="230400" cy="29520"/>
            </p14:xfrm>
          </p:contentPart>
        </mc:Choice>
        <mc:Fallback xmlns="">
          <p:pic>
            <p:nvPicPr>
              <p:cNvPr id="2464" name="Ink 2463">
                <a:extLst>
                  <a:ext uri="{FF2B5EF4-FFF2-40B4-BE49-F238E27FC236}">
                    <a16:creationId xmlns:a16="http://schemas.microsoft.com/office/drawing/2014/main" id="{AFE421AB-DE22-9744-85F5-50FD8A88D28A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626981" y="199356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0">
            <p14:nvContentPartPr>
              <p14:cNvPr id="2465" name="Ink 2464">
                <a:extLst>
                  <a:ext uri="{FF2B5EF4-FFF2-40B4-BE49-F238E27FC236}">
                    <a16:creationId xmlns:a16="http://schemas.microsoft.com/office/drawing/2014/main" id="{B305E5E9-1A64-0349-B48A-6D1D827257EB}"/>
                  </a:ext>
                </a:extLst>
              </p14:cNvPr>
              <p14:cNvContentPartPr/>
              <p14:nvPr/>
            </p14:nvContentPartPr>
            <p14:xfrm>
              <a:off x="9740035" y="2026323"/>
              <a:ext cx="96120" cy="1440"/>
            </p14:xfrm>
          </p:contentPart>
        </mc:Choice>
        <mc:Fallback xmlns="">
          <p:pic>
            <p:nvPicPr>
              <p:cNvPr id="2465" name="Ink 2464">
                <a:extLst>
                  <a:ext uri="{FF2B5EF4-FFF2-40B4-BE49-F238E27FC236}">
                    <a16:creationId xmlns:a16="http://schemas.microsoft.com/office/drawing/2014/main" id="{B305E5E9-1A64-0349-B48A-6D1D827257EB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731035" y="201732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1">
            <p14:nvContentPartPr>
              <p14:cNvPr id="2466" name="Ink 2465">
                <a:extLst>
                  <a:ext uri="{FF2B5EF4-FFF2-40B4-BE49-F238E27FC236}">
                    <a16:creationId xmlns:a16="http://schemas.microsoft.com/office/drawing/2014/main" id="{D7A33C38-13E5-6041-B4D7-D1E17AA14C7E}"/>
                  </a:ext>
                </a:extLst>
              </p14:cNvPr>
              <p14:cNvContentPartPr/>
              <p14:nvPr/>
            </p14:nvContentPartPr>
            <p14:xfrm>
              <a:off x="9965755" y="2014443"/>
              <a:ext cx="251280" cy="41760"/>
            </p14:xfrm>
          </p:contentPart>
        </mc:Choice>
        <mc:Fallback xmlns="">
          <p:pic>
            <p:nvPicPr>
              <p:cNvPr id="2466" name="Ink 2465">
                <a:extLst>
                  <a:ext uri="{FF2B5EF4-FFF2-40B4-BE49-F238E27FC236}">
                    <a16:creationId xmlns:a16="http://schemas.microsoft.com/office/drawing/2014/main" id="{D7A33C38-13E5-6041-B4D7-D1E17AA14C7E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9956768" y="2005520"/>
                <a:ext cx="268895" cy="59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2">
            <p14:nvContentPartPr>
              <p14:cNvPr id="2467" name="Ink 2466">
                <a:extLst>
                  <a:ext uri="{FF2B5EF4-FFF2-40B4-BE49-F238E27FC236}">
                    <a16:creationId xmlns:a16="http://schemas.microsoft.com/office/drawing/2014/main" id="{3A958B18-0CD9-9845-84ED-6C71CF830F25}"/>
                  </a:ext>
                </a:extLst>
              </p14:cNvPr>
              <p14:cNvContentPartPr/>
              <p14:nvPr/>
            </p14:nvContentPartPr>
            <p14:xfrm>
              <a:off x="9972995" y="2039943"/>
              <a:ext cx="360" cy="360"/>
            </p14:xfrm>
          </p:contentPart>
        </mc:Choice>
        <mc:Fallback xmlns="">
          <p:pic>
            <p:nvPicPr>
              <p:cNvPr id="2467" name="Ink 2466">
                <a:extLst>
                  <a:ext uri="{FF2B5EF4-FFF2-40B4-BE49-F238E27FC236}">
                    <a16:creationId xmlns:a16="http://schemas.microsoft.com/office/drawing/2014/main" id="{3A958B18-0CD9-9845-84ED-6C71CF830F25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963995" y="20309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3">
            <p14:nvContentPartPr>
              <p14:cNvPr id="2468" name="Ink 2467">
                <a:extLst>
                  <a:ext uri="{FF2B5EF4-FFF2-40B4-BE49-F238E27FC236}">
                    <a16:creationId xmlns:a16="http://schemas.microsoft.com/office/drawing/2014/main" id="{5D68E46D-1556-F54A-ACE3-2FBEC18D8F9C}"/>
                  </a:ext>
                </a:extLst>
              </p14:cNvPr>
              <p14:cNvContentPartPr/>
              <p14:nvPr/>
            </p14:nvContentPartPr>
            <p14:xfrm>
              <a:off x="9686795" y="2040663"/>
              <a:ext cx="230400" cy="29520"/>
            </p14:xfrm>
          </p:contentPart>
        </mc:Choice>
        <mc:Fallback xmlns="">
          <p:pic>
            <p:nvPicPr>
              <p:cNvPr id="2468" name="Ink 2467">
                <a:extLst>
                  <a:ext uri="{FF2B5EF4-FFF2-40B4-BE49-F238E27FC236}">
                    <a16:creationId xmlns:a16="http://schemas.microsoft.com/office/drawing/2014/main" id="{5D68E46D-1556-F54A-ACE3-2FBEC18D8F9C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677781" y="203166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4">
            <p14:nvContentPartPr>
              <p14:cNvPr id="2469" name="Ink 2468">
                <a:extLst>
                  <a:ext uri="{FF2B5EF4-FFF2-40B4-BE49-F238E27FC236}">
                    <a16:creationId xmlns:a16="http://schemas.microsoft.com/office/drawing/2014/main" id="{D8D29CC8-72BE-754F-8082-F3BBF6529355}"/>
                  </a:ext>
                </a:extLst>
              </p14:cNvPr>
              <p14:cNvContentPartPr/>
              <p14:nvPr/>
            </p14:nvContentPartPr>
            <p14:xfrm>
              <a:off x="9790835" y="2064423"/>
              <a:ext cx="96120" cy="1440"/>
            </p14:xfrm>
          </p:contentPart>
        </mc:Choice>
        <mc:Fallback xmlns="">
          <p:pic>
            <p:nvPicPr>
              <p:cNvPr id="2469" name="Ink 2468">
                <a:extLst>
                  <a:ext uri="{FF2B5EF4-FFF2-40B4-BE49-F238E27FC236}">
                    <a16:creationId xmlns:a16="http://schemas.microsoft.com/office/drawing/2014/main" id="{D8D29CC8-72BE-754F-8082-F3BBF6529355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781835" y="205542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5">
            <p14:nvContentPartPr>
              <p14:cNvPr id="2470" name="Ink 2469">
                <a:extLst>
                  <a:ext uri="{FF2B5EF4-FFF2-40B4-BE49-F238E27FC236}">
                    <a16:creationId xmlns:a16="http://schemas.microsoft.com/office/drawing/2014/main" id="{73DF146C-C404-F94B-9CAE-561D378F66CA}"/>
                  </a:ext>
                </a:extLst>
              </p14:cNvPr>
              <p14:cNvContentPartPr/>
              <p14:nvPr/>
            </p14:nvContentPartPr>
            <p14:xfrm>
              <a:off x="9979345" y="2039943"/>
              <a:ext cx="360" cy="360"/>
            </p14:xfrm>
          </p:contentPart>
        </mc:Choice>
        <mc:Fallback xmlns="">
          <p:pic>
            <p:nvPicPr>
              <p:cNvPr id="2470" name="Ink 2469">
                <a:extLst>
                  <a:ext uri="{FF2B5EF4-FFF2-40B4-BE49-F238E27FC236}">
                    <a16:creationId xmlns:a16="http://schemas.microsoft.com/office/drawing/2014/main" id="{73DF146C-C404-F94B-9CAE-561D378F66CA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970345" y="20309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6">
            <p14:nvContentPartPr>
              <p14:cNvPr id="2471" name="Ink 2470">
                <a:extLst>
                  <a:ext uri="{FF2B5EF4-FFF2-40B4-BE49-F238E27FC236}">
                    <a16:creationId xmlns:a16="http://schemas.microsoft.com/office/drawing/2014/main" id="{12F1DDA5-CC38-C448-8238-ABB4F47BB942}"/>
                  </a:ext>
                </a:extLst>
              </p14:cNvPr>
              <p14:cNvContentPartPr/>
              <p14:nvPr/>
            </p14:nvContentPartPr>
            <p14:xfrm>
              <a:off x="9693145" y="2040663"/>
              <a:ext cx="230400" cy="29520"/>
            </p14:xfrm>
          </p:contentPart>
        </mc:Choice>
        <mc:Fallback xmlns="">
          <p:pic>
            <p:nvPicPr>
              <p:cNvPr id="2471" name="Ink 2470">
                <a:extLst>
                  <a:ext uri="{FF2B5EF4-FFF2-40B4-BE49-F238E27FC236}">
                    <a16:creationId xmlns:a16="http://schemas.microsoft.com/office/drawing/2014/main" id="{12F1DDA5-CC38-C448-8238-ABB4F47BB942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684131" y="203166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7">
            <p14:nvContentPartPr>
              <p14:cNvPr id="2472" name="Ink 2471">
                <a:extLst>
                  <a:ext uri="{FF2B5EF4-FFF2-40B4-BE49-F238E27FC236}">
                    <a16:creationId xmlns:a16="http://schemas.microsoft.com/office/drawing/2014/main" id="{60C099CC-227F-8F48-A9FA-194D54F35190}"/>
                  </a:ext>
                </a:extLst>
              </p14:cNvPr>
              <p14:cNvContentPartPr/>
              <p14:nvPr/>
            </p14:nvContentPartPr>
            <p14:xfrm>
              <a:off x="9797185" y="2064423"/>
              <a:ext cx="96120" cy="1440"/>
            </p14:xfrm>
          </p:contentPart>
        </mc:Choice>
        <mc:Fallback xmlns="">
          <p:pic>
            <p:nvPicPr>
              <p:cNvPr id="2472" name="Ink 2471">
                <a:extLst>
                  <a:ext uri="{FF2B5EF4-FFF2-40B4-BE49-F238E27FC236}">
                    <a16:creationId xmlns:a16="http://schemas.microsoft.com/office/drawing/2014/main" id="{60C099CC-227F-8F48-A9FA-194D54F35190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788185" y="205542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28">
            <p14:nvContentPartPr>
              <p14:cNvPr id="2473" name="Ink 2472">
                <a:extLst>
                  <a:ext uri="{FF2B5EF4-FFF2-40B4-BE49-F238E27FC236}">
                    <a16:creationId xmlns:a16="http://schemas.microsoft.com/office/drawing/2014/main" id="{AC025EDD-8618-714C-8688-7FACF68C3325}"/>
                  </a:ext>
                </a:extLst>
              </p14:cNvPr>
              <p14:cNvContentPartPr/>
              <p14:nvPr/>
            </p14:nvContentPartPr>
            <p14:xfrm>
              <a:off x="10226305" y="1892923"/>
              <a:ext cx="360" cy="360"/>
            </p14:xfrm>
          </p:contentPart>
        </mc:Choice>
        <mc:Fallback xmlns="">
          <p:pic>
            <p:nvPicPr>
              <p:cNvPr id="2473" name="Ink 2472">
                <a:extLst>
                  <a:ext uri="{FF2B5EF4-FFF2-40B4-BE49-F238E27FC236}">
                    <a16:creationId xmlns:a16="http://schemas.microsoft.com/office/drawing/2014/main" id="{AC025EDD-8618-714C-8688-7FACF68C3325}"/>
                  </a:ext>
                </a:extLst>
              </p:cNvPr>
              <p:cNvPicPr/>
              <p:nvPr/>
            </p:nvPicPr>
            <p:blipFill>
              <a:blip r:embed="rId729"/>
              <a:stretch>
                <a:fillRect/>
              </a:stretch>
            </p:blipFill>
            <p:spPr>
              <a:xfrm>
                <a:off x="10208305" y="178492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30">
            <p14:nvContentPartPr>
              <p14:cNvPr id="2474" name="Ink 2473">
                <a:extLst>
                  <a:ext uri="{FF2B5EF4-FFF2-40B4-BE49-F238E27FC236}">
                    <a16:creationId xmlns:a16="http://schemas.microsoft.com/office/drawing/2014/main" id="{4DD3C78B-D527-0145-B060-5B4296CBA5BD}"/>
                  </a:ext>
                </a:extLst>
              </p14:cNvPr>
              <p14:cNvContentPartPr/>
              <p14:nvPr/>
            </p14:nvContentPartPr>
            <p14:xfrm>
              <a:off x="9904975" y="2201353"/>
              <a:ext cx="10440" cy="297360"/>
            </p14:xfrm>
          </p:contentPart>
        </mc:Choice>
        <mc:Fallback xmlns="">
          <p:pic>
            <p:nvPicPr>
              <p:cNvPr id="2474" name="Ink 2473">
                <a:extLst>
                  <a:ext uri="{FF2B5EF4-FFF2-40B4-BE49-F238E27FC236}">
                    <a16:creationId xmlns:a16="http://schemas.microsoft.com/office/drawing/2014/main" id="{4DD3C78B-D527-0145-B060-5B4296CBA5BD}"/>
                  </a:ext>
                </a:extLst>
              </p:cNvPr>
              <p:cNvPicPr/>
              <p:nvPr/>
            </p:nvPicPr>
            <p:blipFill>
              <a:blip r:embed="rId731"/>
              <a:stretch>
                <a:fillRect/>
              </a:stretch>
            </p:blipFill>
            <p:spPr>
              <a:xfrm>
                <a:off x="9886975" y="2093484"/>
                <a:ext cx="46080" cy="5127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2">
            <p14:nvContentPartPr>
              <p14:cNvPr id="2475" name="Ink 2474">
                <a:extLst>
                  <a:ext uri="{FF2B5EF4-FFF2-40B4-BE49-F238E27FC236}">
                    <a16:creationId xmlns:a16="http://schemas.microsoft.com/office/drawing/2014/main" id="{2904821E-C3EF-0442-BDE9-0D5857504A31}"/>
                  </a:ext>
                </a:extLst>
              </p14:cNvPr>
              <p14:cNvContentPartPr/>
              <p14:nvPr/>
            </p14:nvContentPartPr>
            <p14:xfrm>
              <a:off x="9913325" y="2307243"/>
              <a:ext cx="1440" cy="45360"/>
            </p14:xfrm>
          </p:contentPart>
        </mc:Choice>
        <mc:Fallback xmlns="">
          <p:pic>
            <p:nvPicPr>
              <p:cNvPr id="2475" name="Ink 2474">
                <a:extLst>
                  <a:ext uri="{FF2B5EF4-FFF2-40B4-BE49-F238E27FC236}">
                    <a16:creationId xmlns:a16="http://schemas.microsoft.com/office/drawing/2014/main" id="{2904821E-C3EF-0442-BDE9-0D5857504A31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9901325" y="2298314"/>
                <a:ext cx="24960" cy="62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3">
            <p14:nvContentPartPr>
              <p14:cNvPr id="2476" name="Ink 2475">
                <a:extLst>
                  <a:ext uri="{FF2B5EF4-FFF2-40B4-BE49-F238E27FC236}">
                    <a16:creationId xmlns:a16="http://schemas.microsoft.com/office/drawing/2014/main" id="{5DAF82CC-4DB5-3342-BDB2-E3168E357D01}"/>
                  </a:ext>
                </a:extLst>
              </p14:cNvPr>
              <p14:cNvContentPartPr/>
              <p14:nvPr/>
            </p14:nvContentPartPr>
            <p14:xfrm>
              <a:off x="9913325" y="2408843"/>
              <a:ext cx="1440" cy="45360"/>
            </p14:xfrm>
          </p:contentPart>
        </mc:Choice>
        <mc:Fallback xmlns="">
          <p:pic>
            <p:nvPicPr>
              <p:cNvPr id="2476" name="Ink 2475">
                <a:extLst>
                  <a:ext uri="{FF2B5EF4-FFF2-40B4-BE49-F238E27FC236}">
                    <a16:creationId xmlns:a16="http://schemas.microsoft.com/office/drawing/2014/main" id="{5DAF82CC-4DB5-3342-BDB2-E3168E357D01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9901325" y="2399914"/>
                <a:ext cx="24960" cy="62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4">
            <p14:nvContentPartPr>
              <p14:cNvPr id="2477" name="Ink 2476">
                <a:extLst>
                  <a:ext uri="{FF2B5EF4-FFF2-40B4-BE49-F238E27FC236}">
                    <a16:creationId xmlns:a16="http://schemas.microsoft.com/office/drawing/2014/main" id="{BDD19406-872C-3845-9B8C-60145F4B76E3}"/>
                  </a:ext>
                </a:extLst>
              </p14:cNvPr>
              <p14:cNvContentPartPr/>
              <p14:nvPr/>
            </p14:nvContentPartPr>
            <p14:xfrm>
              <a:off x="9919675" y="2237393"/>
              <a:ext cx="1440" cy="45360"/>
            </p14:xfrm>
          </p:contentPart>
        </mc:Choice>
        <mc:Fallback xmlns="">
          <p:pic>
            <p:nvPicPr>
              <p:cNvPr id="2477" name="Ink 2476">
                <a:extLst>
                  <a:ext uri="{FF2B5EF4-FFF2-40B4-BE49-F238E27FC236}">
                    <a16:creationId xmlns:a16="http://schemas.microsoft.com/office/drawing/2014/main" id="{BDD19406-872C-3845-9B8C-60145F4B76E3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9907675" y="2228464"/>
                <a:ext cx="24960" cy="62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5">
            <p14:nvContentPartPr>
              <p14:cNvPr id="2478" name="Ink 2477">
                <a:extLst>
                  <a:ext uri="{FF2B5EF4-FFF2-40B4-BE49-F238E27FC236}">
                    <a16:creationId xmlns:a16="http://schemas.microsoft.com/office/drawing/2014/main" id="{73AB24DE-7432-DE41-B6BA-BFC35BEC97A0}"/>
                  </a:ext>
                </a:extLst>
              </p14:cNvPr>
              <p14:cNvContentPartPr/>
              <p14:nvPr/>
            </p14:nvContentPartPr>
            <p14:xfrm>
              <a:off x="9906975" y="2313593"/>
              <a:ext cx="1440" cy="45360"/>
            </p14:xfrm>
          </p:contentPart>
        </mc:Choice>
        <mc:Fallback xmlns="">
          <p:pic>
            <p:nvPicPr>
              <p:cNvPr id="2478" name="Ink 2477">
                <a:extLst>
                  <a:ext uri="{FF2B5EF4-FFF2-40B4-BE49-F238E27FC236}">
                    <a16:creationId xmlns:a16="http://schemas.microsoft.com/office/drawing/2014/main" id="{73AB24DE-7432-DE41-B6BA-BFC35BEC97A0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9894975" y="2304664"/>
                <a:ext cx="24960" cy="62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6">
            <p14:nvContentPartPr>
              <p14:cNvPr id="2479" name="Ink 2478">
                <a:extLst>
                  <a:ext uri="{FF2B5EF4-FFF2-40B4-BE49-F238E27FC236}">
                    <a16:creationId xmlns:a16="http://schemas.microsoft.com/office/drawing/2014/main" id="{288E390A-BE60-7D46-BF95-F95DBDB2BB4C}"/>
                  </a:ext>
                </a:extLst>
              </p14:cNvPr>
              <p14:cNvContentPartPr/>
              <p14:nvPr/>
            </p14:nvContentPartPr>
            <p14:xfrm>
              <a:off x="9906975" y="2415193"/>
              <a:ext cx="1440" cy="45360"/>
            </p14:xfrm>
          </p:contentPart>
        </mc:Choice>
        <mc:Fallback xmlns="">
          <p:pic>
            <p:nvPicPr>
              <p:cNvPr id="2479" name="Ink 2478">
                <a:extLst>
                  <a:ext uri="{FF2B5EF4-FFF2-40B4-BE49-F238E27FC236}">
                    <a16:creationId xmlns:a16="http://schemas.microsoft.com/office/drawing/2014/main" id="{288E390A-BE60-7D46-BF95-F95DBDB2BB4C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9894975" y="2406264"/>
                <a:ext cx="24960" cy="62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7">
            <p14:nvContentPartPr>
              <p14:cNvPr id="2480" name="Ink 2479">
                <a:extLst>
                  <a:ext uri="{FF2B5EF4-FFF2-40B4-BE49-F238E27FC236}">
                    <a16:creationId xmlns:a16="http://schemas.microsoft.com/office/drawing/2014/main" id="{D38B225D-EF8F-B14D-8E8F-DC8CE4467B85}"/>
                  </a:ext>
                </a:extLst>
              </p14:cNvPr>
              <p14:cNvContentPartPr/>
              <p14:nvPr/>
            </p14:nvContentPartPr>
            <p14:xfrm>
              <a:off x="9916500" y="2300893"/>
              <a:ext cx="1440" cy="45360"/>
            </p14:xfrm>
          </p:contentPart>
        </mc:Choice>
        <mc:Fallback xmlns="">
          <p:pic>
            <p:nvPicPr>
              <p:cNvPr id="2480" name="Ink 2479">
                <a:extLst>
                  <a:ext uri="{FF2B5EF4-FFF2-40B4-BE49-F238E27FC236}">
                    <a16:creationId xmlns:a16="http://schemas.microsoft.com/office/drawing/2014/main" id="{D38B225D-EF8F-B14D-8E8F-DC8CE4467B85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9904500" y="2291964"/>
                <a:ext cx="24960" cy="62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8">
            <p14:nvContentPartPr>
              <p14:cNvPr id="2481" name="Ink 2480">
                <a:extLst>
                  <a:ext uri="{FF2B5EF4-FFF2-40B4-BE49-F238E27FC236}">
                    <a16:creationId xmlns:a16="http://schemas.microsoft.com/office/drawing/2014/main" id="{40D348DF-B4EE-D24D-B776-54B30C333658}"/>
                  </a:ext>
                </a:extLst>
              </p14:cNvPr>
              <p14:cNvContentPartPr/>
              <p14:nvPr/>
            </p14:nvContentPartPr>
            <p14:xfrm>
              <a:off x="9916500" y="2402493"/>
              <a:ext cx="1440" cy="45360"/>
            </p14:xfrm>
          </p:contentPart>
        </mc:Choice>
        <mc:Fallback xmlns="">
          <p:pic>
            <p:nvPicPr>
              <p:cNvPr id="2481" name="Ink 2480">
                <a:extLst>
                  <a:ext uri="{FF2B5EF4-FFF2-40B4-BE49-F238E27FC236}">
                    <a16:creationId xmlns:a16="http://schemas.microsoft.com/office/drawing/2014/main" id="{40D348DF-B4EE-D24D-B776-54B30C333658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9904500" y="2393564"/>
                <a:ext cx="24960" cy="62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9">
            <p14:nvContentPartPr>
              <p14:cNvPr id="2482" name="Ink 2481">
                <a:extLst>
                  <a:ext uri="{FF2B5EF4-FFF2-40B4-BE49-F238E27FC236}">
                    <a16:creationId xmlns:a16="http://schemas.microsoft.com/office/drawing/2014/main" id="{BFA28451-B13C-1C42-BF38-97024D958A03}"/>
                  </a:ext>
                </a:extLst>
              </p14:cNvPr>
              <p14:cNvContentPartPr/>
              <p14:nvPr/>
            </p14:nvContentPartPr>
            <p14:xfrm>
              <a:off x="9610455" y="2056433"/>
              <a:ext cx="360" cy="360"/>
            </p14:xfrm>
          </p:contentPart>
        </mc:Choice>
        <mc:Fallback xmlns="">
          <p:pic>
            <p:nvPicPr>
              <p:cNvPr id="2482" name="Ink 2481">
                <a:extLst>
                  <a:ext uri="{FF2B5EF4-FFF2-40B4-BE49-F238E27FC236}">
                    <a16:creationId xmlns:a16="http://schemas.microsoft.com/office/drawing/2014/main" id="{BFA28451-B13C-1C42-BF38-97024D958A03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01455" y="204743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0">
            <p14:nvContentPartPr>
              <p14:cNvPr id="2483" name="Ink 2482">
                <a:extLst>
                  <a:ext uri="{FF2B5EF4-FFF2-40B4-BE49-F238E27FC236}">
                    <a16:creationId xmlns:a16="http://schemas.microsoft.com/office/drawing/2014/main" id="{C8B06CA9-4005-E14A-A8D3-5FD2F0769A76}"/>
                  </a:ext>
                </a:extLst>
              </p14:cNvPr>
              <p14:cNvContentPartPr/>
              <p14:nvPr/>
            </p14:nvContentPartPr>
            <p14:xfrm>
              <a:off x="9674905" y="2004088"/>
              <a:ext cx="360" cy="360"/>
            </p14:xfrm>
          </p:contentPart>
        </mc:Choice>
        <mc:Fallback xmlns="">
          <p:pic>
            <p:nvPicPr>
              <p:cNvPr id="2483" name="Ink 2482">
                <a:extLst>
                  <a:ext uri="{FF2B5EF4-FFF2-40B4-BE49-F238E27FC236}">
                    <a16:creationId xmlns:a16="http://schemas.microsoft.com/office/drawing/2014/main" id="{C8B06CA9-4005-E14A-A8D3-5FD2F0769A76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65905" y="19950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1">
            <p14:nvContentPartPr>
              <p14:cNvPr id="2484" name="Ink 2483">
                <a:extLst>
                  <a:ext uri="{FF2B5EF4-FFF2-40B4-BE49-F238E27FC236}">
                    <a16:creationId xmlns:a16="http://schemas.microsoft.com/office/drawing/2014/main" id="{A13F8259-A052-9C4C-B9BB-C357EE5AC2F7}"/>
                  </a:ext>
                </a:extLst>
              </p14:cNvPr>
              <p14:cNvContentPartPr/>
              <p14:nvPr/>
            </p14:nvContentPartPr>
            <p14:xfrm>
              <a:off x="9604695" y="2008193"/>
              <a:ext cx="360" cy="360"/>
            </p14:xfrm>
          </p:contentPart>
        </mc:Choice>
        <mc:Fallback xmlns="">
          <p:pic>
            <p:nvPicPr>
              <p:cNvPr id="2484" name="Ink 2483">
                <a:extLst>
                  <a:ext uri="{FF2B5EF4-FFF2-40B4-BE49-F238E27FC236}">
                    <a16:creationId xmlns:a16="http://schemas.microsoft.com/office/drawing/2014/main" id="{A13F8259-A052-9C4C-B9BB-C357EE5AC2F7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595695" y="19991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2">
            <p14:nvContentPartPr>
              <p14:cNvPr id="2485" name="Ink 2484">
                <a:extLst>
                  <a:ext uri="{FF2B5EF4-FFF2-40B4-BE49-F238E27FC236}">
                    <a16:creationId xmlns:a16="http://schemas.microsoft.com/office/drawing/2014/main" id="{388F9C61-89A6-7B4D-B2FB-F618529131F3}"/>
                  </a:ext>
                </a:extLst>
              </p14:cNvPr>
              <p14:cNvContentPartPr/>
              <p14:nvPr/>
            </p14:nvContentPartPr>
            <p14:xfrm>
              <a:off x="9318495" y="2008913"/>
              <a:ext cx="230400" cy="29520"/>
            </p14:xfrm>
          </p:contentPart>
        </mc:Choice>
        <mc:Fallback xmlns="">
          <p:pic>
            <p:nvPicPr>
              <p:cNvPr id="2485" name="Ink 2484">
                <a:extLst>
                  <a:ext uri="{FF2B5EF4-FFF2-40B4-BE49-F238E27FC236}">
                    <a16:creationId xmlns:a16="http://schemas.microsoft.com/office/drawing/2014/main" id="{388F9C61-89A6-7B4D-B2FB-F618529131F3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309481" y="199991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3">
            <p14:nvContentPartPr>
              <p14:cNvPr id="2486" name="Ink 2485">
                <a:extLst>
                  <a:ext uri="{FF2B5EF4-FFF2-40B4-BE49-F238E27FC236}">
                    <a16:creationId xmlns:a16="http://schemas.microsoft.com/office/drawing/2014/main" id="{F8369140-CED7-FB4F-AA03-C159636FFF31}"/>
                  </a:ext>
                </a:extLst>
              </p14:cNvPr>
              <p14:cNvContentPartPr/>
              <p14:nvPr/>
            </p14:nvContentPartPr>
            <p14:xfrm>
              <a:off x="9422535" y="2032673"/>
              <a:ext cx="96120" cy="1440"/>
            </p14:xfrm>
          </p:contentPart>
        </mc:Choice>
        <mc:Fallback xmlns="">
          <p:pic>
            <p:nvPicPr>
              <p:cNvPr id="2486" name="Ink 2485">
                <a:extLst>
                  <a:ext uri="{FF2B5EF4-FFF2-40B4-BE49-F238E27FC236}">
                    <a16:creationId xmlns:a16="http://schemas.microsoft.com/office/drawing/2014/main" id="{F8369140-CED7-FB4F-AA03-C159636FFF31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413535" y="202367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4">
            <p14:nvContentPartPr>
              <p14:cNvPr id="2487" name="Ink 2486">
                <a:extLst>
                  <a:ext uri="{FF2B5EF4-FFF2-40B4-BE49-F238E27FC236}">
                    <a16:creationId xmlns:a16="http://schemas.microsoft.com/office/drawing/2014/main" id="{68A91CDF-A746-AA4D-9C69-CF20241477DD}"/>
                  </a:ext>
                </a:extLst>
              </p14:cNvPr>
              <p14:cNvContentPartPr/>
              <p14:nvPr/>
            </p14:nvContentPartPr>
            <p14:xfrm>
              <a:off x="9648255" y="2020793"/>
              <a:ext cx="251280" cy="41760"/>
            </p14:xfrm>
          </p:contentPart>
        </mc:Choice>
        <mc:Fallback xmlns="">
          <p:pic>
            <p:nvPicPr>
              <p:cNvPr id="2487" name="Ink 2486">
                <a:extLst>
                  <a:ext uri="{FF2B5EF4-FFF2-40B4-BE49-F238E27FC236}">
                    <a16:creationId xmlns:a16="http://schemas.microsoft.com/office/drawing/2014/main" id="{68A91CDF-A746-AA4D-9C69-CF20241477DD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9639268" y="2011870"/>
                <a:ext cx="268895" cy="59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5">
            <p14:nvContentPartPr>
              <p14:cNvPr id="2488" name="Ink 2487">
                <a:extLst>
                  <a:ext uri="{FF2B5EF4-FFF2-40B4-BE49-F238E27FC236}">
                    <a16:creationId xmlns:a16="http://schemas.microsoft.com/office/drawing/2014/main" id="{DC6876E2-CBFC-954A-BB58-B4AEA8075485}"/>
                  </a:ext>
                </a:extLst>
              </p14:cNvPr>
              <p14:cNvContentPartPr/>
              <p14:nvPr/>
            </p14:nvContentPartPr>
            <p14:xfrm>
              <a:off x="9616805" y="2056433"/>
              <a:ext cx="360" cy="360"/>
            </p14:xfrm>
          </p:contentPart>
        </mc:Choice>
        <mc:Fallback xmlns="">
          <p:pic>
            <p:nvPicPr>
              <p:cNvPr id="2488" name="Ink 2487">
                <a:extLst>
                  <a:ext uri="{FF2B5EF4-FFF2-40B4-BE49-F238E27FC236}">
                    <a16:creationId xmlns:a16="http://schemas.microsoft.com/office/drawing/2014/main" id="{DC6876E2-CBFC-954A-BB58-B4AEA8075485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07805" y="204743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6">
            <p14:nvContentPartPr>
              <p14:cNvPr id="2489" name="Ink 2488">
                <a:extLst>
                  <a:ext uri="{FF2B5EF4-FFF2-40B4-BE49-F238E27FC236}">
                    <a16:creationId xmlns:a16="http://schemas.microsoft.com/office/drawing/2014/main" id="{67B802C9-28A1-BA41-A14E-8F313F92CC4D}"/>
                  </a:ext>
                </a:extLst>
              </p14:cNvPr>
              <p14:cNvContentPartPr/>
              <p14:nvPr/>
            </p14:nvContentPartPr>
            <p14:xfrm>
              <a:off x="9481230" y="2019963"/>
              <a:ext cx="360" cy="360"/>
            </p14:xfrm>
          </p:contentPart>
        </mc:Choice>
        <mc:Fallback xmlns="">
          <p:pic>
            <p:nvPicPr>
              <p:cNvPr id="2489" name="Ink 2488">
                <a:extLst>
                  <a:ext uri="{FF2B5EF4-FFF2-40B4-BE49-F238E27FC236}">
                    <a16:creationId xmlns:a16="http://schemas.microsoft.com/office/drawing/2014/main" id="{67B802C9-28A1-BA41-A14E-8F313F92CC4D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472230" y="201096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7">
            <p14:nvContentPartPr>
              <p14:cNvPr id="2490" name="Ink 2489">
                <a:extLst>
                  <a:ext uri="{FF2B5EF4-FFF2-40B4-BE49-F238E27FC236}">
                    <a16:creationId xmlns:a16="http://schemas.microsoft.com/office/drawing/2014/main" id="{E2B97714-5535-574B-BD41-FDEEB0045F35}"/>
                  </a:ext>
                </a:extLst>
              </p14:cNvPr>
              <p14:cNvContentPartPr/>
              <p14:nvPr/>
            </p14:nvContentPartPr>
            <p14:xfrm>
              <a:off x="9611045" y="2008193"/>
              <a:ext cx="360" cy="360"/>
            </p14:xfrm>
          </p:contentPart>
        </mc:Choice>
        <mc:Fallback xmlns="">
          <p:pic>
            <p:nvPicPr>
              <p:cNvPr id="2490" name="Ink 2489">
                <a:extLst>
                  <a:ext uri="{FF2B5EF4-FFF2-40B4-BE49-F238E27FC236}">
                    <a16:creationId xmlns:a16="http://schemas.microsoft.com/office/drawing/2014/main" id="{E2B97714-5535-574B-BD41-FDEEB0045F35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02045" y="19991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8">
            <p14:nvContentPartPr>
              <p14:cNvPr id="2491" name="Ink 2490">
                <a:extLst>
                  <a:ext uri="{FF2B5EF4-FFF2-40B4-BE49-F238E27FC236}">
                    <a16:creationId xmlns:a16="http://schemas.microsoft.com/office/drawing/2014/main" id="{A0E276F0-8C07-3840-889E-314BA4FF9158}"/>
                  </a:ext>
                </a:extLst>
              </p14:cNvPr>
              <p14:cNvContentPartPr/>
              <p14:nvPr/>
            </p14:nvContentPartPr>
            <p14:xfrm>
              <a:off x="9324845" y="2008913"/>
              <a:ext cx="230400" cy="29520"/>
            </p14:xfrm>
          </p:contentPart>
        </mc:Choice>
        <mc:Fallback xmlns="">
          <p:pic>
            <p:nvPicPr>
              <p:cNvPr id="2491" name="Ink 2490">
                <a:extLst>
                  <a:ext uri="{FF2B5EF4-FFF2-40B4-BE49-F238E27FC236}">
                    <a16:creationId xmlns:a16="http://schemas.microsoft.com/office/drawing/2014/main" id="{A0E276F0-8C07-3840-889E-314BA4FF9158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315831" y="199991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9">
            <p14:nvContentPartPr>
              <p14:cNvPr id="2492" name="Ink 2491">
                <a:extLst>
                  <a:ext uri="{FF2B5EF4-FFF2-40B4-BE49-F238E27FC236}">
                    <a16:creationId xmlns:a16="http://schemas.microsoft.com/office/drawing/2014/main" id="{FB245616-73DF-FE4E-BDDF-C4E6B18C3186}"/>
                  </a:ext>
                </a:extLst>
              </p14:cNvPr>
              <p14:cNvContentPartPr/>
              <p14:nvPr/>
            </p14:nvContentPartPr>
            <p14:xfrm>
              <a:off x="9428885" y="2032673"/>
              <a:ext cx="96120" cy="1440"/>
            </p14:xfrm>
          </p:contentPart>
        </mc:Choice>
        <mc:Fallback xmlns="">
          <p:pic>
            <p:nvPicPr>
              <p:cNvPr id="2492" name="Ink 2491">
                <a:extLst>
                  <a:ext uri="{FF2B5EF4-FFF2-40B4-BE49-F238E27FC236}">
                    <a16:creationId xmlns:a16="http://schemas.microsoft.com/office/drawing/2014/main" id="{FB245616-73DF-FE4E-BDDF-C4E6B18C3186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419885" y="202367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0">
            <p14:nvContentPartPr>
              <p14:cNvPr id="2493" name="Ink 2492">
                <a:extLst>
                  <a:ext uri="{FF2B5EF4-FFF2-40B4-BE49-F238E27FC236}">
                    <a16:creationId xmlns:a16="http://schemas.microsoft.com/office/drawing/2014/main" id="{F8DA735E-41AA-BD43-AD61-AA87386D2129}"/>
                  </a:ext>
                </a:extLst>
              </p14:cNvPr>
              <p14:cNvContentPartPr/>
              <p14:nvPr/>
            </p14:nvContentPartPr>
            <p14:xfrm>
              <a:off x="9654605" y="2020793"/>
              <a:ext cx="251280" cy="41760"/>
            </p14:xfrm>
          </p:contentPart>
        </mc:Choice>
        <mc:Fallback xmlns="">
          <p:pic>
            <p:nvPicPr>
              <p:cNvPr id="2493" name="Ink 2492">
                <a:extLst>
                  <a:ext uri="{FF2B5EF4-FFF2-40B4-BE49-F238E27FC236}">
                    <a16:creationId xmlns:a16="http://schemas.microsoft.com/office/drawing/2014/main" id="{F8DA735E-41AA-BD43-AD61-AA87386D2129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9645618" y="2011870"/>
                <a:ext cx="268895" cy="59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1">
            <p14:nvContentPartPr>
              <p14:cNvPr id="2494" name="Ink 2493">
                <a:extLst>
                  <a:ext uri="{FF2B5EF4-FFF2-40B4-BE49-F238E27FC236}">
                    <a16:creationId xmlns:a16="http://schemas.microsoft.com/office/drawing/2014/main" id="{F1F6B584-D5CD-3340-B0AA-279133FE803D}"/>
                  </a:ext>
                </a:extLst>
              </p14:cNvPr>
              <p14:cNvContentPartPr/>
              <p14:nvPr/>
            </p14:nvContentPartPr>
            <p14:xfrm>
              <a:off x="9661845" y="2046293"/>
              <a:ext cx="360" cy="360"/>
            </p14:xfrm>
          </p:contentPart>
        </mc:Choice>
        <mc:Fallback xmlns="">
          <p:pic>
            <p:nvPicPr>
              <p:cNvPr id="2494" name="Ink 2493">
                <a:extLst>
                  <a:ext uri="{FF2B5EF4-FFF2-40B4-BE49-F238E27FC236}">
                    <a16:creationId xmlns:a16="http://schemas.microsoft.com/office/drawing/2014/main" id="{F1F6B584-D5CD-3340-B0AA-279133FE803D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52845" y="20372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2">
            <p14:nvContentPartPr>
              <p14:cNvPr id="2495" name="Ink 2494">
                <a:extLst>
                  <a:ext uri="{FF2B5EF4-FFF2-40B4-BE49-F238E27FC236}">
                    <a16:creationId xmlns:a16="http://schemas.microsoft.com/office/drawing/2014/main" id="{F486C0D0-B037-C347-8F8E-520F0B544E31}"/>
                  </a:ext>
                </a:extLst>
              </p14:cNvPr>
              <p14:cNvContentPartPr/>
              <p14:nvPr/>
            </p14:nvContentPartPr>
            <p14:xfrm>
              <a:off x="9375645" y="2047013"/>
              <a:ext cx="230400" cy="29520"/>
            </p14:xfrm>
          </p:contentPart>
        </mc:Choice>
        <mc:Fallback xmlns="">
          <p:pic>
            <p:nvPicPr>
              <p:cNvPr id="2495" name="Ink 2494">
                <a:extLst>
                  <a:ext uri="{FF2B5EF4-FFF2-40B4-BE49-F238E27FC236}">
                    <a16:creationId xmlns:a16="http://schemas.microsoft.com/office/drawing/2014/main" id="{F486C0D0-B037-C347-8F8E-520F0B544E31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366631" y="203801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3">
            <p14:nvContentPartPr>
              <p14:cNvPr id="2496" name="Ink 2495">
                <a:extLst>
                  <a:ext uri="{FF2B5EF4-FFF2-40B4-BE49-F238E27FC236}">
                    <a16:creationId xmlns:a16="http://schemas.microsoft.com/office/drawing/2014/main" id="{F3005EF2-FDE8-8A40-B4F3-2A651A236C1B}"/>
                  </a:ext>
                </a:extLst>
              </p14:cNvPr>
              <p14:cNvContentPartPr/>
              <p14:nvPr/>
            </p14:nvContentPartPr>
            <p14:xfrm>
              <a:off x="9479685" y="2070773"/>
              <a:ext cx="96120" cy="1440"/>
            </p14:xfrm>
          </p:contentPart>
        </mc:Choice>
        <mc:Fallback xmlns="">
          <p:pic>
            <p:nvPicPr>
              <p:cNvPr id="2496" name="Ink 2495">
                <a:extLst>
                  <a:ext uri="{FF2B5EF4-FFF2-40B4-BE49-F238E27FC236}">
                    <a16:creationId xmlns:a16="http://schemas.microsoft.com/office/drawing/2014/main" id="{F3005EF2-FDE8-8A40-B4F3-2A651A236C1B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470685" y="206177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4">
            <p14:nvContentPartPr>
              <p14:cNvPr id="2497" name="Ink 2496">
                <a:extLst>
                  <a:ext uri="{FF2B5EF4-FFF2-40B4-BE49-F238E27FC236}">
                    <a16:creationId xmlns:a16="http://schemas.microsoft.com/office/drawing/2014/main" id="{F163DFEB-5297-5F4D-9491-EDA821546CAE}"/>
                  </a:ext>
                </a:extLst>
              </p14:cNvPr>
              <p14:cNvContentPartPr/>
              <p14:nvPr/>
            </p14:nvContentPartPr>
            <p14:xfrm>
              <a:off x="9668195" y="2046293"/>
              <a:ext cx="360" cy="360"/>
            </p14:xfrm>
          </p:contentPart>
        </mc:Choice>
        <mc:Fallback xmlns="">
          <p:pic>
            <p:nvPicPr>
              <p:cNvPr id="2497" name="Ink 2496">
                <a:extLst>
                  <a:ext uri="{FF2B5EF4-FFF2-40B4-BE49-F238E27FC236}">
                    <a16:creationId xmlns:a16="http://schemas.microsoft.com/office/drawing/2014/main" id="{F163DFEB-5297-5F4D-9491-EDA821546CAE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59195" y="20372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5">
            <p14:nvContentPartPr>
              <p14:cNvPr id="2498" name="Ink 2497">
                <a:extLst>
                  <a:ext uri="{FF2B5EF4-FFF2-40B4-BE49-F238E27FC236}">
                    <a16:creationId xmlns:a16="http://schemas.microsoft.com/office/drawing/2014/main" id="{4665D0DB-0FEC-6045-8DA1-23DA06580995}"/>
                  </a:ext>
                </a:extLst>
              </p14:cNvPr>
              <p14:cNvContentPartPr/>
              <p14:nvPr/>
            </p14:nvContentPartPr>
            <p14:xfrm>
              <a:off x="9381995" y="2047013"/>
              <a:ext cx="230400" cy="29520"/>
            </p14:xfrm>
          </p:contentPart>
        </mc:Choice>
        <mc:Fallback xmlns="">
          <p:pic>
            <p:nvPicPr>
              <p:cNvPr id="2498" name="Ink 2497">
                <a:extLst>
                  <a:ext uri="{FF2B5EF4-FFF2-40B4-BE49-F238E27FC236}">
                    <a16:creationId xmlns:a16="http://schemas.microsoft.com/office/drawing/2014/main" id="{4665D0DB-0FEC-6045-8DA1-23DA06580995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372981" y="203801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6">
            <p14:nvContentPartPr>
              <p14:cNvPr id="2499" name="Ink 2498">
                <a:extLst>
                  <a:ext uri="{FF2B5EF4-FFF2-40B4-BE49-F238E27FC236}">
                    <a16:creationId xmlns:a16="http://schemas.microsoft.com/office/drawing/2014/main" id="{6B28E7DA-7BA1-A14E-A715-285AAEC43927}"/>
                  </a:ext>
                </a:extLst>
              </p14:cNvPr>
              <p14:cNvContentPartPr/>
              <p14:nvPr/>
            </p14:nvContentPartPr>
            <p14:xfrm>
              <a:off x="9486035" y="2070773"/>
              <a:ext cx="96120" cy="1440"/>
            </p14:xfrm>
          </p:contentPart>
        </mc:Choice>
        <mc:Fallback xmlns="">
          <p:pic>
            <p:nvPicPr>
              <p:cNvPr id="2499" name="Ink 2498">
                <a:extLst>
                  <a:ext uri="{FF2B5EF4-FFF2-40B4-BE49-F238E27FC236}">
                    <a16:creationId xmlns:a16="http://schemas.microsoft.com/office/drawing/2014/main" id="{6B28E7DA-7BA1-A14E-A715-285AAEC43927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477035" y="206177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7">
            <p14:nvContentPartPr>
              <p14:cNvPr id="2500" name="Ink 2499">
                <a:extLst>
                  <a:ext uri="{FF2B5EF4-FFF2-40B4-BE49-F238E27FC236}">
                    <a16:creationId xmlns:a16="http://schemas.microsoft.com/office/drawing/2014/main" id="{015CF8F6-4DA4-F14B-A82B-6004E43FC308}"/>
                  </a:ext>
                </a:extLst>
              </p14:cNvPr>
              <p14:cNvContentPartPr/>
              <p14:nvPr/>
            </p14:nvContentPartPr>
            <p14:xfrm>
              <a:off x="9619980" y="2043733"/>
              <a:ext cx="360" cy="360"/>
            </p14:xfrm>
          </p:contentPart>
        </mc:Choice>
        <mc:Fallback xmlns="">
          <p:pic>
            <p:nvPicPr>
              <p:cNvPr id="2500" name="Ink 2499">
                <a:extLst>
                  <a:ext uri="{FF2B5EF4-FFF2-40B4-BE49-F238E27FC236}">
                    <a16:creationId xmlns:a16="http://schemas.microsoft.com/office/drawing/2014/main" id="{015CF8F6-4DA4-F14B-A82B-6004E43FC308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10980" y="203473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8">
            <p14:nvContentPartPr>
              <p14:cNvPr id="2501" name="Ink 2500">
                <a:extLst>
                  <a:ext uri="{FF2B5EF4-FFF2-40B4-BE49-F238E27FC236}">
                    <a16:creationId xmlns:a16="http://schemas.microsoft.com/office/drawing/2014/main" id="{46963661-7B3A-294B-ACD5-769674A26981}"/>
                  </a:ext>
                </a:extLst>
              </p14:cNvPr>
              <p14:cNvContentPartPr/>
              <p14:nvPr/>
            </p14:nvContentPartPr>
            <p14:xfrm>
              <a:off x="9284380" y="2039013"/>
              <a:ext cx="360" cy="360"/>
            </p14:xfrm>
          </p:contentPart>
        </mc:Choice>
        <mc:Fallback xmlns="">
          <p:pic>
            <p:nvPicPr>
              <p:cNvPr id="2501" name="Ink 2500">
                <a:extLst>
                  <a:ext uri="{FF2B5EF4-FFF2-40B4-BE49-F238E27FC236}">
                    <a16:creationId xmlns:a16="http://schemas.microsoft.com/office/drawing/2014/main" id="{46963661-7B3A-294B-ACD5-769674A26981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275380" y="20300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9">
            <p14:nvContentPartPr>
              <p14:cNvPr id="2502" name="Ink 2501">
                <a:extLst>
                  <a:ext uri="{FF2B5EF4-FFF2-40B4-BE49-F238E27FC236}">
                    <a16:creationId xmlns:a16="http://schemas.microsoft.com/office/drawing/2014/main" id="{50A04CE2-9522-834E-A150-BA9CAA3CEC23}"/>
                  </a:ext>
                </a:extLst>
              </p14:cNvPr>
              <p14:cNvContentPartPr/>
              <p14:nvPr/>
            </p14:nvContentPartPr>
            <p14:xfrm>
              <a:off x="9614220" y="1995493"/>
              <a:ext cx="360" cy="360"/>
            </p14:xfrm>
          </p:contentPart>
        </mc:Choice>
        <mc:Fallback xmlns="">
          <p:pic>
            <p:nvPicPr>
              <p:cNvPr id="2502" name="Ink 2501">
                <a:extLst>
                  <a:ext uri="{FF2B5EF4-FFF2-40B4-BE49-F238E27FC236}">
                    <a16:creationId xmlns:a16="http://schemas.microsoft.com/office/drawing/2014/main" id="{50A04CE2-9522-834E-A150-BA9CAA3CEC23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05220" y="19864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0">
            <p14:nvContentPartPr>
              <p14:cNvPr id="2503" name="Ink 2502">
                <a:extLst>
                  <a:ext uri="{FF2B5EF4-FFF2-40B4-BE49-F238E27FC236}">
                    <a16:creationId xmlns:a16="http://schemas.microsoft.com/office/drawing/2014/main" id="{50FC35E7-8FF4-F044-A0B7-5FF2DBC84A03}"/>
                  </a:ext>
                </a:extLst>
              </p14:cNvPr>
              <p14:cNvContentPartPr/>
              <p14:nvPr/>
            </p14:nvContentPartPr>
            <p14:xfrm>
              <a:off x="9328020" y="1996213"/>
              <a:ext cx="230400" cy="29520"/>
            </p14:xfrm>
          </p:contentPart>
        </mc:Choice>
        <mc:Fallback xmlns="">
          <p:pic>
            <p:nvPicPr>
              <p:cNvPr id="2503" name="Ink 2502">
                <a:extLst>
                  <a:ext uri="{FF2B5EF4-FFF2-40B4-BE49-F238E27FC236}">
                    <a16:creationId xmlns:a16="http://schemas.microsoft.com/office/drawing/2014/main" id="{50FC35E7-8FF4-F044-A0B7-5FF2DBC84A03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319006" y="198721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1">
            <p14:nvContentPartPr>
              <p14:cNvPr id="2504" name="Ink 2503">
                <a:extLst>
                  <a:ext uri="{FF2B5EF4-FFF2-40B4-BE49-F238E27FC236}">
                    <a16:creationId xmlns:a16="http://schemas.microsoft.com/office/drawing/2014/main" id="{91A29EF9-E04A-8A49-B963-233B3F20AF89}"/>
                  </a:ext>
                </a:extLst>
              </p14:cNvPr>
              <p14:cNvContentPartPr/>
              <p14:nvPr/>
            </p14:nvContentPartPr>
            <p14:xfrm>
              <a:off x="9432060" y="2019973"/>
              <a:ext cx="96120" cy="1440"/>
            </p14:xfrm>
          </p:contentPart>
        </mc:Choice>
        <mc:Fallback xmlns="">
          <p:pic>
            <p:nvPicPr>
              <p:cNvPr id="2504" name="Ink 2503">
                <a:extLst>
                  <a:ext uri="{FF2B5EF4-FFF2-40B4-BE49-F238E27FC236}">
                    <a16:creationId xmlns:a16="http://schemas.microsoft.com/office/drawing/2014/main" id="{91A29EF9-E04A-8A49-B963-233B3F20AF89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423060" y="201097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2">
            <p14:nvContentPartPr>
              <p14:cNvPr id="2505" name="Ink 2504">
                <a:extLst>
                  <a:ext uri="{FF2B5EF4-FFF2-40B4-BE49-F238E27FC236}">
                    <a16:creationId xmlns:a16="http://schemas.microsoft.com/office/drawing/2014/main" id="{178F5D35-9AAA-CA40-8B38-4859DB4BE19C}"/>
                  </a:ext>
                </a:extLst>
              </p14:cNvPr>
              <p14:cNvContentPartPr/>
              <p14:nvPr/>
            </p14:nvContentPartPr>
            <p14:xfrm>
              <a:off x="9657780" y="2008093"/>
              <a:ext cx="251280" cy="41760"/>
            </p14:xfrm>
          </p:contentPart>
        </mc:Choice>
        <mc:Fallback xmlns="">
          <p:pic>
            <p:nvPicPr>
              <p:cNvPr id="2505" name="Ink 2504">
                <a:extLst>
                  <a:ext uri="{FF2B5EF4-FFF2-40B4-BE49-F238E27FC236}">
                    <a16:creationId xmlns:a16="http://schemas.microsoft.com/office/drawing/2014/main" id="{178F5D35-9AAA-CA40-8B38-4859DB4BE19C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9648793" y="1999170"/>
                <a:ext cx="268895" cy="59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3">
            <p14:nvContentPartPr>
              <p14:cNvPr id="2506" name="Ink 2505">
                <a:extLst>
                  <a:ext uri="{FF2B5EF4-FFF2-40B4-BE49-F238E27FC236}">
                    <a16:creationId xmlns:a16="http://schemas.microsoft.com/office/drawing/2014/main" id="{C5CB9F73-5DD3-7D4A-8CDF-D2AB51F76231}"/>
                  </a:ext>
                </a:extLst>
              </p14:cNvPr>
              <p14:cNvContentPartPr/>
              <p14:nvPr/>
            </p14:nvContentPartPr>
            <p14:xfrm>
              <a:off x="9626330" y="2043733"/>
              <a:ext cx="360" cy="360"/>
            </p14:xfrm>
          </p:contentPart>
        </mc:Choice>
        <mc:Fallback xmlns="">
          <p:pic>
            <p:nvPicPr>
              <p:cNvPr id="2506" name="Ink 2505">
                <a:extLst>
                  <a:ext uri="{FF2B5EF4-FFF2-40B4-BE49-F238E27FC236}">
                    <a16:creationId xmlns:a16="http://schemas.microsoft.com/office/drawing/2014/main" id="{C5CB9F73-5DD3-7D4A-8CDF-D2AB51F76231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17330" y="203473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4">
            <p14:nvContentPartPr>
              <p14:cNvPr id="2507" name="Ink 2506">
                <a:extLst>
                  <a:ext uri="{FF2B5EF4-FFF2-40B4-BE49-F238E27FC236}">
                    <a16:creationId xmlns:a16="http://schemas.microsoft.com/office/drawing/2014/main" id="{45DD1E0E-EE0D-9448-91C7-B7CAC93E3895}"/>
                  </a:ext>
                </a:extLst>
              </p14:cNvPr>
              <p14:cNvContentPartPr/>
              <p14:nvPr/>
            </p14:nvContentPartPr>
            <p14:xfrm>
              <a:off x="9325655" y="2051713"/>
              <a:ext cx="360" cy="360"/>
            </p14:xfrm>
          </p:contentPart>
        </mc:Choice>
        <mc:Fallback xmlns="">
          <p:pic>
            <p:nvPicPr>
              <p:cNvPr id="2507" name="Ink 2506">
                <a:extLst>
                  <a:ext uri="{FF2B5EF4-FFF2-40B4-BE49-F238E27FC236}">
                    <a16:creationId xmlns:a16="http://schemas.microsoft.com/office/drawing/2014/main" id="{45DD1E0E-EE0D-9448-91C7-B7CAC93E3895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316655" y="20427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5">
            <p14:nvContentPartPr>
              <p14:cNvPr id="2508" name="Ink 2507">
                <a:extLst>
                  <a:ext uri="{FF2B5EF4-FFF2-40B4-BE49-F238E27FC236}">
                    <a16:creationId xmlns:a16="http://schemas.microsoft.com/office/drawing/2014/main" id="{3569EA9A-29ED-7041-A7DD-C77AB87F4E1C}"/>
                  </a:ext>
                </a:extLst>
              </p14:cNvPr>
              <p14:cNvContentPartPr/>
              <p14:nvPr/>
            </p14:nvContentPartPr>
            <p14:xfrm>
              <a:off x="9620570" y="1995493"/>
              <a:ext cx="360" cy="360"/>
            </p14:xfrm>
          </p:contentPart>
        </mc:Choice>
        <mc:Fallback xmlns="">
          <p:pic>
            <p:nvPicPr>
              <p:cNvPr id="2508" name="Ink 2507">
                <a:extLst>
                  <a:ext uri="{FF2B5EF4-FFF2-40B4-BE49-F238E27FC236}">
                    <a16:creationId xmlns:a16="http://schemas.microsoft.com/office/drawing/2014/main" id="{3569EA9A-29ED-7041-A7DD-C77AB87F4E1C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11570" y="19864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6">
            <p14:nvContentPartPr>
              <p14:cNvPr id="2509" name="Ink 2508">
                <a:extLst>
                  <a:ext uri="{FF2B5EF4-FFF2-40B4-BE49-F238E27FC236}">
                    <a16:creationId xmlns:a16="http://schemas.microsoft.com/office/drawing/2014/main" id="{22370148-1A38-7E42-934F-A9574F9EC23D}"/>
                  </a:ext>
                </a:extLst>
              </p14:cNvPr>
              <p14:cNvContentPartPr/>
              <p14:nvPr/>
            </p14:nvContentPartPr>
            <p14:xfrm>
              <a:off x="9334370" y="1996213"/>
              <a:ext cx="230400" cy="29520"/>
            </p14:xfrm>
          </p:contentPart>
        </mc:Choice>
        <mc:Fallback xmlns="">
          <p:pic>
            <p:nvPicPr>
              <p:cNvPr id="2509" name="Ink 2508">
                <a:extLst>
                  <a:ext uri="{FF2B5EF4-FFF2-40B4-BE49-F238E27FC236}">
                    <a16:creationId xmlns:a16="http://schemas.microsoft.com/office/drawing/2014/main" id="{22370148-1A38-7E42-934F-A9574F9EC23D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325356" y="198721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7">
            <p14:nvContentPartPr>
              <p14:cNvPr id="2510" name="Ink 2509">
                <a:extLst>
                  <a:ext uri="{FF2B5EF4-FFF2-40B4-BE49-F238E27FC236}">
                    <a16:creationId xmlns:a16="http://schemas.microsoft.com/office/drawing/2014/main" id="{DF0F18C6-DAB4-E247-8794-2291FEDF1F45}"/>
                  </a:ext>
                </a:extLst>
              </p14:cNvPr>
              <p14:cNvContentPartPr/>
              <p14:nvPr/>
            </p14:nvContentPartPr>
            <p14:xfrm>
              <a:off x="9438410" y="2019973"/>
              <a:ext cx="96120" cy="1440"/>
            </p14:xfrm>
          </p:contentPart>
        </mc:Choice>
        <mc:Fallback xmlns="">
          <p:pic>
            <p:nvPicPr>
              <p:cNvPr id="2510" name="Ink 2509">
                <a:extLst>
                  <a:ext uri="{FF2B5EF4-FFF2-40B4-BE49-F238E27FC236}">
                    <a16:creationId xmlns:a16="http://schemas.microsoft.com/office/drawing/2014/main" id="{DF0F18C6-DAB4-E247-8794-2291FEDF1F45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429410" y="201097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8">
            <p14:nvContentPartPr>
              <p14:cNvPr id="2511" name="Ink 2510">
                <a:extLst>
                  <a:ext uri="{FF2B5EF4-FFF2-40B4-BE49-F238E27FC236}">
                    <a16:creationId xmlns:a16="http://schemas.microsoft.com/office/drawing/2014/main" id="{D0889554-35C8-F741-87BC-9B458D15AC49}"/>
                  </a:ext>
                </a:extLst>
              </p14:cNvPr>
              <p14:cNvContentPartPr/>
              <p14:nvPr/>
            </p14:nvContentPartPr>
            <p14:xfrm>
              <a:off x="9664130" y="2008093"/>
              <a:ext cx="251280" cy="41760"/>
            </p14:xfrm>
          </p:contentPart>
        </mc:Choice>
        <mc:Fallback xmlns="">
          <p:pic>
            <p:nvPicPr>
              <p:cNvPr id="2511" name="Ink 2510">
                <a:extLst>
                  <a:ext uri="{FF2B5EF4-FFF2-40B4-BE49-F238E27FC236}">
                    <a16:creationId xmlns:a16="http://schemas.microsoft.com/office/drawing/2014/main" id="{D0889554-35C8-F741-87BC-9B458D15AC49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9655143" y="1999170"/>
                <a:ext cx="268895" cy="59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9">
            <p14:nvContentPartPr>
              <p14:cNvPr id="2512" name="Ink 2511">
                <a:extLst>
                  <a:ext uri="{FF2B5EF4-FFF2-40B4-BE49-F238E27FC236}">
                    <a16:creationId xmlns:a16="http://schemas.microsoft.com/office/drawing/2014/main" id="{D10512BA-7D06-5248-83E8-2B883CDB55B2}"/>
                  </a:ext>
                </a:extLst>
              </p14:cNvPr>
              <p14:cNvContentPartPr/>
              <p14:nvPr/>
            </p14:nvContentPartPr>
            <p14:xfrm>
              <a:off x="9671370" y="2033593"/>
              <a:ext cx="360" cy="360"/>
            </p14:xfrm>
          </p:contentPart>
        </mc:Choice>
        <mc:Fallback xmlns="">
          <p:pic>
            <p:nvPicPr>
              <p:cNvPr id="2512" name="Ink 2511">
                <a:extLst>
                  <a:ext uri="{FF2B5EF4-FFF2-40B4-BE49-F238E27FC236}">
                    <a16:creationId xmlns:a16="http://schemas.microsoft.com/office/drawing/2014/main" id="{D10512BA-7D06-5248-83E8-2B883CDB55B2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62370" y="20245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0">
            <p14:nvContentPartPr>
              <p14:cNvPr id="2513" name="Ink 2512">
                <a:extLst>
                  <a:ext uri="{FF2B5EF4-FFF2-40B4-BE49-F238E27FC236}">
                    <a16:creationId xmlns:a16="http://schemas.microsoft.com/office/drawing/2014/main" id="{5346575C-0FD6-2341-8E7D-FEE37096B6C5}"/>
                  </a:ext>
                </a:extLst>
              </p14:cNvPr>
              <p14:cNvContentPartPr/>
              <p14:nvPr/>
            </p14:nvContentPartPr>
            <p14:xfrm>
              <a:off x="9385170" y="2034313"/>
              <a:ext cx="230400" cy="29520"/>
            </p14:xfrm>
          </p:contentPart>
        </mc:Choice>
        <mc:Fallback xmlns="">
          <p:pic>
            <p:nvPicPr>
              <p:cNvPr id="2513" name="Ink 2512">
                <a:extLst>
                  <a:ext uri="{FF2B5EF4-FFF2-40B4-BE49-F238E27FC236}">
                    <a16:creationId xmlns:a16="http://schemas.microsoft.com/office/drawing/2014/main" id="{5346575C-0FD6-2341-8E7D-FEE37096B6C5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376156" y="202531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1">
            <p14:nvContentPartPr>
              <p14:cNvPr id="2514" name="Ink 2513">
                <a:extLst>
                  <a:ext uri="{FF2B5EF4-FFF2-40B4-BE49-F238E27FC236}">
                    <a16:creationId xmlns:a16="http://schemas.microsoft.com/office/drawing/2014/main" id="{EEFC3CE2-4C84-8342-9CCC-74BAFD1355E4}"/>
                  </a:ext>
                </a:extLst>
              </p14:cNvPr>
              <p14:cNvContentPartPr/>
              <p14:nvPr/>
            </p14:nvContentPartPr>
            <p14:xfrm>
              <a:off x="9489210" y="2058073"/>
              <a:ext cx="96120" cy="1440"/>
            </p14:xfrm>
          </p:contentPart>
        </mc:Choice>
        <mc:Fallback xmlns="">
          <p:pic>
            <p:nvPicPr>
              <p:cNvPr id="2514" name="Ink 2513">
                <a:extLst>
                  <a:ext uri="{FF2B5EF4-FFF2-40B4-BE49-F238E27FC236}">
                    <a16:creationId xmlns:a16="http://schemas.microsoft.com/office/drawing/2014/main" id="{EEFC3CE2-4C84-8342-9CCC-74BAFD1355E4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480210" y="204907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2">
            <p14:nvContentPartPr>
              <p14:cNvPr id="2515" name="Ink 2514">
                <a:extLst>
                  <a:ext uri="{FF2B5EF4-FFF2-40B4-BE49-F238E27FC236}">
                    <a16:creationId xmlns:a16="http://schemas.microsoft.com/office/drawing/2014/main" id="{AC49C69C-7AFE-A44D-8677-21652A51D03B}"/>
                  </a:ext>
                </a:extLst>
              </p14:cNvPr>
              <p14:cNvContentPartPr/>
              <p14:nvPr/>
            </p14:nvContentPartPr>
            <p14:xfrm>
              <a:off x="9677720" y="2033593"/>
              <a:ext cx="360" cy="360"/>
            </p14:xfrm>
          </p:contentPart>
        </mc:Choice>
        <mc:Fallback xmlns="">
          <p:pic>
            <p:nvPicPr>
              <p:cNvPr id="2515" name="Ink 2514">
                <a:extLst>
                  <a:ext uri="{FF2B5EF4-FFF2-40B4-BE49-F238E27FC236}">
                    <a16:creationId xmlns:a16="http://schemas.microsoft.com/office/drawing/2014/main" id="{AC49C69C-7AFE-A44D-8677-21652A51D03B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68720" y="20245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3">
            <p14:nvContentPartPr>
              <p14:cNvPr id="2516" name="Ink 2515">
                <a:extLst>
                  <a:ext uri="{FF2B5EF4-FFF2-40B4-BE49-F238E27FC236}">
                    <a16:creationId xmlns:a16="http://schemas.microsoft.com/office/drawing/2014/main" id="{62785FF0-074A-F343-8E1A-666BBCF9A7D3}"/>
                  </a:ext>
                </a:extLst>
              </p14:cNvPr>
              <p14:cNvContentPartPr/>
              <p14:nvPr/>
            </p14:nvContentPartPr>
            <p14:xfrm>
              <a:off x="9391520" y="2034313"/>
              <a:ext cx="230400" cy="29520"/>
            </p14:xfrm>
          </p:contentPart>
        </mc:Choice>
        <mc:Fallback xmlns="">
          <p:pic>
            <p:nvPicPr>
              <p:cNvPr id="2516" name="Ink 2515">
                <a:extLst>
                  <a:ext uri="{FF2B5EF4-FFF2-40B4-BE49-F238E27FC236}">
                    <a16:creationId xmlns:a16="http://schemas.microsoft.com/office/drawing/2014/main" id="{62785FF0-074A-F343-8E1A-666BBCF9A7D3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382506" y="202531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4">
            <p14:nvContentPartPr>
              <p14:cNvPr id="2517" name="Ink 2516">
                <a:extLst>
                  <a:ext uri="{FF2B5EF4-FFF2-40B4-BE49-F238E27FC236}">
                    <a16:creationId xmlns:a16="http://schemas.microsoft.com/office/drawing/2014/main" id="{777512D7-6F8F-7546-9445-D5EED380D67D}"/>
                  </a:ext>
                </a:extLst>
              </p14:cNvPr>
              <p14:cNvContentPartPr/>
              <p14:nvPr/>
            </p14:nvContentPartPr>
            <p14:xfrm>
              <a:off x="9495560" y="2058073"/>
              <a:ext cx="96120" cy="1440"/>
            </p14:xfrm>
          </p:contentPart>
        </mc:Choice>
        <mc:Fallback xmlns="">
          <p:pic>
            <p:nvPicPr>
              <p:cNvPr id="2517" name="Ink 2516">
                <a:extLst>
                  <a:ext uri="{FF2B5EF4-FFF2-40B4-BE49-F238E27FC236}">
                    <a16:creationId xmlns:a16="http://schemas.microsoft.com/office/drawing/2014/main" id="{777512D7-6F8F-7546-9445-D5EED380D67D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486560" y="204907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5">
            <p14:nvContentPartPr>
              <p14:cNvPr id="2518" name="Ink 2517">
                <a:extLst>
                  <a:ext uri="{FF2B5EF4-FFF2-40B4-BE49-F238E27FC236}">
                    <a16:creationId xmlns:a16="http://schemas.microsoft.com/office/drawing/2014/main" id="{31831FEA-9F6F-974B-BA28-189D872BA217}"/>
                  </a:ext>
                </a:extLst>
              </p14:cNvPr>
              <p14:cNvContentPartPr/>
              <p14:nvPr/>
            </p14:nvContentPartPr>
            <p14:xfrm>
              <a:off x="9162780" y="2081833"/>
              <a:ext cx="360" cy="360"/>
            </p14:xfrm>
          </p:contentPart>
        </mc:Choice>
        <mc:Fallback xmlns="">
          <p:pic>
            <p:nvPicPr>
              <p:cNvPr id="2518" name="Ink 2517">
                <a:extLst>
                  <a:ext uri="{FF2B5EF4-FFF2-40B4-BE49-F238E27FC236}">
                    <a16:creationId xmlns:a16="http://schemas.microsoft.com/office/drawing/2014/main" id="{31831FEA-9F6F-974B-BA28-189D872BA217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153780" y="207283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6">
            <p14:nvContentPartPr>
              <p14:cNvPr id="2519" name="Ink 2518">
                <a:extLst>
                  <a:ext uri="{FF2B5EF4-FFF2-40B4-BE49-F238E27FC236}">
                    <a16:creationId xmlns:a16="http://schemas.microsoft.com/office/drawing/2014/main" id="{A34BA061-D051-5E40-980E-492EB8C6DC5F}"/>
                  </a:ext>
                </a:extLst>
              </p14:cNvPr>
              <p14:cNvContentPartPr/>
              <p14:nvPr/>
            </p14:nvContentPartPr>
            <p14:xfrm>
              <a:off x="9157380" y="2127913"/>
              <a:ext cx="360" cy="360"/>
            </p14:xfrm>
          </p:contentPart>
        </mc:Choice>
        <mc:Fallback xmlns="">
          <p:pic>
            <p:nvPicPr>
              <p:cNvPr id="2519" name="Ink 2518">
                <a:extLst>
                  <a:ext uri="{FF2B5EF4-FFF2-40B4-BE49-F238E27FC236}">
                    <a16:creationId xmlns:a16="http://schemas.microsoft.com/office/drawing/2014/main" id="{A34BA061-D051-5E40-980E-492EB8C6DC5F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148380" y="21189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7">
            <p14:nvContentPartPr>
              <p14:cNvPr id="2520" name="Ink 2519">
                <a:extLst>
                  <a:ext uri="{FF2B5EF4-FFF2-40B4-BE49-F238E27FC236}">
                    <a16:creationId xmlns:a16="http://schemas.microsoft.com/office/drawing/2014/main" id="{21063FEE-C30D-3947-BAD0-3468584FA310}"/>
                  </a:ext>
                </a:extLst>
              </p14:cNvPr>
              <p14:cNvContentPartPr/>
              <p14:nvPr/>
            </p14:nvContentPartPr>
            <p14:xfrm>
              <a:off x="9157020" y="2033593"/>
              <a:ext cx="360" cy="360"/>
            </p14:xfrm>
          </p:contentPart>
        </mc:Choice>
        <mc:Fallback xmlns="">
          <p:pic>
            <p:nvPicPr>
              <p:cNvPr id="2520" name="Ink 2519">
                <a:extLst>
                  <a:ext uri="{FF2B5EF4-FFF2-40B4-BE49-F238E27FC236}">
                    <a16:creationId xmlns:a16="http://schemas.microsoft.com/office/drawing/2014/main" id="{21063FEE-C30D-3947-BAD0-3468584FA310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148020" y="20245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8">
            <p14:nvContentPartPr>
              <p14:cNvPr id="2521" name="Ink 2520">
                <a:extLst>
                  <a:ext uri="{FF2B5EF4-FFF2-40B4-BE49-F238E27FC236}">
                    <a16:creationId xmlns:a16="http://schemas.microsoft.com/office/drawing/2014/main" id="{19A2B55C-233F-AA49-91D7-78E8F54FECDC}"/>
                  </a:ext>
                </a:extLst>
              </p14:cNvPr>
              <p14:cNvContentPartPr/>
              <p14:nvPr/>
            </p14:nvContentPartPr>
            <p14:xfrm>
              <a:off x="8870820" y="2034313"/>
              <a:ext cx="230400" cy="29520"/>
            </p14:xfrm>
          </p:contentPart>
        </mc:Choice>
        <mc:Fallback xmlns="">
          <p:pic>
            <p:nvPicPr>
              <p:cNvPr id="2521" name="Ink 2520">
                <a:extLst>
                  <a:ext uri="{FF2B5EF4-FFF2-40B4-BE49-F238E27FC236}">
                    <a16:creationId xmlns:a16="http://schemas.microsoft.com/office/drawing/2014/main" id="{19A2B55C-233F-AA49-91D7-78E8F54FECDC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8861806" y="202531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9">
            <p14:nvContentPartPr>
              <p14:cNvPr id="2522" name="Ink 2521">
                <a:extLst>
                  <a:ext uri="{FF2B5EF4-FFF2-40B4-BE49-F238E27FC236}">
                    <a16:creationId xmlns:a16="http://schemas.microsoft.com/office/drawing/2014/main" id="{A38A5737-FE78-3646-9A7D-F74B0810713D}"/>
                  </a:ext>
                </a:extLst>
              </p14:cNvPr>
              <p14:cNvContentPartPr/>
              <p14:nvPr/>
            </p14:nvContentPartPr>
            <p14:xfrm>
              <a:off x="8974860" y="2058073"/>
              <a:ext cx="96120" cy="1440"/>
            </p14:xfrm>
          </p:contentPart>
        </mc:Choice>
        <mc:Fallback xmlns="">
          <p:pic>
            <p:nvPicPr>
              <p:cNvPr id="2522" name="Ink 2521">
                <a:extLst>
                  <a:ext uri="{FF2B5EF4-FFF2-40B4-BE49-F238E27FC236}">
                    <a16:creationId xmlns:a16="http://schemas.microsoft.com/office/drawing/2014/main" id="{A38A5737-FE78-3646-9A7D-F74B0810713D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8965860" y="204907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0">
            <p14:nvContentPartPr>
              <p14:cNvPr id="2523" name="Ink 2522">
                <a:extLst>
                  <a:ext uri="{FF2B5EF4-FFF2-40B4-BE49-F238E27FC236}">
                    <a16:creationId xmlns:a16="http://schemas.microsoft.com/office/drawing/2014/main" id="{4FE962BC-8BC5-7545-BA41-B4862AAEC73C}"/>
                  </a:ext>
                </a:extLst>
              </p14:cNvPr>
              <p14:cNvContentPartPr/>
              <p14:nvPr/>
            </p14:nvContentPartPr>
            <p14:xfrm>
              <a:off x="9200580" y="2046193"/>
              <a:ext cx="251280" cy="41760"/>
            </p14:xfrm>
          </p:contentPart>
        </mc:Choice>
        <mc:Fallback xmlns="">
          <p:pic>
            <p:nvPicPr>
              <p:cNvPr id="2523" name="Ink 2522">
                <a:extLst>
                  <a:ext uri="{FF2B5EF4-FFF2-40B4-BE49-F238E27FC236}">
                    <a16:creationId xmlns:a16="http://schemas.microsoft.com/office/drawing/2014/main" id="{4FE962BC-8BC5-7545-BA41-B4862AAEC73C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9191593" y="2037270"/>
                <a:ext cx="268895" cy="59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1">
            <p14:nvContentPartPr>
              <p14:cNvPr id="2524" name="Ink 2523">
                <a:extLst>
                  <a:ext uri="{FF2B5EF4-FFF2-40B4-BE49-F238E27FC236}">
                    <a16:creationId xmlns:a16="http://schemas.microsoft.com/office/drawing/2014/main" id="{F4656230-4D3B-8F4D-9B77-478E413AF922}"/>
                  </a:ext>
                </a:extLst>
              </p14:cNvPr>
              <p14:cNvContentPartPr/>
              <p14:nvPr/>
            </p14:nvContentPartPr>
            <p14:xfrm>
              <a:off x="9169130" y="2081833"/>
              <a:ext cx="360" cy="360"/>
            </p14:xfrm>
          </p:contentPart>
        </mc:Choice>
        <mc:Fallback xmlns="">
          <p:pic>
            <p:nvPicPr>
              <p:cNvPr id="2524" name="Ink 2523">
                <a:extLst>
                  <a:ext uri="{FF2B5EF4-FFF2-40B4-BE49-F238E27FC236}">
                    <a16:creationId xmlns:a16="http://schemas.microsoft.com/office/drawing/2014/main" id="{F4656230-4D3B-8F4D-9B77-478E413AF922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160130" y="207283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2">
            <p14:nvContentPartPr>
              <p14:cNvPr id="2526" name="Ink 2525">
                <a:extLst>
                  <a:ext uri="{FF2B5EF4-FFF2-40B4-BE49-F238E27FC236}">
                    <a16:creationId xmlns:a16="http://schemas.microsoft.com/office/drawing/2014/main" id="{BFC810B3-6536-9547-A92F-CC2D8823FF1D}"/>
                  </a:ext>
                </a:extLst>
              </p14:cNvPr>
              <p14:cNvContentPartPr/>
              <p14:nvPr/>
            </p14:nvContentPartPr>
            <p14:xfrm>
              <a:off x="9163370" y="2033593"/>
              <a:ext cx="360" cy="360"/>
            </p14:xfrm>
          </p:contentPart>
        </mc:Choice>
        <mc:Fallback xmlns="">
          <p:pic>
            <p:nvPicPr>
              <p:cNvPr id="2526" name="Ink 2525">
                <a:extLst>
                  <a:ext uri="{FF2B5EF4-FFF2-40B4-BE49-F238E27FC236}">
                    <a16:creationId xmlns:a16="http://schemas.microsoft.com/office/drawing/2014/main" id="{BFC810B3-6536-9547-A92F-CC2D8823FF1D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154370" y="20245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3">
            <p14:nvContentPartPr>
              <p14:cNvPr id="2527" name="Ink 2526">
                <a:extLst>
                  <a:ext uri="{FF2B5EF4-FFF2-40B4-BE49-F238E27FC236}">
                    <a16:creationId xmlns:a16="http://schemas.microsoft.com/office/drawing/2014/main" id="{A88865C7-1762-854E-A53E-651C5044E8AC}"/>
                  </a:ext>
                </a:extLst>
              </p14:cNvPr>
              <p14:cNvContentPartPr/>
              <p14:nvPr/>
            </p14:nvContentPartPr>
            <p14:xfrm>
              <a:off x="8877170" y="2034313"/>
              <a:ext cx="230400" cy="29520"/>
            </p14:xfrm>
          </p:contentPart>
        </mc:Choice>
        <mc:Fallback xmlns="">
          <p:pic>
            <p:nvPicPr>
              <p:cNvPr id="2527" name="Ink 2526">
                <a:extLst>
                  <a:ext uri="{FF2B5EF4-FFF2-40B4-BE49-F238E27FC236}">
                    <a16:creationId xmlns:a16="http://schemas.microsoft.com/office/drawing/2014/main" id="{A88865C7-1762-854E-A53E-651C5044E8AC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8868156" y="202531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4">
            <p14:nvContentPartPr>
              <p14:cNvPr id="2528" name="Ink 2527">
                <a:extLst>
                  <a:ext uri="{FF2B5EF4-FFF2-40B4-BE49-F238E27FC236}">
                    <a16:creationId xmlns:a16="http://schemas.microsoft.com/office/drawing/2014/main" id="{C93E19D3-EB77-954A-BC01-BD970940E89D}"/>
                  </a:ext>
                </a:extLst>
              </p14:cNvPr>
              <p14:cNvContentPartPr/>
              <p14:nvPr/>
            </p14:nvContentPartPr>
            <p14:xfrm>
              <a:off x="8981210" y="2058073"/>
              <a:ext cx="96120" cy="1440"/>
            </p14:xfrm>
          </p:contentPart>
        </mc:Choice>
        <mc:Fallback xmlns="">
          <p:pic>
            <p:nvPicPr>
              <p:cNvPr id="2528" name="Ink 2527">
                <a:extLst>
                  <a:ext uri="{FF2B5EF4-FFF2-40B4-BE49-F238E27FC236}">
                    <a16:creationId xmlns:a16="http://schemas.microsoft.com/office/drawing/2014/main" id="{C93E19D3-EB77-954A-BC01-BD970940E89D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8972210" y="204907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5">
            <p14:nvContentPartPr>
              <p14:cNvPr id="2529" name="Ink 2528">
                <a:extLst>
                  <a:ext uri="{FF2B5EF4-FFF2-40B4-BE49-F238E27FC236}">
                    <a16:creationId xmlns:a16="http://schemas.microsoft.com/office/drawing/2014/main" id="{870D1040-CFE7-1047-B297-339A72AB9E19}"/>
                  </a:ext>
                </a:extLst>
              </p14:cNvPr>
              <p14:cNvContentPartPr/>
              <p14:nvPr/>
            </p14:nvContentPartPr>
            <p14:xfrm>
              <a:off x="9206930" y="2046193"/>
              <a:ext cx="251280" cy="41760"/>
            </p14:xfrm>
          </p:contentPart>
        </mc:Choice>
        <mc:Fallback xmlns="">
          <p:pic>
            <p:nvPicPr>
              <p:cNvPr id="2529" name="Ink 2528">
                <a:extLst>
                  <a:ext uri="{FF2B5EF4-FFF2-40B4-BE49-F238E27FC236}">
                    <a16:creationId xmlns:a16="http://schemas.microsoft.com/office/drawing/2014/main" id="{870D1040-CFE7-1047-B297-339A72AB9E19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9197943" y="2037270"/>
                <a:ext cx="268895" cy="59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6">
            <p14:nvContentPartPr>
              <p14:cNvPr id="2530" name="Ink 2529">
                <a:extLst>
                  <a:ext uri="{FF2B5EF4-FFF2-40B4-BE49-F238E27FC236}">
                    <a16:creationId xmlns:a16="http://schemas.microsoft.com/office/drawing/2014/main" id="{746DBF40-10D3-AE48-91DB-44787054E219}"/>
                  </a:ext>
                </a:extLst>
              </p14:cNvPr>
              <p14:cNvContentPartPr/>
              <p14:nvPr/>
            </p14:nvContentPartPr>
            <p14:xfrm>
              <a:off x="9214170" y="2071693"/>
              <a:ext cx="360" cy="360"/>
            </p14:xfrm>
          </p:contentPart>
        </mc:Choice>
        <mc:Fallback xmlns="">
          <p:pic>
            <p:nvPicPr>
              <p:cNvPr id="2530" name="Ink 2529">
                <a:extLst>
                  <a:ext uri="{FF2B5EF4-FFF2-40B4-BE49-F238E27FC236}">
                    <a16:creationId xmlns:a16="http://schemas.microsoft.com/office/drawing/2014/main" id="{746DBF40-10D3-AE48-91DB-44787054E219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205170" y="20626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7">
            <p14:nvContentPartPr>
              <p14:cNvPr id="2531" name="Ink 2530">
                <a:extLst>
                  <a:ext uri="{FF2B5EF4-FFF2-40B4-BE49-F238E27FC236}">
                    <a16:creationId xmlns:a16="http://schemas.microsoft.com/office/drawing/2014/main" id="{730ADDCC-4E1E-1E48-AA6A-B9656F1EC40B}"/>
                  </a:ext>
                </a:extLst>
              </p14:cNvPr>
              <p14:cNvContentPartPr/>
              <p14:nvPr/>
            </p14:nvContentPartPr>
            <p14:xfrm>
              <a:off x="8927970" y="2072413"/>
              <a:ext cx="230400" cy="29520"/>
            </p14:xfrm>
          </p:contentPart>
        </mc:Choice>
        <mc:Fallback xmlns="">
          <p:pic>
            <p:nvPicPr>
              <p:cNvPr id="2531" name="Ink 2530">
                <a:extLst>
                  <a:ext uri="{FF2B5EF4-FFF2-40B4-BE49-F238E27FC236}">
                    <a16:creationId xmlns:a16="http://schemas.microsoft.com/office/drawing/2014/main" id="{730ADDCC-4E1E-1E48-AA6A-B9656F1EC40B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8918956" y="206341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8">
            <p14:nvContentPartPr>
              <p14:cNvPr id="2532" name="Ink 2531">
                <a:extLst>
                  <a:ext uri="{FF2B5EF4-FFF2-40B4-BE49-F238E27FC236}">
                    <a16:creationId xmlns:a16="http://schemas.microsoft.com/office/drawing/2014/main" id="{113FD01B-D384-2E43-BA91-D7B21CC01C53}"/>
                  </a:ext>
                </a:extLst>
              </p14:cNvPr>
              <p14:cNvContentPartPr/>
              <p14:nvPr/>
            </p14:nvContentPartPr>
            <p14:xfrm>
              <a:off x="9032010" y="2096173"/>
              <a:ext cx="96120" cy="1440"/>
            </p14:xfrm>
          </p:contentPart>
        </mc:Choice>
        <mc:Fallback xmlns="">
          <p:pic>
            <p:nvPicPr>
              <p:cNvPr id="2532" name="Ink 2531">
                <a:extLst>
                  <a:ext uri="{FF2B5EF4-FFF2-40B4-BE49-F238E27FC236}">
                    <a16:creationId xmlns:a16="http://schemas.microsoft.com/office/drawing/2014/main" id="{113FD01B-D384-2E43-BA91-D7B21CC01C53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023010" y="208717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9">
            <p14:nvContentPartPr>
              <p14:cNvPr id="2533" name="Ink 2532">
                <a:extLst>
                  <a:ext uri="{FF2B5EF4-FFF2-40B4-BE49-F238E27FC236}">
                    <a16:creationId xmlns:a16="http://schemas.microsoft.com/office/drawing/2014/main" id="{95969CF1-17A7-8844-8BCC-775CAB7712CF}"/>
                  </a:ext>
                </a:extLst>
              </p14:cNvPr>
              <p14:cNvContentPartPr/>
              <p14:nvPr/>
            </p14:nvContentPartPr>
            <p14:xfrm>
              <a:off x="9220520" y="2071693"/>
              <a:ext cx="360" cy="360"/>
            </p14:xfrm>
          </p:contentPart>
        </mc:Choice>
        <mc:Fallback xmlns="">
          <p:pic>
            <p:nvPicPr>
              <p:cNvPr id="2533" name="Ink 2532">
                <a:extLst>
                  <a:ext uri="{FF2B5EF4-FFF2-40B4-BE49-F238E27FC236}">
                    <a16:creationId xmlns:a16="http://schemas.microsoft.com/office/drawing/2014/main" id="{95969CF1-17A7-8844-8BCC-775CAB7712CF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211520" y="20626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0">
            <p14:nvContentPartPr>
              <p14:cNvPr id="2534" name="Ink 2533">
                <a:extLst>
                  <a:ext uri="{FF2B5EF4-FFF2-40B4-BE49-F238E27FC236}">
                    <a16:creationId xmlns:a16="http://schemas.microsoft.com/office/drawing/2014/main" id="{A96A83E1-24CE-A64C-9D93-54BF04A0EABE}"/>
                  </a:ext>
                </a:extLst>
              </p14:cNvPr>
              <p14:cNvContentPartPr/>
              <p14:nvPr/>
            </p14:nvContentPartPr>
            <p14:xfrm>
              <a:off x="8934320" y="2072413"/>
              <a:ext cx="230400" cy="29520"/>
            </p14:xfrm>
          </p:contentPart>
        </mc:Choice>
        <mc:Fallback xmlns="">
          <p:pic>
            <p:nvPicPr>
              <p:cNvPr id="2534" name="Ink 2533">
                <a:extLst>
                  <a:ext uri="{FF2B5EF4-FFF2-40B4-BE49-F238E27FC236}">
                    <a16:creationId xmlns:a16="http://schemas.microsoft.com/office/drawing/2014/main" id="{A96A83E1-24CE-A64C-9D93-54BF04A0EABE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8925306" y="206341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1">
            <p14:nvContentPartPr>
              <p14:cNvPr id="2535" name="Ink 2534">
                <a:extLst>
                  <a:ext uri="{FF2B5EF4-FFF2-40B4-BE49-F238E27FC236}">
                    <a16:creationId xmlns:a16="http://schemas.microsoft.com/office/drawing/2014/main" id="{1492D330-5C2E-294F-B775-BFE29E67E0C5}"/>
                  </a:ext>
                </a:extLst>
              </p14:cNvPr>
              <p14:cNvContentPartPr/>
              <p14:nvPr/>
            </p14:nvContentPartPr>
            <p14:xfrm>
              <a:off x="9038360" y="2096173"/>
              <a:ext cx="96120" cy="1440"/>
            </p14:xfrm>
          </p:contentPart>
        </mc:Choice>
        <mc:Fallback xmlns="">
          <p:pic>
            <p:nvPicPr>
              <p:cNvPr id="2535" name="Ink 2534">
                <a:extLst>
                  <a:ext uri="{FF2B5EF4-FFF2-40B4-BE49-F238E27FC236}">
                    <a16:creationId xmlns:a16="http://schemas.microsoft.com/office/drawing/2014/main" id="{1492D330-5C2E-294F-B775-BFE29E67E0C5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029360" y="208717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2">
            <p14:nvContentPartPr>
              <p14:cNvPr id="2536" name="Ink 2535">
                <a:extLst>
                  <a:ext uri="{FF2B5EF4-FFF2-40B4-BE49-F238E27FC236}">
                    <a16:creationId xmlns:a16="http://schemas.microsoft.com/office/drawing/2014/main" id="{5D5F3A3D-658E-2449-9494-99B21C52980B}"/>
                  </a:ext>
                </a:extLst>
              </p14:cNvPr>
              <p14:cNvContentPartPr/>
              <p14:nvPr/>
            </p14:nvContentPartPr>
            <p14:xfrm>
              <a:off x="9172305" y="2069133"/>
              <a:ext cx="360" cy="360"/>
            </p14:xfrm>
          </p:contentPart>
        </mc:Choice>
        <mc:Fallback xmlns="">
          <p:pic>
            <p:nvPicPr>
              <p:cNvPr id="2536" name="Ink 2535">
                <a:extLst>
                  <a:ext uri="{FF2B5EF4-FFF2-40B4-BE49-F238E27FC236}">
                    <a16:creationId xmlns:a16="http://schemas.microsoft.com/office/drawing/2014/main" id="{5D5F3A3D-658E-2449-9494-99B21C52980B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163305" y="206013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3">
            <p14:nvContentPartPr>
              <p14:cNvPr id="2538" name="Ink 2537">
                <a:extLst>
                  <a:ext uri="{FF2B5EF4-FFF2-40B4-BE49-F238E27FC236}">
                    <a16:creationId xmlns:a16="http://schemas.microsoft.com/office/drawing/2014/main" id="{6B6E356A-F958-104B-8C27-05F1DB8AA48E}"/>
                  </a:ext>
                </a:extLst>
              </p14:cNvPr>
              <p14:cNvContentPartPr/>
              <p14:nvPr/>
            </p14:nvContentPartPr>
            <p14:xfrm>
              <a:off x="9166545" y="2020893"/>
              <a:ext cx="360" cy="360"/>
            </p14:xfrm>
          </p:contentPart>
        </mc:Choice>
        <mc:Fallback xmlns="">
          <p:pic>
            <p:nvPicPr>
              <p:cNvPr id="2538" name="Ink 2537">
                <a:extLst>
                  <a:ext uri="{FF2B5EF4-FFF2-40B4-BE49-F238E27FC236}">
                    <a16:creationId xmlns:a16="http://schemas.microsoft.com/office/drawing/2014/main" id="{6B6E356A-F958-104B-8C27-05F1DB8AA48E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157545" y="20118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4">
            <p14:nvContentPartPr>
              <p14:cNvPr id="2539" name="Ink 2538">
                <a:extLst>
                  <a:ext uri="{FF2B5EF4-FFF2-40B4-BE49-F238E27FC236}">
                    <a16:creationId xmlns:a16="http://schemas.microsoft.com/office/drawing/2014/main" id="{93D95E75-DF1E-7E47-AE73-A636CE52BF48}"/>
                  </a:ext>
                </a:extLst>
              </p14:cNvPr>
              <p14:cNvContentPartPr/>
              <p14:nvPr/>
            </p14:nvContentPartPr>
            <p14:xfrm>
              <a:off x="8880345" y="2021613"/>
              <a:ext cx="230400" cy="29520"/>
            </p14:xfrm>
          </p:contentPart>
        </mc:Choice>
        <mc:Fallback xmlns="">
          <p:pic>
            <p:nvPicPr>
              <p:cNvPr id="2539" name="Ink 2538">
                <a:extLst>
                  <a:ext uri="{FF2B5EF4-FFF2-40B4-BE49-F238E27FC236}">
                    <a16:creationId xmlns:a16="http://schemas.microsoft.com/office/drawing/2014/main" id="{93D95E75-DF1E-7E47-AE73-A636CE52BF48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8871331" y="201261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5">
            <p14:nvContentPartPr>
              <p14:cNvPr id="2540" name="Ink 2539">
                <a:extLst>
                  <a:ext uri="{FF2B5EF4-FFF2-40B4-BE49-F238E27FC236}">
                    <a16:creationId xmlns:a16="http://schemas.microsoft.com/office/drawing/2014/main" id="{FC3FC6A2-C5D8-0A48-9BF7-6F93AAAF1B62}"/>
                  </a:ext>
                </a:extLst>
              </p14:cNvPr>
              <p14:cNvContentPartPr/>
              <p14:nvPr/>
            </p14:nvContentPartPr>
            <p14:xfrm>
              <a:off x="8984385" y="2045373"/>
              <a:ext cx="96120" cy="1440"/>
            </p14:xfrm>
          </p:contentPart>
        </mc:Choice>
        <mc:Fallback xmlns="">
          <p:pic>
            <p:nvPicPr>
              <p:cNvPr id="2540" name="Ink 2539">
                <a:extLst>
                  <a:ext uri="{FF2B5EF4-FFF2-40B4-BE49-F238E27FC236}">
                    <a16:creationId xmlns:a16="http://schemas.microsoft.com/office/drawing/2014/main" id="{FC3FC6A2-C5D8-0A48-9BF7-6F93AAAF1B62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8975385" y="203637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6">
            <p14:nvContentPartPr>
              <p14:cNvPr id="2541" name="Ink 2540">
                <a:extLst>
                  <a:ext uri="{FF2B5EF4-FFF2-40B4-BE49-F238E27FC236}">
                    <a16:creationId xmlns:a16="http://schemas.microsoft.com/office/drawing/2014/main" id="{06D83528-0087-E54A-9741-36BB7F29B37F}"/>
                  </a:ext>
                </a:extLst>
              </p14:cNvPr>
              <p14:cNvContentPartPr/>
              <p14:nvPr/>
            </p14:nvContentPartPr>
            <p14:xfrm>
              <a:off x="9210105" y="2033493"/>
              <a:ext cx="251280" cy="41760"/>
            </p14:xfrm>
          </p:contentPart>
        </mc:Choice>
        <mc:Fallback xmlns="">
          <p:pic>
            <p:nvPicPr>
              <p:cNvPr id="2541" name="Ink 2540">
                <a:extLst>
                  <a:ext uri="{FF2B5EF4-FFF2-40B4-BE49-F238E27FC236}">
                    <a16:creationId xmlns:a16="http://schemas.microsoft.com/office/drawing/2014/main" id="{06D83528-0087-E54A-9741-36BB7F29B37F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9201118" y="2024570"/>
                <a:ext cx="268895" cy="59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7">
            <p14:nvContentPartPr>
              <p14:cNvPr id="2542" name="Ink 2541">
                <a:extLst>
                  <a:ext uri="{FF2B5EF4-FFF2-40B4-BE49-F238E27FC236}">
                    <a16:creationId xmlns:a16="http://schemas.microsoft.com/office/drawing/2014/main" id="{B436C95A-CCC4-A34D-96D2-0FF9A27F4756}"/>
                  </a:ext>
                </a:extLst>
              </p14:cNvPr>
              <p14:cNvContentPartPr/>
              <p14:nvPr/>
            </p14:nvContentPartPr>
            <p14:xfrm>
              <a:off x="9178655" y="2069133"/>
              <a:ext cx="360" cy="360"/>
            </p14:xfrm>
          </p:contentPart>
        </mc:Choice>
        <mc:Fallback xmlns="">
          <p:pic>
            <p:nvPicPr>
              <p:cNvPr id="2542" name="Ink 2541">
                <a:extLst>
                  <a:ext uri="{FF2B5EF4-FFF2-40B4-BE49-F238E27FC236}">
                    <a16:creationId xmlns:a16="http://schemas.microsoft.com/office/drawing/2014/main" id="{B436C95A-CCC4-A34D-96D2-0FF9A27F4756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169655" y="206013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8">
            <p14:nvContentPartPr>
              <p14:cNvPr id="2544" name="Ink 2543">
                <a:extLst>
                  <a:ext uri="{FF2B5EF4-FFF2-40B4-BE49-F238E27FC236}">
                    <a16:creationId xmlns:a16="http://schemas.microsoft.com/office/drawing/2014/main" id="{FED1BC6C-AD3E-5B4C-9A94-8080F1FCB382}"/>
                  </a:ext>
                </a:extLst>
              </p14:cNvPr>
              <p14:cNvContentPartPr/>
              <p14:nvPr/>
            </p14:nvContentPartPr>
            <p14:xfrm>
              <a:off x="9172895" y="2020893"/>
              <a:ext cx="360" cy="360"/>
            </p14:xfrm>
          </p:contentPart>
        </mc:Choice>
        <mc:Fallback xmlns="">
          <p:pic>
            <p:nvPicPr>
              <p:cNvPr id="2544" name="Ink 2543">
                <a:extLst>
                  <a:ext uri="{FF2B5EF4-FFF2-40B4-BE49-F238E27FC236}">
                    <a16:creationId xmlns:a16="http://schemas.microsoft.com/office/drawing/2014/main" id="{FED1BC6C-AD3E-5B4C-9A94-8080F1FCB382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163895" y="20118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9">
            <p14:nvContentPartPr>
              <p14:cNvPr id="2545" name="Ink 2544">
                <a:extLst>
                  <a:ext uri="{FF2B5EF4-FFF2-40B4-BE49-F238E27FC236}">
                    <a16:creationId xmlns:a16="http://schemas.microsoft.com/office/drawing/2014/main" id="{908D3594-C9C0-AD48-8219-4AF0398E15DA}"/>
                  </a:ext>
                </a:extLst>
              </p14:cNvPr>
              <p14:cNvContentPartPr/>
              <p14:nvPr/>
            </p14:nvContentPartPr>
            <p14:xfrm>
              <a:off x="8886695" y="2021613"/>
              <a:ext cx="230400" cy="29520"/>
            </p14:xfrm>
          </p:contentPart>
        </mc:Choice>
        <mc:Fallback xmlns="">
          <p:pic>
            <p:nvPicPr>
              <p:cNvPr id="2545" name="Ink 2544">
                <a:extLst>
                  <a:ext uri="{FF2B5EF4-FFF2-40B4-BE49-F238E27FC236}">
                    <a16:creationId xmlns:a16="http://schemas.microsoft.com/office/drawing/2014/main" id="{908D3594-C9C0-AD48-8219-4AF0398E15DA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8877681" y="201261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0">
            <p14:nvContentPartPr>
              <p14:cNvPr id="2546" name="Ink 2545">
                <a:extLst>
                  <a:ext uri="{FF2B5EF4-FFF2-40B4-BE49-F238E27FC236}">
                    <a16:creationId xmlns:a16="http://schemas.microsoft.com/office/drawing/2014/main" id="{05B8CBAB-1CD6-1846-BD4B-C8C9361C37A8}"/>
                  </a:ext>
                </a:extLst>
              </p14:cNvPr>
              <p14:cNvContentPartPr/>
              <p14:nvPr/>
            </p14:nvContentPartPr>
            <p14:xfrm>
              <a:off x="8990735" y="2045373"/>
              <a:ext cx="96120" cy="1440"/>
            </p14:xfrm>
          </p:contentPart>
        </mc:Choice>
        <mc:Fallback xmlns="">
          <p:pic>
            <p:nvPicPr>
              <p:cNvPr id="2546" name="Ink 2545">
                <a:extLst>
                  <a:ext uri="{FF2B5EF4-FFF2-40B4-BE49-F238E27FC236}">
                    <a16:creationId xmlns:a16="http://schemas.microsoft.com/office/drawing/2014/main" id="{05B8CBAB-1CD6-1846-BD4B-C8C9361C37A8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8981735" y="203637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1">
            <p14:nvContentPartPr>
              <p14:cNvPr id="2547" name="Ink 2546">
                <a:extLst>
                  <a:ext uri="{FF2B5EF4-FFF2-40B4-BE49-F238E27FC236}">
                    <a16:creationId xmlns:a16="http://schemas.microsoft.com/office/drawing/2014/main" id="{40593669-254A-2E41-A29B-4C0CC51ED575}"/>
                  </a:ext>
                </a:extLst>
              </p14:cNvPr>
              <p14:cNvContentPartPr/>
              <p14:nvPr/>
            </p14:nvContentPartPr>
            <p14:xfrm>
              <a:off x="9216455" y="2033493"/>
              <a:ext cx="251280" cy="41760"/>
            </p14:xfrm>
          </p:contentPart>
        </mc:Choice>
        <mc:Fallback xmlns="">
          <p:pic>
            <p:nvPicPr>
              <p:cNvPr id="2547" name="Ink 2546">
                <a:extLst>
                  <a:ext uri="{FF2B5EF4-FFF2-40B4-BE49-F238E27FC236}">
                    <a16:creationId xmlns:a16="http://schemas.microsoft.com/office/drawing/2014/main" id="{40593669-254A-2E41-A29B-4C0CC51ED575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9207468" y="2024570"/>
                <a:ext cx="268895" cy="59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2">
            <p14:nvContentPartPr>
              <p14:cNvPr id="2548" name="Ink 2547">
                <a:extLst>
                  <a:ext uri="{FF2B5EF4-FFF2-40B4-BE49-F238E27FC236}">
                    <a16:creationId xmlns:a16="http://schemas.microsoft.com/office/drawing/2014/main" id="{D2951853-1843-AE40-9F17-158F3C7F367A}"/>
                  </a:ext>
                </a:extLst>
              </p14:cNvPr>
              <p14:cNvContentPartPr/>
              <p14:nvPr/>
            </p14:nvContentPartPr>
            <p14:xfrm>
              <a:off x="9223695" y="2058993"/>
              <a:ext cx="360" cy="360"/>
            </p14:xfrm>
          </p:contentPart>
        </mc:Choice>
        <mc:Fallback xmlns="">
          <p:pic>
            <p:nvPicPr>
              <p:cNvPr id="2548" name="Ink 2547">
                <a:extLst>
                  <a:ext uri="{FF2B5EF4-FFF2-40B4-BE49-F238E27FC236}">
                    <a16:creationId xmlns:a16="http://schemas.microsoft.com/office/drawing/2014/main" id="{D2951853-1843-AE40-9F17-158F3C7F367A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214695" y="20499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3">
            <p14:nvContentPartPr>
              <p14:cNvPr id="2550" name="Ink 2549">
                <a:extLst>
                  <a:ext uri="{FF2B5EF4-FFF2-40B4-BE49-F238E27FC236}">
                    <a16:creationId xmlns:a16="http://schemas.microsoft.com/office/drawing/2014/main" id="{4774D1FA-AB76-D240-AECF-6FAFF368D6A7}"/>
                  </a:ext>
                </a:extLst>
              </p14:cNvPr>
              <p14:cNvContentPartPr/>
              <p14:nvPr/>
            </p14:nvContentPartPr>
            <p14:xfrm>
              <a:off x="9041535" y="2083473"/>
              <a:ext cx="96120" cy="1440"/>
            </p14:xfrm>
          </p:contentPart>
        </mc:Choice>
        <mc:Fallback xmlns="">
          <p:pic>
            <p:nvPicPr>
              <p:cNvPr id="2550" name="Ink 2549">
                <a:extLst>
                  <a:ext uri="{FF2B5EF4-FFF2-40B4-BE49-F238E27FC236}">
                    <a16:creationId xmlns:a16="http://schemas.microsoft.com/office/drawing/2014/main" id="{4774D1FA-AB76-D240-AECF-6FAFF368D6A7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032535" y="207447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4">
            <p14:nvContentPartPr>
              <p14:cNvPr id="2551" name="Ink 2550">
                <a:extLst>
                  <a:ext uri="{FF2B5EF4-FFF2-40B4-BE49-F238E27FC236}">
                    <a16:creationId xmlns:a16="http://schemas.microsoft.com/office/drawing/2014/main" id="{2920E017-35BC-114E-BDBE-2E1B98D7371A}"/>
                  </a:ext>
                </a:extLst>
              </p14:cNvPr>
              <p14:cNvContentPartPr/>
              <p14:nvPr/>
            </p14:nvContentPartPr>
            <p14:xfrm>
              <a:off x="9230045" y="2058993"/>
              <a:ext cx="360" cy="360"/>
            </p14:xfrm>
          </p:contentPart>
        </mc:Choice>
        <mc:Fallback xmlns="">
          <p:pic>
            <p:nvPicPr>
              <p:cNvPr id="2551" name="Ink 2550">
                <a:extLst>
                  <a:ext uri="{FF2B5EF4-FFF2-40B4-BE49-F238E27FC236}">
                    <a16:creationId xmlns:a16="http://schemas.microsoft.com/office/drawing/2014/main" id="{2920E017-35BC-114E-BDBE-2E1B98D7371A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221045" y="20499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5">
            <p14:nvContentPartPr>
              <p14:cNvPr id="2553" name="Ink 2552">
                <a:extLst>
                  <a:ext uri="{FF2B5EF4-FFF2-40B4-BE49-F238E27FC236}">
                    <a16:creationId xmlns:a16="http://schemas.microsoft.com/office/drawing/2014/main" id="{F764E8A4-A137-BA4F-88C6-5CC0FC7BC85F}"/>
                  </a:ext>
                </a:extLst>
              </p14:cNvPr>
              <p14:cNvContentPartPr/>
              <p14:nvPr/>
            </p14:nvContentPartPr>
            <p14:xfrm>
              <a:off x="9047885" y="2083473"/>
              <a:ext cx="96120" cy="1440"/>
            </p14:xfrm>
          </p:contentPart>
        </mc:Choice>
        <mc:Fallback xmlns="">
          <p:pic>
            <p:nvPicPr>
              <p:cNvPr id="2553" name="Ink 2552">
                <a:extLst>
                  <a:ext uri="{FF2B5EF4-FFF2-40B4-BE49-F238E27FC236}">
                    <a16:creationId xmlns:a16="http://schemas.microsoft.com/office/drawing/2014/main" id="{F764E8A4-A137-BA4F-88C6-5CC0FC7BC85F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038885" y="207447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6">
            <p14:nvContentPartPr>
              <p14:cNvPr id="2554" name="Ink 2553">
                <a:extLst>
                  <a:ext uri="{FF2B5EF4-FFF2-40B4-BE49-F238E27FC236}">
                    <a16:creationId xmlns:a16="http://schemas.microsoft.com/office/drawing/2014/main" id="{C3EFC1ED-C612-FF43-9FE0-4DDF8261F590}"/>
                  </a:ext>
                </a:extLst>
              </p14:cNvPr>
              <p14:cNvContentPartPr/>
              <p14:nvPr/>
            </p14:nvContentPartPr>
            <p14:xfrm>
              <a:off x="8861155" y="2075483"/>
              <a:ext cx="360" cy="360"/>
            </p14:xfrm>
          </p:contentPart>
        </mc:Choice>
        <mc:Fallback xmlns="">
          <p:pic>
            <p:nvPicPr>
              <p:cNvPr id="2554" name="Ink 2553">
                <a:extLst>
                  <a:ext uri="{FF2B5EF4-FFF2-40B4-BE49-F238E27FC236}">
                    <a16:creationId xmlns:a16="http://schemas.microsoft.com/office/drawing/2014/main" id="{C3EFC1ED-C612-FF43-9FE0-4DDF8261F590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8852155" y="20664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7">
            <p14:nvContentPartPr>
              <p14:cNvPr id="2555" name="Ink 2554">
                <a:extLst>
                  <a:ext uri="{FF2B5EF4-FFF2-40B4-BE49-F238E27FC236}">
                    <a16:creationId xmlns:a16="http://schemas.microsoft.com/office/drawing/2014/main" id="{363CC65D-641A-D248-93A0-F3779F657D22}"/>
                  </a:ext>
                </a:extLst>
              </p14:cNvPr>
              <p14:cNvContentPartPr/>
              <p14:nvPr/>
            </p14:nvContentPartPr>
            <p14:xfrm>
              <a:off x="8925605" y="2023138"/>
              <a:ext cx="360" cy="360"/>
            </p14:xfrm>
          </p:contentPart>
        </mc:Choice>
        <mc:Fallback xmlns="">
          <p:pic>
            <p:nvPicPr>
              <p:cNvPr id="2555" name="Ink 2554">
                <a:extLst>
                  <a:ext uri="{FF2B5EF4-FFF2-40B4-BE49-F238E27FC236}">
                    <a16:creationId xmlns:a16="http://schemas.microsoft.com/office/drawing/2014/main" id="{363CC65D-641A-D248-93A0-F3779F657D22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8916605" y="201413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8">
            <p14:nvContentPartPr>
              <p14:cNvPr id="2556" name="Ink 2555">
                <a:extLst>
                  <a:ext uri="{FF2B5EF4-FFF2-40B4-BE49-F238E27FC236}">
                    <a16:creationId xmlns:a16="http://schemas.microsoft.com/office/drawing/2014/main" id="{79D3602B-9EE4-FB45-AE8F-B40AF05E8FB7}"/>
                  </a:ext>
                </a:extLst>
              </p14:cNvPr>
              <p14:cNvContentPartPr/>
              <p14:nvPr/>
            </p14:nvContentPartPr>
            <p14:xfrm>
              <a:off x="8855395" y="2027243"/>
              <a:ext cx="360" cy="360"/>
            </p14:xfrm>
          </p:contentPart>
        </mc:Choice>
        <mc:Fallback xmlns="">
          <p:pic>
            <p:nvPicPr>
              <p:cNvPr id="2556" name="Ink 2555">
                <a:extLst>
                  <a:ext uri="{FF2B5EF4-FFF2-40B4-BE49-F238E27FC236}">
                    <a16:creationId xmlns:a16="http://schemas.microsoft.com/office/drawing/2014/main" id="{79D3602B-9EE4-FB45-AE8F-B40AF05E8FB7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8846395" y="20182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9">
            <p14:nvContentPartPr>
              <p14:cNvPr id="2557" name="Ink 2556">
                <a:extLst>
                  <a:ext uri="{FF2B5EF4-FFF2-40B4-BE49-F238E27FC236}">
                    <a16:creationId xmlns:a16="http://schemas.microsoft.com/office/drawing/2014/main" id="{2ABFA494-8A28-A849-8E68-B843D8B07DFF}"/>
                  </a:ext>
                </a:extLst>
              </p14:cNvPr>
              <p14:cNvContentPartPr/>
              <p14:nvPr/>
            </p14:nvContentPartPr>
            <p14:xfrm>
              <a:off x="8898955" y="2039843"/>
              <a:ext cx="251280" cy="41760"/>
            </p14:xfrm>
          </p:contentPart>
        </mc:Choice>
        <mc:Fallback xmlns="">
          <p:pic>
            <p:nvPicPr>
              <p:cNvPr id="2557" name="Ink 2556">
                <a:extLst>
                  <a:ext uri="{FF2B5EF4-FFF2-40B4-BE49-F238E27FC236}">
                    <a16:creationId xmlns:a16="http://schemas.microsoft.com/office/drawing/2014/main" id="{2ABFA494-8A28-A849-8E68-B843D8B07DFF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8889968" y="2030920"/>
                <a:ext cx="268895" cy="59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0">
            <p14:nvContentPartPr>
              <p14:cNvPr id="2558" name="Ink 2557">
                <a:extLst>
                  <a:ext uri="{FF2B5EF4-FFF2-40B4-BE49-F238E27FC236}">
                    <a16:creationId xmlns:a16="http://schemas.microsoft.com/office/drawing/2014/main" id="{22945D60-F7C3-A748-AA15-029544EBAC7A}"/>
                  </a:ext>
                </a:extLst>
              </p14:cNvPr>
              <p14:cNvContentPartPr/>
              <p14:nvPr/>
            </p14:nvContentPartPr>
            <p14:xfrm>
              <a:off x="8867505" y="2075483"/>
              <a:ext cx="360" cy="360"/>
            </p14:xfrm>
          </p:contentPart>
        </mc:Choice>
        <mc:Fallback xmlns="">
          <p:pic>
            <p:nvPicPr>
              <p:cNvPr id="2558" name="Ink 2557">
                <a:extLst>
                  <a:ext uri="{FF2B5EF4-FFF2-40B4-BE49-F238E27FC236}">
                    <a16:creationId xmlns:a16="http://schemas.microsoft.com/office/drawing/2014/main" id="{22945D60-F7C3-A748-AA15-029544EBAC7A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8858505" y="20664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1">
            <p14:nvContentPartPr>
              <p14:cNvPr id="2559" name="Ink 2558">
                <a:extLst>
                  <a:ext uri="{FF2B5EF4-FFF2-40B4-BE49-F238E27FC236}">
                    <a16:creationId xmlns:a16="http://schemas.microsoft.com/office/drawing/2014/main" id="{FC734C9C-E10B-D241-ABAB-EE90C052782B}"/>
                  </a:ext>
                </a:extLst>
              </p14:cNvPr>
              <p14:cNvContentPartPr/>
              <p14:nvPr/>
            </p14:nvContentPartPr>
            <p14:xfrm>
              <a:off x="8861745" y="2027243"/>
              <a:ext cx="360" cy="360"/>
            </p14:xfrm>
          </p:contentPart>
        </mc:Choice>
        <mc:Fallback xmlns="">
          <p:pic>
            <p:nvPicPr>
              <p:cNvPr id="2559" name="Ink 2558">
                <a:extLst>
                  <a:ext uri="{FF2B5EF4-FFF2-40B4-BE49-F238E27FC236}">
                    <a16:creationId xmlns:a16="http://schemas.microsoft.com/office/drawing/2014/main" id="{FC734C9C-E10B-D241-ABAB-EE90C052782B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8852745" y="20182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2">
            <p14:nvContentPartPr>
              <p14:cNvPr id="2560" name="Ink 2559">
                <a:extLst>
                  <a:ext uri="{FF2B5EF4-FFF2-40B4-BE49-F238E27FC236}">
                    <a16:creationId xmlns:a16="http://schemas.microsoft.com/office/drawing/2014/main" id="{079A4EEC-0FFE-C448-9E8C-0C698336E754}"/>
                  </a:ext>
                </a:extLst>
              </p14:cNvPr>
              <p14:cNvContentPartPr/>
              <p14:nvPr/>
            </p14:nvContentPartPr>
            <p14:xfrm>
              <a:off x="8905305" y="2039843"/>
              <a:ext cx="251280" cy="41760"/>
            </p14:xfrm>
          </p:contentPart>
        </mc:Choice>
        <mc:Fallback xmlns="">
          <p:pic>
            <p:nvPicPr>
              <p:cNvPr id="2560" name="Ink 2559">
                <a:extLst>
                  <a:ext uri="{FF2B5EF4-FFF2-40B4-BE49-F238E27FC236}">
                    <a16:creationId xmlns:a16="http://schemas.microsoft.com/office/drawing/2014/main" id="{079A4EEC-0FFE-C448-9E8C-0C698336E754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8896318" y="2030920"/>
                <a:ext cx="268895" cy="59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3">
            <p14:nvContentPartPr>
              <p14:cNvPr id="2561" name="Ink 2560">
                <a:extLst>
                  <a:ext uri="{FF2B5EF4-FFF2-40B4-BE49-F238E27FC236}">
                    <a16:creationId xmlns:a16="http://schemas.microsoft.com/office/drawing/2014/main" id="{4B1D0C02-5B10-7E46-A4A4-737E4C4768EE}"/>
                  </a:ext>
                </a:extLst>
              </p14:cNvPr>
              <p14:cNvContentPartPr/>
              <p14:nvPr/>
            </p14:nvContentPartPr>
            <p14:xfrm>
              <a:off x="8912545" y="2065343"/>
              <a:ext cx="360" cy="360"/>
            </p14:xfrm>
          </p:contentPart>
        </mc:Choice>
        <mc:Fallback xmlns="">
          <p:pic>
            <p:nvPicPr>
              <p:cNvPr id="2561" name="Ink 2560">
                <a:extLst>
                  <a:ext uri="{FF2B5EF4-FFF2-40B4-BE49-F238E27FC236}">
                    <a16:creationId xmlns:a16="http://schemas.microsoft.com/office/drawing/2014/main" id="{4B1D0C02-5B10-7E46-A4A4-737E4C4768EE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8903545" y="20563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4">
            <p14:nvContentPartPr>
              <p14:cNvPr id="2562" name="Ink 2561">
                <a:extLst>
                  <a:ext uri="{FF2B5EF4-FFF2-40B4-BE49-F238E27FC236}">
                    <a16:creationId xmlns:a16="http://schemas.microsoft.com/office/drawing/2014/main" id="{C30058E3-7212-6745-A1DF-5C57ECBA67DD}"/>
                  </a:ext>
                </a:extLst>
              </p14:cNvPr>
              <p14:cNvContentPartPr/>
              <p14:nvPr/>
            </p14:nvContentPartPr>
            <p14:xfrm>
              <a:off x="8918895" y="2065343"/>
              <a:ext cx="360" cy="360"/>
            </p14:xfrm>
          </p:contentPart>
        </mc:Choice>
        <mc:Fallback xmlns="">
          <p:pic>
            <p:nvPicPr>
              <p:cNvPr id="2562" name="Ink 2561">
                <a:extLst>
                  <a:ext uri="{FF2B5EF4-FFF2-40B4-BE49-F238E27FC236}">
                    <a16:creationId xmlns:a16="http://schemas.microsoft.com/office/drawing/2014/main" id="{C30058E3-7212-6745-A1DF-5C57ECBA67DD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8909895" y="20563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5">
            <p14:nvContentPartPr>
              <p14:cNvPr id="2563" name="Ink 2562">
                <a:extLst>
                  <a:ext uri="{FF2B5EF4-FFF2-40B4-BE49-F238E27FC236}">
                    <a16:creationId xmlns:a16="http://schemas.microsoft.com/office/drawing/2014/main" id="{4591A2F9-AD8B-D34A-8C26-1C80E2E5EF2C}"/>
                  </a:ext>
                </a:extLst>
              </p14:cNvPr>
              <p14:cNvContentPartPr/>
              <p14:nvPr/>
            </p14:nvContentPartPr>
            <p14:xfrm>
              <a:off x="8870680" y="2062783"/>
              <a:ext cx="360" cy="360"/>
            </p14:xfrm>
          </p:contentPart>
        </mc:Choice>
        <mc:Fallback xmlns="">
          <p:pic>
            <p:nvPicPr>
              <p:cNvPr id="2563" name="Ink 2562">
                <a:extLst>
                  <a:ext uri="{FF2B5EF4-FFF2-40B4-BE49-F238E27FC236}">
                    <a16:creationId xmlns:a16="http://schemas.microsoft.com/office/drawing/2014/main" id="{4591A2F9-AD8B-D34A-8C26-1C80E2E5EF2C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8861680" y="20537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6">
            <p14:nvContentPartPr>
              <p14:cNvPr id="2564" name="Ink 2563">
                <a:extLst>
                  <a:ext uri="{FF2B5EF4-FFF2-40B4-BE49-F238E27FC236}">
                    <a16:creationId xmlns:a16="http://schemas.microsoft.com/office/drawing/2014/main" id="{B7571025-9D47-9B45-A7E3-58BE316FE046}"/>
                  </a:ext>
                </a:extLst>
              </p14:cNvPr>
              <p14:cNvContentPartPr/>
              <p14:nvPr/>
            </p14:nvContentPartPr>
            <p14:xfrm>
              <a:off x="8864920" y="2014543"/>
              <a:ext cx="360" cy="360"/>
            </p14:xfrm>
          </p:contentPart>
        </mc:Choice>
        <mc:Fallback xmlns="">
          <p:pic>
            <p:nvPicPr>
              <p:cNvPr id="2564" name="Ink 2563">
                <a:extLst>
                  <a:ext uri="{FF2B5EF4-FFF2-40B4-BE49-F238E27FC236}">
                    <a16:creationId xmlns:a16="http://schemas.microsoft.com/office/drawing/2014/main" id="{B7571025-9D47-9B45-A7E3-58BE316FE046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8855920" y="20055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7">
            <p14:nvContentPartPr>
              <p14:cNvPr id="2565" name="Ink 2564">
                <a:extLst>
                  <a:ext uri="{FF2B5EF4-FFF2-40B4-BE49-F238E27FC236}">
                    <a16:creationId xmlns:a16="http://schemas.microsoft.com/office/drawing/2014/main" id="{D2431B6D-6ED2-9F41-99C2-E4A2975251E3}"/>
                  </a:ext>
                </a:extLst>
              </p14:cNvPr>
              <p14:cNvContentPartPr/>
              <p14:nvPr/>
            </p14:nvContentPartPr>
            <p14:xfrm>
              <a:off x="8908480" y="2027143"/>
              <a:ext cx="251280" cy="41760"/>
            </p14:xfrm>
          </p:contentPart>
        </mc:Choice>
        <mc:Fallback xmlns="">
          <p:pic>
            <p:nvPicPr>
              <p:cNvPr id="2565" name="Ink 2564">
                <a:extLst>
                  <a:ext uri="{FF2B5EF4-FFF2-40B4-BE49-F238E27FC236}">
                    <a16:creationId xmlns:a16="http://schemas.microsoft.com/office/drawing/2014/main" id="{D2431B6D-6ED2-9F41-99C2-E4A2975251E3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8899493" y="2018220"/>
                <a:ext cx="268895" cy="59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8">
            <p14:nvContentPartPr>
              <p14:cNvPr id="2566" name="Ink 2565">
                <a:extLst>
                  <a:ext uri="{FF2B5EF4-FFF2-40B4-BE49-F238E27FC236}">
                    <a16:creationId xmlns:a16="http://schemas.microsoft.com/office/drawing/2014/main" id="{1B7A23A6-237A-054E-90A7-3448E89A01FA}"/>
                  </a:ext>
                </a:extLst>
              </p14:cNvPr>
              <p14:cNvContentPartPr/>
              <p14:nvPr/>
            </p14:nvContentPartPr>
            <p14:xfrm>
              <a:off x="8877030" y="2062783"/>
              <a:ext cx="360" cy="360"/>
            </p14:xfrm>
          </p:contentPart>
        </mc:Choice>
        <mc:Fallback xmlns="">
          <p:pic>
            <p:nvPicPr>
              <p:cNvPr id="2566" name="Ink 2565">
                <a:extLst>
                  <a:ext uri="{FF2B5EF4-FFF2-40B4-BE49-F238E27FC236}">
                    <a16:creationId xmlns:a16="http://schemas.microsoft.com/office/drawing/2014/main" id="{1B7A23A6-237A-054E-90A7-3448E89A01FA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8868030" y="20537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9">
            <p14:nvContentPartPr>
              <p14:cNvPr id="2567" name="Ink 2566">
                <a:extLst>
                  <a:ext uri="{FF2B5EF4-FFF2-40B4-BE49-F238E27FC236}">
                    <a16:creationId xmlns:a16="http://schemas.microsoft.com/office/drawing/2014/main" id="{39322EE9-27CC-F947-8ED5-17C46C0096B1}"/>
                  </a:ext>
                </a:extLst>
              </p14:cNvPr>
              <p14:cNvContentPartPr/>
              <p14:nvPr/>
            </p14:nvContentPartPr>
            <p14:xfrm>
              <a:off x="8871270" y="2014543"/>
              <a:ext cx="360" cy="360"/>
            </p14:xfrm>
          </p:contentPart>
        </mc:Choice>
        <mc:Fallback xmlns="">
          <p:pic>
            <p:nvPicPr>
              <p:cNvPr id="2567" name="Ink 2566">
                <a:extLst>
                  <a:ext uri="{FF2B5EF4-FFF2-40B4-BE49-F238E27FC236}">
                    <a16:creationId xmlns:a16="http://schemas.microsoft.com/office/drawing/2014/main" id="{39322EE9-27CC-F947-8ED5-17C46C0096B1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8862270" y="20055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0">
            <p14:nvContentPartPr>
              <p14:cNvPr id="2568" name="Ink 2567">
                <a:extLst>
                  <a:ext uri="{FF2B5EF4-FFF2-40B4-BE49-F238E27FC236}">
                    <a16:creationId xmlns:a16="http://schemas.microsoft.com/office/drawing/2014/main" id="{7844826D-5993-AA42-93F4-7D75B8D552BA}"/>
                  </a:ext>
                </a:extLst>
              </p14:cNvPr>
              <p14:cNvContentPartPr/>
              <p14:nvPr/>
            </p14:nvContentPartPr>
            <p14:xfrm>
              <a:off x="8914830" y="2027143"/>
              <a:ext cx="251280" cy="41760"/>
            </p14:xfrm>
          </p:contentPart>
        </mc:Choice>
        <mc:Fallback xmlns="">
          <p:pic>
            <p:nvPicPr>
              <p:cNvPr id="2568" name="Ink 2567">
                <a:extLst>
                  <a:ext uri="{FF2B5EF4-FFF2-40B4-BE49-F238E27FC236}">
                    <a16:creationId xmlns:a16="http://schemas.microsoft.com/office/drawing/2014/main" id="{7844826D-5993-AA42-93F4-7D75B8D552BA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8905843" y="2018220"/>
                <a:ext cx="268895" cy="59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1">
            <p14:nvContentPartPr>
              <p14:cNvPr id="2569" name="Ink 2568">
                <a:extLst>
                  <a:ext uri="{FF2B5EF4-FFF2-40B4-BE49-F238E27FC236}">
                    <a16:creationId xmlns:a16="http://schemas.microsoft.com/office/drawing/2014/main" id="{CDFF00B4-53BB-384C-9DCA-4398B6D0411F}"/>
                  </a:ext>
                </a:extLst>
              </p14:cNvPr>
              <p14:cNvContentPartPr/>
              <p14:nvPr/>
            </p14:nvContentPartPr>
            <p14:xfrm>
              <a:off x="8922070" y="2052643"/>
              <a:ext cx="360" cy="360"/>
            </p14:xfrm>
          </p:contentPart>
        </mc:Choice>
        <mc:Fallback xmlns="">
          <p:pic>
            <p:nvPicPr>
              <p:cNvPr id="2569" name="Ink 2568">
                <a:extLst>
                  <a:ext uri="{FF2B5EF4-FFF2-40B4-BE49-F238E27FC236}">
                    <a16:creationId xmlns:a16="http://schemas.microsoft.com/office/drawing/2014/main" id="{CDFF00B4-53BB-384C-9DCA-4398B6D0411F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8913070" y="20436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2">
            <p14:nvContentPartPr>
              <p14:cNvPr id="2570" name="Ink 2569">
                <a:extLst>
                  <a:ext uri="{FF2B5EF4-FFF2-40B4-BE49-F238E27FC236}">
                    <a16:creationId xmlns:a16="http://schemas.microsoft.com/office/drawing/2014/main" id="{890F4C3B-8B0A-6640-8F90-4F14FD7EDBEA}"/>
                  </a:ext>
                </a:extLst>
              </p14:cNvPr>
              <p14:cNvContentPartPr/>
              <p14:nvPr/>
            </p14:nvContentPartPr>
            <p14:xfrm>
              <a:off x="8928420" y="2052643"/>
              <a:ext cx="360" cy="360"/>
            </p14:xfrm>
          </p:contentPart>
        </mc:Choice>
        <mc:Fallback xmlns="">
          <p:pic>
            <p:nvPicPr>
              <p:cNvPr id="2570" name="Ink 2569">
                <a:extLst>
                  <a:ext uri="{FF2B5EF4-FFF2-40B4-BE49-F238E27FC236}">
                    <a16:creationId xmlns:a16="http://schemas.microsoft.com/office/drawing/2014/main" id="{890F4C3B-8B0A-6640-8F90-4F14FD7EDBEA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8919420" y="20436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3">
            <p14:nvContentPartPr>
              <p14:cNvPr id="2571" name="Ink 2570">
                <a:extLst>
                  <a:ext uri="{FF2B5EF4-FFF2-40B4-BE49-F238E27FC236}">
                    <a16:creationId xmlns:a16="http://schemas.microsoft.com/office/drawing/2014/main" id="{F07E013D-FBBF-EF49-AF90-527F2D48EC4C}"/>
                  </a:ext>
                </a:extLst>
              </p14:cNvPr>
              <p14:cNvContentPartPr/>
              <p14:nvPr/>
            </p14:nvContentPartPr>
            <p14:xfrm>
              <a:off x="9619980" y="2075483"/>
              <a:ext cx="360" cy="360"/>
            </p14:xfrm>
          </p:contentPart>
        </mc:Choice>
        <mc:Fallback xmlns="">
          <p:pic>
            <p:nvPicPr>
              <p:cNvPr id="2571" name="Ink 2570">
                <a:extLst>
                  <a:ext uri="{FF2B5EF4-FFF2-40B4-BE49-F238E27FC236}">
                    <a16:creationId xmlns:a16="http://schemas.microsoft.com/office/drawing/2014/main" id="{F07E013D-FBBF-EF49-AF90-527F2D48EC4C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10980" y="20664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4">
            <p14:nvContentPartPr>
              <p14:cNvPr id="2572" name="Ink 2571">
                <a:extLst>
                  <a:ext uri="{FF2B5EF4-FFF2-40B4-BE49-F238E27FC236}">
                    <a16:creationId xmlns:a16="http://schemas.microsoft.com/office/drawing/2014/main" id="{F5478D5B-48EE-A64B-A2F2-EE16CFCD4D95}"/>
                  </a:ext>
                </a:extLst>
              </p14:cNvPr>
              <p14:cNvContentPartPr/>
              <p14:nvPr/>
            </p14:nvContentPartPr>
            <p14:xfrm>
              <a:off x="9614580" y="2121563"/>
              <a:ext cx="360" cy="360"/>
            </p14:xfrm>
          </p:contentPart>
        </mc:Choice>
        <mc:Fallback xmlns="">
          <p:pic>
            <p:nvPicPr>
              <p:cNvPr id="2572" name="Ink 2571">
                <a:extLst>
                  <a:ext uri="{FF2B5EF4-FFF2-40B4-BE49-F238E27FC236}">
                    <a16:creationId xmlns:a16="http://schemas.microsoft.com/office/drawing/2014/main" id="{F5478D5B-48EE-A64B-A2F2-EE16CFCD4D95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05580" y="211256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5">
            <p14:nvContentPartPr>
              <p14:cNvPr id="2573" name="Ink 2572">
                <a:extLst>
                  <a:ext uri="{FF2B5EF4-FFF2-40B4-BE49-F238E27FC236}">
                    <a16:creationId xmlns:a16="http://schemas.microsoft.com/office/drawing/2014/main" id="{FC43E7EE-F9DE-F640-8CA9-3EA1B02BCADB}"/>
                  </a:ext>
                </a:extLst>
              </p14:cNvPr>
              <p14:cNvContentPartPr/>
              <p14:nvPr/>
            </p14:nvContentPartPr>
            <p14:xfrm>
              <a:off x="9614220" y="2027243"/>
              <a:ext cx="360" cy="360"/>
            </p14:xfrm>
          </p:contentPart>
        </mc:Choice>
        <mc:Fallback xmlns="">
          <p:pic>
            <p:nvPicPr>
              <p:cNvPr id="2573" name="Ink 2572">
                <a:extLst>
                  <a:ext uri="{FF2B5EF4-FFF2-40B4-BE49-F238E27FC236}">
                    <a16:creationId xmlns:a16="http://schemas.microsoft.com/office/drawing/2014/main" id="{FC43E7EE-F9DE-F640-8CA9-3EA1B02BCADB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05220" y="20182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6">
            <p14:nvContentPartPr>
              <p14:cNvPr id="2574" name="Ink 2573">
                <a:extLst>
                  <a:ext uri="{FF2B5EF4-FFF2-40B4-BE49-F238E27FC236}">
                    <a16:creationId xmlns:a16="http://schemas.microsoft.com/office/drawing/2014/main" id="{26EDB176-2C56-824B-B2B0-7CE7580990B8}"/>
                  </a:ext>
                </a:extLst>
              </p14:cNvPr>
              <p14:cNvContentPartPr/>
              <p14:nvPr/>
            </p14:nvContentPartPr>
            <p14:xfrm>
              <a:off x="9328020" y="2027963"/>
              <a:ext cx="230400" cy="29520"/>
            </p14:xfrm>
          </p:contentPart>
        </mc:Choice>
        <mc:Fallback xmlns="">
          <p:pic>
            <p:nvPicPr>
              <p:cNvPr id="2574" name="Ink 2573">
                <a:extLst>
                  <a:ext uri="{FF2B5EF4-FFF2-40B4-BE49-F238E27FC236}">
                    <a16:creationId xmlns:a16="http://schemas.microsoft.com/office/drawing/2014/main" id="{26EDB176-2C56-824B-B2B0-7CE7580990B8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319006" y="201896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7">
            <p14:nvContentPartPr>
              <p14:cNvPr id="2575" name="Ink 2574">
                <a:extLst>
                  <a:ext uri="{FF2B5EF4-FFF2-40B4-BE49-F238E27FC236}">
                    <a16:creationId xmlns:a16="http://schemas.microsoft.com/office/drawing/2014/main" id="{B439D37D-D771-E146-9D72-41C9AFFD6299}"/>
                  </a:ext>
                </a:extLst>
              </p14:cNvPr>
              <p14:cNvContentPartPr/>
              <p14:nvPr/>
            </p14:nvContentPartPr>
            <p14:xfrm>
              <a:off x="9432060" y="2051723"/>
              <a:ext cx="96120" cy="1440"/>
            </p14:xfrm>
          </p:contentPart>
        </mc:Choice>
        <mc:Fallback xmlns="">
          <p:pic>
            <p:nvPicPr>
              <p:cNvPr id="2575" name="Ink 2574">
                <a:extLst>
                  <a:ext uri="{FF2B5EF4-FFF2-40B4-BE49-F238E27FC236}">
                    <a16:creationId xmlns:a16="http://schemas.microsoft.com/office/drawing/2014/main" id="{B439D37D-D771-E146-9D72-41C9AFFD6299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423060" y="204272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8">
            <p14:nvContentPartPr>
              <p14:cNvPr id="2576" name="Ink 2575">
                <a:extLst>
                  <a:ext uri="{FF2B5EF4-FFF2-40B4-BE49-F238E27FC236}">
                    <a16:creationId xmlns:a16="http://schemas.microsoft.com/office/drawing/2014/main" id="{31CF83D6-28CB-3440-9371-69AABB9EF044}"/>
                  </a:ext>
                </a:extLst>
              </p14:cNvPr>
              <p14:cNvContentPartPr/>
              <p14:nvPr/>
            </p14:nvContentPartPr>
            <p14:xfrm>
              <a:off x="9657780" y="2039843"/>
              <a:ext cx="251280" cy="41760"/>
            </p14:xfrm>
          </p:contentPart>
        </mc:Choice>
        <mc:Fallback xmlns="">
          <p:pic>
            <p:nvPicPr>
              <p:cNvPr id="2576" name="Ink 2575">
                <a:extLst>
                  <a:ext uri="{FF2B5EF4-FFF2-40B4-BE49-F238E27FC236}">
                    <a16:creationId xmlns:a16="http://schemas.microsoft.com/office/drawing/2014/main" id="{31CF83D6-28CB-3440-9371-69AABB9EF044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9648793" y="2030920"/>
                <a:ext cx="268895" cy="59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9">
            <p14:nvContentPartPr>
              <p14:cNvPr id="2577" name="Ink 2576">
                <a:extLst>
                  <a:ext uri="{FF2B5EF4-FFF2-40B4-BE49-F238E27FC236}">
                    <a16:creationId xmlns:a16="http://schemas.microsoft.com/office/drawing/2014/main" id="{41550161-C6DB-7D4B-B3E7-0B73BF6B7E09}"/>
                  </a:ext>
                </a:extLst>
              </p14:cNvPr>
              <p14:cNvContentPartPr/>
              <p14:nvPr/>
            </p14:nvContentPartPr>
            <p14:xfrm>
              <a:off x="9626330" y="2075483"/>
              <a:ext cx="360" cy="360"/>
            </p14:xfrm>
          </p:contentPart>
        </mc:Choice>
        <mc:Fallback xmlns="">
          <p:pic>
            <p:nvPicPr>
              <p:cNvPr id="2577" name="Ink 2576">
                <a:extLst>
                  <a:ext uri="{FF2B5EF4-FFF2-40B4-BE49-F238E27FC236}">
                    <a16:creationId xmlns:a16="http://schemas.microsoft.com/office/drawing/2014/main" id="{41550161-C6DB-7D4B-B3E7-0B73BF6B7E09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17330" y="20664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0">
            <p14:nvContentPartPr>
              <p14:cNvPr id="2578" name="Ink 2577">
                <a:extLst>
                  <a:ext uri="{FF2B5EF4-FFF2-40B4-BE49-F238E27FC236}">
                    <a16:creationId xmlns:a16="http://schemas.microsoft.com/office/drawing/2014/main" id="{28772ADB-D2A2-6940-B081-CB20ADFAB608}"/>
                  </a:ext>
                </a:extLst>
              </p14:cNvPr>
              <p14:cNvContentPartPr/>
              <p14:nvPr/>
            </p14:nvContentPartPr>
            <p14:xfrm>
              <a:off x="9620930" y="2121563"/>
              <a:ext cx="360" cy="360"/>
            </p14:xfrm>
          </p:contentPart>
        </mc:Choice>
        <mc:Fallback xmlns="">
          <p:pic>
            <p:nvPicPr>
              <p:cNvPr id="2578" name="Ink 2577">
                <a:extLst>
                  <a:ext uri="{FF2B5EF4-FFF2-40B4-BE49-F238E27FC236}">
                    <a16:creationId xmlns:a16="http://schemas.microsoft.com/office/drawing/2014/main" id="{28772ADB-D2A2-6940-B081-CB20ADFAB608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11930" y="211256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1">
            <p14:nvContentPartPr>
              <p14:cNvPr id="2579" name="Ink 2578">
                <a:extLst>
                  <a:ext uri="{FF2B5EF4-FFF2-40B4-BE49-F238E27FC236}">
                    <a16:creationId xmlns:a16="http://schemas.microsoft.com/office/drawing/2014/main" id="{895ED885-5FBD-954D-82FE-2844F50EFE02}"/>
                  </a:ext>
                </a:extLst>
              </p14:cNvPr>
              <p14:cNvContentPartPr/>
              <p14:nvPr/>
            </p14:nvContentPartPr>
            <p14:xfrm>
              <a:off x="9620570" y="2027243"/>
              <a:ext cx="360" cy="360"/>
            </p14:xfrm>
          </p:contentPart>
        </mc:Choice>
        <mc:Fallback xmlns="">
          <p:pic>
            <p:nvPicPr>
              <p:cNvPr id="2579" name="Ink 2578">
                <a:extLst>
                  <a:ext uri="{FF2B5EF4-FFF2-40B4-BE49-F238E27FC236}">
                    <a16:creationId xmlns:a16="http://schemas.microsoft.com/office/drawing/2014/main" id="{895ED885-5FBD-954D-82FE-2844F50EFE02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11570" y="20182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2">
            <p14:nvContentPartPr>
              <p14:cNvPr id="2580" name="Ink 2579">
                <a:extLst>
                  <a:ext uri="{FF2B5EF4-FFF2-40B4-BE49-F238E27FC236}">
                    <a16:creationId xmlns:a16="http://schemas.microsoft.com/office/drawing/2014/main" id="{51C49DC4-0BC1-484B-AE4A-46893A33DA7B}"/>
                  </a:ext>
                </a:extLst>
              </p14:cNvPr>
              <p14:cNvContentPartPr/>
              <p14:nvPr/>
            </p14:nvContentPartPr>
            <p14:xfrm>
              <a:off x="9334370" y="2027963"/>
              <a:ext cx="230400" cy="29520"/>
            </p14:xfrm>
          </p:contentPart>
        </mc:Choice>
        <mc:Fallback xmlns="">
          <p:pic>
            <p:nvPicPr>
              <p:cNvPr id="2580" name="Ink 2579">
                <a:extLst>
                  <a:ext uri="{FF2B5EF4-FFF2-40B4-BE49-F238E27FC236}">
                    <a16:creationId xmlns:a16="http://schemas.microsoft.com/office/drawing/2014/main" id="{51C49DC4-0BC1-484B-AE4A-46893A33DA7B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325356" y="201896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3">
            <p14:nvContentPartPr>
              <p14:cNvPr id="2581" name="Ink 2580">
                <a:extLst>
                  <a:ext uri="{FF2B5EF4-FFF2-40B4-BE49-F238E27FC236}">
                    <a16:creationId xmlns:a16="http://schemas.microsoft.com/office/drawing/2014/main" id="{348800BB-8A69-C840-8342-A3D874E704FC}"/>
                  </a:ext>
                </a:extLst>
              </p14:cNvPr>
              <p14:cNvContentPartPr/>
              <p14:nvPr/>
            </p14:nvContentPartPr>
            <p14:xfrm>
              <a:off x="9438410" y="2051723"/>
              <a:ext cx="96120" cy="1440"/>
            </p14:xfrm>
          </p:contentPart>
        </mc:Choice>
        <mc:Fallback xmlns="">
          <p:pic>
            <p:nvPicPr>
              <p:cNvPr id="2581" name="Ink 2580">
                <a:extLst>
                  <a:ext uri="{FF2B5EF4-FFF2-40B4-BE49-F238E27FC236}">
                    <a16:creationId xmlns:a16="http://schemas.microsoft.com/office/drawing/2014/main" id="{348800BB-8A69-C840-8342-A3D874E704FC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429410" y="204272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4">
            <p14:nvContentPartPr>
              <p14:cNvPr id="2582" name="Ink 2581">
                <a:extLst>
                  <a:ext uri="{FF2B5EF4-FFF2-40B4-BE49-F238E27FC236}">
                    <a16:creationId xmlns:a16="http://schemas.microsoft.com/office/drawing/2014/main" id="{CC43B3BA-1FF3-7F4B-9AD2-8852D831BA17}"/>
                  </a:ext>
                </a:extLst>
              </p14:cNvPr>
              <p14:cNvContentPartPr/>
              <p14:nvPr/>
            </p14:nvContentPartPr>
            <p14:xfrm>
              <a:off x="9664130" y="2039843"/>
              <a:ext cx="251280" cy="41760"/>
            </p14:xfrm>
          </p:contentPart>
        </mc:Choice>
        <mc:Fallback xmlns="">
          <p:pic>
            <p:nvPicPr>
              <p:cNvPr id="2582" name="Ink 2581">
                <a:extLst>
                  <a:ext uri="{FF2B5EF4-FFF2-40B4-BE49-F238E27FC236}">
                    <a16:creationId xmlns:a16="http://schemas.microsoft.com/office/drawing/2014/main" id="{CC43B3BA-1FF3-7F4B-9AD2-8852D831BA17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9655143" y="2030920"/>
                <a:ext cx="268895" cy="59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5">
            <p14:nvContentPartPr>
              <p14:cNvPr id="2583" name="Ink 2582">
                <a:extLst>
                  <a:ext uri="{FF2B5EF4-FFF2-40B4-BE49-F238E27FC236}">
                    <a16:creationId xmlns:a16="http://schemas.microsoft.com/office/drawing/2014/main" id="{00EB5BCF-620D-1041-8A0F-F74FA7CBCC4D}"/>
                  </a:ext>
                </a:extLst>
              </p14:cNvPr>
              <p14:cNvContentPartPr/>
              <p14:nvPr/>
            </p14:nvContentPartPr>
            <p14:xfrm>
              <a:off x="9671370" y="2065343"/>
              <a:ext cx="360" cy="360"/>
            </p14:xfrm>
          </p:contentPart>
        </mc:Choice>
        <mc:Fallback xmlns="">
          <p:pic>
            <p:nvPicPr>
              <p:cNvPr id="2583" name="Ink 2582">
                <a:extLst>
                  <a:ext uri="{FF2B5EF4-FFF2-40B4-BE49-F238E27FC236}">
                    <a16:creationId xmlns:a16="http://schemas.microsoft.com/office/drawing/2014/main" id="{00EB5BCF-620D-1041-8A0F-F74FA7CBCC4D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62370" y="20563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6">
            <p14:nvContentPartPr>
              <p14:cNvPr id="2584" name="Ink 2583">
                <a:extLst>
                  <a:ext uri="{FF2B5EF4-FFF2-40B4-BE49-F238E27FC236}">
                    <a16:creationId xmlns:a16="http://schemas.microsoft.com/office/drawing/2014/main" id="{D6BF5B15-720D-E649-A2A0-10B8125943D2}"/>
                  </a:ext>
                </a:extLst>
              </p14:cNvPr>
              <p14:cNvContentPartPr/>
              <p14:nvPr/>
            </p14:nvContentPartPr>
            <p14:xfrm>
              <a:off x="9385170" y="2066063"/>
              <a:ext cx="230400" cy="29520"/>
            </p14:xfrm>
          </p:contentPart>
        </mc:Choice>
        <mc:Fallback xmlns="">
          <p:pic>
            <p:nvPicPr>
              <p:cNvPr id="2584" name="Ink 2583">
                <a:extLst>
                  <a:ext uri="{FF2B5EF4-FFF2-40B4-BE49-F238E27FC236}">
                    <a16:creationId xmlns:a16="http://schemas.microsoft.com/office/drawing/2014/main" id="{D6BF5B15-720D-E649-A2A0-10B8125943D2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376156" y="205706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7">
            <p14:nvContentPartPr>
              <p14:cNvPr id="2585" name="Ink 2584">
                <a:extLst>
                  <a:ext uri="{FF2B5EF4-FFF2-40B4-BE49-F238E27FC236}">
                    <a16:creationId xmlns:a16="http://schemas.microsoft.com/office/drawing/2014/main" id="{8FD30A82-72B9-1A47-8472-12D5050B846B}"/>
                  </a:ext>
                </a:extLst>
              </p14:cNvPr>
              <p14:cNvContentPartPr/>
              <p14:nvPr/>
            </p14:nvContentPartPr>
            <p14:xfrm>
              <a:off x="9489210" y="2089823"/>
              <a:ext cx="96120" cy="1440"/>
            </p14:xfrm>
          </p:contentPart>
        </mc:Choice>
        <mc:Fallback xmlns="">
          <p:pic>
            <p:nvPicPr>
              <p:cNvPr id="2585" name="Ink 2584">
                <a:extLst>
                  <a:ext uri="{FF2B5EF4-FFF2-40B4-BE49-F238E27FC236}">
                    <a16:creationId xmlns:a16="http://schemas.microsoft.com/office/drawing/2014/main" id="{8FD30A82-72B9-1A47-8472-12D5050B846B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480210" y="208082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8">
            <p14:nvContentPartPr>
              <p14:cNvPr id="2586" name="Ink 2585">
                <a:extLst>
                  <a:ext uri="{FF2B5EF4-FFF2-40B4-BE49-F238E27FC236}">
                    <a16:creationId xmlns:a16="http://schemas.microsoft.com/office/drawing/2014/main" id="{7FABF15E-C4F5-0D4A-B548-EAB8183DD0D9}"/>
                  </a:ext>
                </a:extLst>
              </p14:cNvPr>
              <p14:cNvContentPartPr/>
              <p14:nvPr/>
            </p14:nvContentPartPr>
            <p14:xfrm>
              <a:off x="9677720" y="2065343"/>
              <a:ext cx="360" cy="360"/>
            </p14:xfrm>
          </p:contentPart>
        </mc:Choice>
        <mc:Fallback xmlns="">
          <p:pic>
            <p:nvPicPr>
              <p:cNvPr id="2586" name="Ink 2585">
                <a:extLst>
                  <a:ext uri="{FF2B5EF4-FFF2-40B4-BE49-F238E27FC236}">
                    <a16:creationId xmlns:a16="http://schemas.microsoft.com/office/drawing/2014/main" id="{7FABF15E-C4F5-0D4A-B548-EAB8183DD0D9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68720" y="20563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9">
            <p14:nvContentPartPr>
              <p14:cNvPr id="2587" name="Ink 2586">
                <a:extLst>
                  <a:ext uri="{FF2B5EF4-FFF2-40B4-BE49-F238E27FC236}">
                    <a16:creationId xmlns:a16="http://schemas.microsoft.com/office/drawing/2014/main" id="{C40D56BC-8531-3B4C-8C96-8024D9DA7C12}"/>
                  </a:ext>
                </a:extLst>
              </p14:cNvPr>
              <p14:cNvContentPartPr/>
              <p14:nvPr/>
            </p14:nvContentPartPr>
            <p14:xfrm>
              <a:off x="9391520" y="2066063"/>
              <a:ext cx="230400" cy="29520"/>
            </p14:xfrm>
          </p:contentPart>
        </mc:Choice>
        <mc:Fallback xmlns="">
          <p:pic>
            <p:nvPicPr>
              <p:cNvPr id="2587" name="Ink 2586">
                <a:extLst>
                  <a:ext uri="{FF2B5EF4-FFF2-40B4-BE49-F238E27FC236}">
                    <a16:creationId xmlns:a16="http://schemas.microsoft.com/office/drawing/2014/main" id="{C40D56BC-8531-3B4C-8C96-8024D9DA7C12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382506" y="205706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0">
            <p14:nvContentPartPr>
              <p14:cNvPr id="2588" name="Ink 2587">
                <a:extLst>
                  <a:ext uri="{FF2B5EF4-FFF2-40B4-BE49-F238E27FC236}">
                    <a16:creationId xmlns:a16="http://schemas.microsoft.com/office/drawing/2014/main" id="{F1362392-E294-A442-A090-AAB53D21466A}"/>
                  </a:ext>
                </a:extLst>
              </p14:cNvPr>
              <p14:cNvContentPartPr/>
              <p14:nvPr/>
            </p14:nvContentPartPr>
            <p14:xfrm>
              <a:off x="9495560" y="2089823"/>
              <a:ext cx="96120" cy="1440"/>
            </p14:xfrm>
          </p:contentPart>
        </mc:Choice>
        <mc:Fallback xmlns="">
          <p:pic>
            <p:nvPicPr>
              <p:cNvPr id="2588" name="Ink 2587">
                <a:extLst>
                  <a:ext uri="{FF2B5EF4-FFF2-40B4-BE49-F238E27FC236}">
                    <a16:creationId xmlns:a16="http://schemas.microsoft.com/office/drawing/2014/main" id="{F1362392-E294-A442-A090-AAB53D21466A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486560" y="208082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1">
            <p14:nvContentPartPr>
              <p14:cNvPr id="2589" name="Ink 2588">
                <a:extLst>
                  <a:ext uri="{FF2B5EF4-FFF2-40B4-BE49-F238E27FC236}">
                    <a16:creationId xmlns:a16="http://schemas.microsoft.com/office/drawing/2014/main" id="{4833DDFF-0C3E-EA49-B29B-9F36C021963D}"/>
                  </a:ext>
                </a:extLst>
              </p14:cNvPr>
              <p14:cNvContentPartPr/>
              <p14:nvPr/>
            </p14:nvContentPartPr>
            <p14:xfrm>
              <a:off x="9629505" y="2062783"/>
              <a:ext cx="360" cy="360"/>
            </p14:xfrm>
          </p:contentPart>
        </mc:Choice>
        <mc:Fallback xmlns="">
          <p:pic>
            <p:nvPicPr>
              <p:cNvPr id="2589" name="Ink 2588">
                <a:extLst>
                  <a:ext uri="{FF2B5EF4-FFF2-40B4-BE49-F238E27FC236}">
                    <a16:creationId xmlns:a16="http://schemas.microsoft.com/office/drawing/2014/main" id="{4833DDFF-0C3E-EA49-B29B-9F36C021963D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20505" y="20537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2">
            <p14:nvContentPartPr>
              <p14:cNvPr id="2590" name="Ink 2589">
                <a:extLst>
                  <a:ext uri="{FF2B5EF4-FFF2-40B4-BE49-F238E27FC236}">
                    <a16:creationId xmlns:a16="http://schemas.microsoft.com/office/drawing/2014/main" id="{112A5235-850B-074F-A21C-C2932D168D24}"/>
                  </a:ext>
                </a:extLst>
              </p14:cNvPr>
              <p14:cNvContentPartPr/>
              <p14:nvPr/>
            </p14:nvContentPartPr>
            <p14:xfrm>
              <a:off x="9624105" y="2108863"/>
              <a:ext cx="360" cy="360"/>
            </p14:xfrm>
          </p:contentPart>
        </mc:Choice>
        <mc:Fallback xmlns="">
          <p:pic>
            <p:nvPicPr>
              <p:cNvPr id="2590" name="Ink 2589">
                <a:extLst>
                  <a:ext uri="{FF2B5EF4-FFF2-40B4-BE49-F238E27FC236}">
                    <a16:creationId xmlns:a16="http://schemas.microsoft.com/office/drawing/2014/main" id="{112A5235-850B-074F-A21C-C2932D168D24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15105" y="209986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3">
            <p14:nvContentPartPr>
              <p14:cNvPr id="2591" name="Ink 2590">
                <a:extLst>
                  <a:ext uri="{FF2B5EF4-FFF2-40B4-BE49-F238E27FC236}">
                    <a16:creationId xmlns:a16="http://schemas.microsoft.com/office/drawing/2014/main" id="{52C78801-C75D-CB42-91D0-E09778AA3E78}"/>
                  </a:ext>
                </a:extLst>
              </p14:cNvPr>
              <p14:cNvContentPartPr/>
              <p14:nvPr/>
            </p14:nvContentPartPr>
            <p14:xfrm>
              <a:off x="9623745" y="2014543"/>
              <a:ext cx="360" cy="360"/>
            </p14:xfrm>
          </p:contentPart>
        </mc:Choice>
        <mc:Fallback xmlns="">
          <p:pic>
            <p:nvPicPr>
              <p:cNvPr id="2591" name="Ink 2590">
                <a:extLst>
                  <a:ext uri="{FF2B5EF4-FFF2-40B4-BE49-F238E27FC236}">
                    <a16:creationId xmlns:a16="http://schemas.microsoft.com/office/drawing/2014/main" id="{52C78801-C75D-CB42-91D0-E09778AA3E78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14745" y="20055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4">
            <p14:nvContentPartPr>
              <p14:cNvPr id="2592" name="Ink 2591">
                <a:extLst>
                  <a:ext uri="{FF2B5EF4-FFF2-40B4-BE49-F238E27FC236}">
                    <a16:creationId xmlns:a16="http://schemas.microsoft.com/office/drawing/2014/main" id="{B30BF76D-DFCC-8549-9E95-C8B9FD8FBB18}"/>
                  </a:ext>
                </a:extLst>
              </p14:cNvPr>
              <p14:cNvContentPartPr/>
              <p14:nvPr/>
            </p14:nvContentPartPr>
            <p14:xfrm>
              <a:off x="9337545" y="2015263"/>
              <a:ext cx="230400" cy="29520"/>
            </p14:xfrm>
          </p:contentPart>
        </mc:Choice>
        <mc:Fallback xmlns="">
          <p:pic>
            <p:nvPicPr>
              <p:cNvPr id="2592" name="Ink 2591">
                <a:extLst>
                  <a:ext uri="{FF2B5EF4-FFF2-40B4-BE49-F238E27FC236}">
                    <a16:creationId xmlns:a16="http://schemas.microsoft.com/office/drawing/2014/main" id="{B30BF76D-DFCC-8549-9E95-C8B9FD8FBB18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328531" y="200626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5">
            <p14:nvContentPartPr>
              <p14:cNvPr id="2593" name="Ink 2592">
                <a:extLst>
                  <a:ext uri="{FF2B5EF4-FFF2-40B4-BE49-F238E27FC236}">
                    <a16:creationId xmlns:a16="http://schemas.microsoft.com/office/drawing/2014/main" id="{A94649FA-49B3-9E49-8187-998253CB57BA}"/>
                  </a:ext>
                </a:extLst>
              </p14:cNvPr>
              <p14:cNvContentPartPr/>
              <p14:nvPr/>
            </p14:nvContentPartPr>
            <p14:xfrm>
              <a:off x="9441585" y="2039023"/>
              <a:ext cx="96120" cy="1440"/>
            </p14:xfrm>
          </p:contentPart>
        </mc:Choice>
        <mc:Fallback xmlns="">
          <p:pic>
            <p:nvPicPr>
              <p:cNvPr id="2593" name="Ink 2592">
                <a:extLst>
                  <a:ext uri="{FF2B5EF4-FFF2-40B4-BE49-F238E27FC236}">
                    <a16:creationId xmlns:a16="http://schemas.microsoft.com/office/drawing/2014/main" id="{A94649FA-49B3-9E49-8187-998253CB57BA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432585" y="203002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6">
            <p14:nvContentPartPr>
              <p14:cNvPr id="2594" name="Ink 2593">
                <a:extLst>
                  <a:ext uri="{FF2B5EF4-FFF2-40B4-BE49-F238E27FC236}">
                    <a16:creationId xmlns:a16="http://schemas.microsoft.com/office/drawing/2014/main" id="{CBD23291-BFE7-6844-974B-2A354F8400CB}"/>
                  </a:ext>
                </a:extLst>
              </p14:cNvPr>
              <p14:cNvContentPartPr/>
              <p14:nvPr/>
            </p14:nvContentPartPr>
            <p14:xfrm>
              <a:off x="9667305" y="2027143"/>
              <a:ext cx="251280" cy="41760"/>
            </p14:xfrm>
          </p:contentPart>
        </mc:Choice>
        <mc:Fallback xmlns="">
          <p:pic>
            <p:nvPicPr>
              <p:cNvPr id="2594" name="Ink 2593">
                <a:extLst>
                  <a:ext uri="{FF2B5EF4-FFF2-40B4-BE49-F238E27FC236}">
                    <a16:creationId xmlns:a16="http://schemas.microsoft.com/office/drawing/2014/main" id="{CBD23291-BFE7-6844-974B-2A354F8400CB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9658318" y="2018220"/>
                <a:ext cx="268895" cy="59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7">
            <p14:nvContentPartPr>
              <p14:cNvPr id="2595" name="Ink 2594">
                <a:extLst>
                  <a:ext uri="{FF2B5EF4-FFF2-40B4-BE49-F238E27FC236}">
                    <a16:creationId xmlns:a16="http://schemas.microsoft.com/office/drawing/2014/main" id="{A4FB4453-BA2D-1845-ABEE-2C0CB16421E0}"/>
                  </a:ext>
                </a:extLst>
              </p14:cNvPr>
              <p14:cNvContentPartPr/>
              <p14:nvPr/>
            </p14:nvContentPartPr>
            <p14:xfrm>
              <a:off x="9635855" y="2062783"/>
              <a:ext cx="360" cy="360"/>
            </p14:xfrm>
          </p:contentPart>
        </mc:Choice>
        <mc:Fallback xmlns="">
          <p:pic>
            <p:nvPicPr>
              <p:cNvPr id="2595" name="Ink 2594">
                <a:extLst>
                  <a:ext uri="{FF2B5EF4-FFF2-40B4-BE49-F238E27FC236}">
                    <a16:creationId xmlns:a16="http://schemas.microsoft.com/office/drawing/2014/main" id="{A4FB4453-BA2D-1845-ABEE-2C0CB16421E0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26855" y="20537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8">
            <p14:nvContentPartPr>
              <p14:cNvPr id="2596" name="Ink 2595">
                <a:extLst>
                  <a:ext uri="{FF2B5EF4-FFF2-40B4-BE49-F238E27FC236}">
                    <a16:creationId xmlns:a16="http://schemas.microsoft.com/office/drawing/2014/main" id="{BCC24731-F276-FD4F-A8F3-026CF83FEC88}"/>
                  </a:ext>
                </a:extLst>
              </p14:cNvPr>
              <p14:cNvContentPartPr/>
              <p14:nvPr/>
            </p14:nvContentPartPr>
            <p14:xfrm>
              <a:off x="9630455" y="2108863"/>
              <a:ext cx="360" cy="360"/>
            </p14:xfrm>
          </p:contentPart>
        </mc:Choice>
        <mc:Fallback xmlns="">
          <p:pic>
            <p:nvPicPr>
              <p:cNvPr id="2596" name="Ink 2595">
                <a:extLst>
                  <a:ext uri="{FF2B5EF4-FFF2-40B4-BE49-F238E27FC236}">
                    <a16:creationId xmlns:a16="http://schemas.microsoft.com/office/drawing/2014/main" id="{BCC24731-F276-FD4F-A8F3-026CF83FEC88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21455" y="209986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9">
            <p14:nvContentPartPr>
              <p14:cNvPr id="2597" name="Ink 2596">
                <a:extLst>
                  <a:ext uri="{FF2B5EF4-FFF2-40B4-BE49-F238E27FC236}">
                    <a16:creationId xmlns:a16="http://schemas.microsoft.com/office/drawing/2014/main" id="{350AC461-859A-AC4E-8C87-30D305D28DFE}"/>
                  </a:ext>
                </a:extLst>
              </p14:cNvPr>
              <p14:cNvContentPartPr/>
              <p14:nvPr/>
            </p14:nvContentPartPr>
            <p14:xfrm>
              <a:off x="9630095" y="2014543"/>
              <a:ext cx="360" cy="360"/>
            </p14:xfrm>
          </p:contentPart>
        </mc:Choice>
        <mc:Fallback xmlns="">
          <p:pic>
            <p:nvPicPr>
              <p:cNvPr id="2597" name="Ink 2596">
                <a:extLst>
                  <a:ext uri="{FF2B5EF4-FFF2-40B4-BE49-F238E27FC236}">
                    <a16:creationId xmlns:a16="http://schemas.microsoft.com/office/drawing/2014/main" id="{350AC461-859A-AC4E-8C87-30D305D28DFE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21095" y="20055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0">
            <p14:nvContentPartPr>
              <p14:cNvPr id="2598" name="Ink 2597">
                <a:extLst>
                  <a:ext uri="{FF2B5EF4-FFF2-40B4-BE49-F238E27FC236}">
                    <a16:creationId xmlns:a16="http://schemas.microsoft.com/office/drawing/2014/main" id="{9D027CA0-91E8-F14D-B7B0-D04833A452B8}"/>
                  </a:ext>
                </a:extLst>
              </p14:cNvPr>
              <p14:cNvContentPartPr/>
              <p14:nvPr/>
            </p14:nvContentPartPr>
            <p14:xfrm>
              <a:off x="9343895" y="2015263"/>
              <a:ext cx="230400" cy="29520"/>
            </p14:xfrm>
          </p:contentPart>
        </mc:Choice>
        <mc:Fallback xmlns="">
          <p:pic>
            <p:nvPicPr>
              <p:cNvPr id="2598" name="Ink 2597">
                <a:extLst>
                  <a:ext uri="{FF2B5EF4-FFF2-40B4-BE49-F238E27FC236}">
                    <a16:creationId xmlns:a16="http://schemas.microsoft.com/office/drawing/2014/main" id="{9D027CA0-91E8-F14D-B7B0-D04833A452B8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334881" y="200626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1">
            <p14:nvContentPartPr>
              <p14:cNvPr id="2599" name="Ink 2598">
                <a:extLst>
                  <a:ext uri="{FF2B5EF4-FFF2-40B4-BE49-F238E27FC236}">
                    <a16:creationId xmlns:a16="http://schemas.microsoft.com/office/drawing/2014/main" id="{EE245783-1C23-254D-A3E2-786AD1D680E1}"/>
                  </a:ext>
                </a:extLst>
              </p14:cNvPr>
              <p14:cNvContentPartPr/>
              <p14:nvPr/>
            </p14:nvContentPartPr>
            <p14:xfrm>
              <a:off x="9447935" y="2039023"/>
              <a:ext cx="96120" cy="1440"/>
            </p14:xfrm>
          </p:contentPart>
        </mc:Choice>
        <mc:Fallback xmlns="">
          <p:pic>
            <p:nvPicPr>
              <p:cNvPr id="2599" name="Ink 2598">
                <a:extLst>
                  <a:ext uri="{FF2B5EF4-FFF2-40B4-BE49-F238E27FC236}">
                    <a16:creationId xmlns:a16="http://schemas.microsoft.com/office/drawing/2014/main" id="{EE245783-1C23-254D-A3E2-786AD1D680E1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438935" y="203002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2">
            <p14:nvContentPartPr>
              <p14:cNvPr id="2600" name="Ink 2599">
                <a:extLst>
                  <a:ext uri="{FF2B5EF4-FFF2-40B4-BE49-F238E27FC236}">
                    <a16:creationId xmlns:a16="http://schemas.microsoft.com/office/drawing/2014/main" id="{1AAE2A0A-BD7B-694D-90AA-8DEAE43DACF9}"/>
                  </a:ext>
                </a:extLst>
              </p14:cNvPr>
              <p14:cNvContentPartPr/>
              <p14:nvPr/>
            </p14:nvContentPartPr>
            <p14:xfrm>
              <a:off x="9673655" y="2027143"/>
              <a:ext cx="251280" cy="41760"/>
            </p14:xfrm>
          </p:contentPart>
        </mc:Choice>
        <mc:Fallback xmlns="">
          <p:pic>
            <p:nvPicPr>
              <p:cNvPr id="2600" name="Ink 2599">
                <a:extLst>
                  <a:ext uri="{FF2B5EF4-FFF2-40B4-BE49-F238E27FC236}">
                    <a16:creationId xmlns:a16="http://schemas.microsoft.com/office/drawing/2014/main" id="{1AAE2A0A-BD7B-694D-90AA-8DEAE43DACF9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9664668" y="2018220"/>
                <a:ext cx="268895" cy="59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3">
            <p14:nvContentPartPr>
              <p14:cNvPr id="2601" name="Ink 2600">
                <a:extLst>
                  <a:ext uri="{FF2B5EF4-FFF2-40B4-BE49-F238E27FC236}">
                    <a16:creationId xmlns:a16="http://schemas.microsoft.com/office/drawing/2014/main" id="{403DF4D8-7339-7C49-BB43-BE7D8809D20F}"/>
                  </a:ext>
                </a:extLst>
              </p14:cNvPr>
              <p14:cNvContentPartPr/>
              <p14:nvPr/>
            </p14:nvContentPartPr>
            <p14:xfrm>
              <a:off x="9680895" y="2052643"/>
              <a:ext cx="360" cy="360"/>
            </p14:xfrm>
          </p:contentPart>
        </mc:Choice>
        <mc:Fallback xmlns="">
          <p:pic>
            <p:nvPicPr>
              <p:cNvPr id="2601" name="Ink 2600">
                <a:extLst>
                  <a:ext uri="{FF2B5EF4-FFF2-40B4-BE49-F238E27FC236}">
                    <a16:creationId xmlns:a16="http://schemas.microsoft.com/office/drawing/2014/main" id="{403DF4D8-7339-7C49-BB43-BE7D8809D20F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71895" y="20436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4">
            <p14:nvContentPartPr>
              <p14:cNvPr id="2602" name="Ink 2601">
                <a:extLst>
                  <a:ext uri="{FF2B5EF4-FFF2-40B4-BE49-F238E27FC236}">
                    <a16:creationId xmlns:a16="http://schemas.microsoft.com/office/drawing/2014/main" id="{E8111E16-23F1-F043-8B00-EB4D3DEA2331}"/>
                  </a:ext>
                </a:extLst>
              </p14:cNvPr>
              <p14:cNvContentPartPr/>
              <p14:nvPr/>
            </p14:nvContentPartPr>
            <p14:xfrm>
              <a:off x="9394695" y="2053363"/>
              <a:ext cx="230400" cy="29520"/>
            </p14:xfrm>
          </p:contentPart>
        </mc:Choice>
        <mc:Fallback xmlns="">
          <p:pic>
            <p:nvPicPr>
              <p:cNvPr id="2602" name="Ink 2601">
                <a:extLst>
                  <a:ext uri="{FF2B5EF4-FFF2-40B4-BE49-F238E27FC236}">
                    <a16:creationId xmlns:a16="http://schemas.microsoft.com/office/drawing/2014/main" id="{E8111E16-23F1-F043-8B00-EB4D3DEA2331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385681" y="204436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5">
            <p14:nvContentPartPr>
              <p14:cNvPr id="2603" name="Ink 2602">
                <a:extLst>
                  <a:ext uri="{FF2B5EF4-FFF2-40B4-BE49-F238E27FC236}">
                    <a16:creationId xmlns:a16="http://schemas.microsoft.com/office/drawing/2014/main" id="{066136B4-657E-3A40-92F6-0AD71A684D36}"/>
                  </a:ext>
                </a:extLst>
              </p14:cNvPr>
              <p14:cNvContentPartPr/>
              <p14:nvPr/>
            </p14:nvContentPartPr>
            <p14:xfrm>
              <a:off x="9498735" y="2077123"/>
              <a:ext cx="96120" cy="1440"/>
            </p14:xfrm>
          </p:contentPart>
        </mc:Choice>
        <mc:Fallback xmlns="">
          <p:pic>
            <p:nvPicPr>
              <p:cNvPr id="2603" name="Ink 2602">
                <a:extLst>
                  <a:ext uri="{FF2B5EF4-FFF2-40B4-BE49-F238E27FC236}">
                    <a16:creationId xmlns:a16="http://schemas.microsoft.com/office/drawing/2014/main" id="{066136B4-657E-3A40-92F6-0AD71A684D36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489735" y="206812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6">
            <p14:nvContentPartPr>
              <p14:cNvPr id="2604" name="Ink 2603">
                <a:extLst>
                  <a:ext uri="{FF2B5EF4-FFF2-40B4-BE49-F238E27FC236}">
                    <a16:creationId xmlns:a16="http://schemas.microsoft.com/office/drawing/2014/main" id="{21F4A247-9042-3B43-8B23-42D18F87F382}"/>
                  </a:ext>
                </a:extLst>
              </p14:cNvPr>
              <p14:cNvContentPartPr/>
              <p14:nvPr/>
            </p14:nvContentPartPr>
            <p14:xfrm>
              <a:off x="9687245" y="2052643"/>
              <a:ext cx="360" cy="360"/>
            </p14:xfrm>
          </p:contentPart>
        </mc:Choice>
        <mc:Fallback xmlns="">
          <p:pic>
            <p:nvPicPr>
              <p:cNvPr id="2604" name="Ink 2603">
                <a:extLst>
                  <a:ext uri="{FF2B5EF4-FFF2-40B4-BE49-F238E27FC236}">
                    <a16:creationId xmlns:a16="http://schemas.microsoft.com/office/drawing/2014/main" id="{21F4A247-9042-3B43-8B23-42D18F87F382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678245" y="20436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7">
            <p14:nvContentPartPr>
              <p14:cNvPr id="2605" name="Ink 2604">
                <a:extLst>
                  <a:ext uri="{FF2B5EF4-FFF2-40B4-BE49-F238E27FC236}">
                    <a16:creationId xmlns:a16="http://schemas.microsoft.com/office/drawing/2014/main" id="{1800F3A7-1C97-7840-A0B3-32002E7F2CA2}"/>
                  </a:ext>
                </a:extLst>
              </p14:cNvPr>
              <p14:cNvContentPartPr/>
              <p14:nvPr/>
            </p14:nvContentPartPr>
            <p14:xfrm>
              <a:off x="9401045" y="2053363"/>
              <a:ext cx="230400" cy="29520"/>
            </p14:xfrm>
          </p:contentPart>
        </mc:Choice>
        <mc:Fallback xmlns="">
          <p:pic>
            <p:nvPicPr>
              <p:cNvPr id="2605" name="Ink 2604">
                <a:extLst>
                  <a:ext uri="{FF2B5EF4-FFF2-40B4-BE49-F238E27FC236}">
                    <a16:creationId xmlns:a16="http://schemas.microsoft.com/office/drawing/2014/main" id="{1800F3A7-1C97-7840-A0B3-32002E7F2CA2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392031" y="2044363"/>
                <a:ext cx="248068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8">
            <p14:nvContentPartPr>
              <p14:cNvPr id="2606" name="Ink 2605">
                <a:extLst>
                  <a:ext uri="{FF2B5EF4-FFF2-40B4-BE49-F238E27FC236}">
                    <a16:creationId xmlns:a16="http://schemas.microsoft.com/office/drawing/2014/main" id="{7FCB87B5-E0EB-A348-A779-725A21678F05}"/>
                  </a:ext>
                </a:extLst>
              </p14:cNvPr>
              <p14:cNvContentPartPr/>
              <p14:nvPr/>
            </p14:nvContentPartPr>
            <p14:xfrm>
              <a:off x="9505085" y="2077123"/>
              <a:ext cx="96120" cy="1440"/>
            </p14:xfrm>
          </p:contentPart>
        </mc:Choice>
        <mc:Fallback xmlns="">
          <p:pic>
            <p:nvPicPr>
              <p:cNvPr id="2606" name="Ink 2605">
                <a:extLst>
                  <a:ext uri="{FF2B5EF4-FFF2-40B4-BE49-F238E27FC236}">
                    <a16:creationId xmlns:a16="http://schemas.microsoft.com/office/drawing/2014/main" id="{7FCB87B5-E0EB-A348-A779-725A21678F05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496085" y="2068123"/>
                <a:ext cx="11376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9">
            <p14:nvContentPartPr>
              <p14:cNvPr id="2607" name="Ink 2606">
                <a:extLst>
                  <a:ext uri="{FF2B5EF4-FFF2-40B4-BE49-F238E27FC236}">
                    <a16:creationId xmlns:a16="http://schemas.microsoft.com/office/drawing/2014/main" id="{0182D6B5-A3FE-9443-9E10-E4CF9C519683}"/>
                  </a:ext>
                </a:extLst>
              </p14:cNvPr>
              <p14:cNvContentPartPr/>
              <p14:nvPr/>
            </p14:nvContentPartPr>
            <p14:xfrm>
              <a:off x="9318355" y="2069133"/>
              <a:ext cx="360" cy="360"/>
            </p14:xfrm>
          </p:contentPart>
        </mc:Choice>
        <mc:Fallback xmlns="">
          <p:pic>
            <p:nvPicPr>
              <p:cNvPr id="2607" name="Ink 2606">
                <a:extLst>
                  <a:ext uri="{FF2B5EF4-FFF2-40B4-BE49-F238E27FC236}">
                    <a16:creationId xmlns:a16="http://schemas.microsoft.com/office/drawing/2014/main" id="{0182D6B5-A3FE-9443-9E10-E4CF9C519683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309355" y="206013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0">
            <p14:nvContentPartPr>
              <p14:cNvPr id="2608" name="Ink 2607">
                <a:extLst>
                  <a:ext uri="{FF2B5EF4-FFF2-40B4-BE49-F238E27FC236}">
                    <a16:creationId xmlns:a16="http://schemas.microsoft.com/office/drawing/2014/main" id="{8A010B95-CF02-B547-9574-FE9DF3FE3DB0}"/>
                  </a:ext>
                </a:extLst>
              </p14:cNvPr>
              <p14:cNvContentPartPr/>
              <p14:nvPr/>
            </p14:nvContentPartPr>
            <p14:xfrm>
              <a:off x="9382805" y="2016788"/>
              <a:ext cx="360" cy="360"/>
            </p14:xfrm>
          </p:contentPart>
        </mc:Choice>
        <mc:Fallback xmlns="">
          <p:pic>
            <p:nvPicPr>
              <p:cNvPr id="2608" name="Ink 2607">
                <a:extLst>
                  <a:ext uri="{FF2B5EF4-FFF2-40B4-BE49-F238E27FC236}">
                    <a16:creationId xmlns:a16="http://schemas.microsoft.com/office/drawing/2014/main" id="{8A010B95-CF02-B547-9574-FE9DF3FE3DB0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373805" y="20077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1">
            <p14:nvContentPartPr>
              <p14:cNvPr id="2609" name="Ink 2608">
                <a:extLst>
                  <a:ext uri="{FF2B5EF4-FFF2-40B4-BE49-F238E27FC236}">
                    <a16:creationId xmlns:a16="http://schemas.microsoft.com/office/drawing/2014/main" id="{C756C782-3005-3249-BE97-C056373A8E43}"/>
                  </a:ext>
                </a:extLst>
              </p14:cNvPr>
              <p14:cNvContentPartPr/>
              <p14:nvPr/>
            </p14:nvContentPartPr>
            <p14:xfrm>
              <a:off x="9312595" y="2020893"/>
              <a:ext cx="360" cy="360"/>
            </p14:xfrm>
          </p:contentPart>
        </mc:Choice>
        <mc:Fallback xmlns="">
          <p:pic>
            <p:nvPicPr>
              <p:cNvPr id="2609" name="Ink 2608">
                <a:extLst>
                  <a:ext uri="{FF2B5EF4-FFF2-40B4-BE49-F238E27FC236}">
                    <a16:creationId xmlns:a16="http://schemas.microsoft.com/office/drawing/2014/main" id="{C756C782-3005-3249-BE97-C056373A8E43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303595" y="20118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2">
            <p14:nvContentPartPr>
              <p14:cNvPr id="2610" name="Ink 2609">
                <a:extLst>
                  <a:ext uri="{FF2B5EF4-FFF2-40B4-BE49-F238E27FC236}">
                    <a16:creationId xmlns:a16="http://schemas.microsoft.com/office/drawing/2014/main" id="{A62FFAED-AF02-0146-A254-78156E7DA22D}"/>
                  </a:ext>
                </a:extLst>
              </p14:cNvPr>
              <p14:cNvContentPartPr/>
              <p14:nvPr/>
            </p14:nvContentPartPr>
            <p14:xfrm>
              <a:off x="9356155" y="2033493"/>
              <a:ext cx="251280" cy="41760"/>
            </p14:xfrm>
          </p:contentPart>
        </mc:Choice>
        <mc:Fallback xmlns="">
          <p:pic>
            <p:nvPicPr>
              <p:cNvPr id="2610" name="Ink 2609">
                <a:extLst>
                  <a:ext uri="{FF2B5EF4-FFF2-40B4-BE49-F238E27FC236}">
                    <a16:creationId xmlns:a16="http://schemas.microsoft.com/office/drawing/2014/main" id="{A62FFAED-AF02-0146-A254-78156E7DA22D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9347168" y="2024570"/>
                <a:ext cx="268895" cy="59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3">
            <p14:nvContentPartPr>
              <p14:cNvPr id="2611" name="Ink 2610">
                <a:extLst>
                  <a:ext uri="{FF2B5EF4-FFF2-40B4-BE49-F238E27FC236}">
                    <a16:creationId xmlns:a16="http://schemas.microsoft.com/office/drawing/2014/main" id="{E3132A2B-9297-0047-9F99-5F6107BEA24D}"/>
                  </a:ext>
                </a:extLst>
              </p14:cNvPr>
              <p14:cNvContentPartPr/>
              <p14:nvPr/>
            </p14:nvContentPartPr>
            <p14:xfrm>
              <a:off x="9324705" y="2069133"/>
              <a:ext cx="360" cy="360"/>
            </p14:xfrm>
          </p:contentPart>
        </mc:Choice>
        <mc:Fallback xmlns="">
          <p:pic>
            <p:nvPicPr>
              <p:cNvPr id="2611" name="Ink 2610">
                <a:extLst>
                  <a:ext uri="{FF2B5EF4-FFF2-40B4-BE49-F238E27FC236}">
                    <a16:creationId xmlns:a16="http://schemas.microsoft.com/office/drawing/2014/main" id="{E3132A2B-9297-0047-9F99-5F6107BEA24D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315705" y="206013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4">
            <p14:nvContentPartPr>
              <p14:cNvPr id="2612" name="Ink 2611">
                <a:extLst>
                  <a:ext uri="{FF2B5EF4-FFF2-40B4-BE49-F238E27FC236}">
                    <a16:creationId xmlns:a16="http://schemas.microsoft.com/office/drawing/2014/main" id="{C5AF1910-29A8-4443-ABF9-766A3CE7C1D2}"/>
                  </a:ext>
                </a:extLst>
              </p14:cNvPr>
              <p14:cNvContentPartPr/>
              <p14:nvPr/>
            </p14:nvContentPartPr>
            <p14:xfrm>
              <a:off x="9318945" y="2020893"/>
              <a:ext cx="360" cy="360"/>
            </p14:xfrm>
          </p:contentPart>
        </mc:Choice>
        <mc:Fallback xmlns="">
          <p:pic>
            <p:nvPicPr>
              <p:cNvPr id="2612" name="Ink 2611">
                <a:extLst>
                  <a:ext uri="{FF2B5EF4-FFF2-40B4-BE49-F238E27FC236}">
                    <a16:creationId xmlns:a16="http://schemas.microsoft.com/office/drawing/2014/main" id="{C5AF1910-29A8-4443-ABF9-766A3CE7C1D2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309945" y="20118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5">
            <p14:nvContentPartPr>
              <p14:cNvPr id="2613" name="Ink 2612">
                <a:extLst>
                  <a:ext uri="{FF2B5EF4-FFF2-40B4-BE49-F238E27FC236}">
                    <a16:creationId xmlns:a16="http://schemas.microsoft.com/office/drawing/2014/main" id="{98DA77D8-B0E0-4441-8FA9-C57763DB9844}"/>
                  </a:ext>
                </a:extLst>
              </p14:cNvPr>
              <p14:cNvContentPartPr/>
              <p14:nvPr/>
            </p14:nvContentPartPr>
            <p14:xfrm>
              <a:off x="9362505" y="2033493"/>
              <a:ext cx="251280" cy="41760"/>
            </p14:xfrm>
          </p:contentPart>
        </mc:Choice>
        <mc:Fallback xmlns="">
          <p:pic>
            <p:nvPicPr>
              <p:cNvPr id="2613" name="Ink 2612">
                <a:extLst>
                  <a:ext uri="{FF2B5EF4-FFF2-40B4-BE49-F238E27FC236}">
                    <a16:creationId xmlns:a16="http://schemas.microsoft.com/office/drawing/2014/main" id="{98DA77D8-B0E0-4441-8FA9-C57763DB9844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9353518" y="2024570"/>
                <a:ext cx="268895" cy="59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6">
            <p14:nvContentPartPr>
              <p14:cNvPr id="2614" name="Ink 2613">
                <a:extLst>
                  <a:ext uri="{FF2B5EF4-FFF2-40B4-BE49-F238E27FC236}">
                    <a16:creationId xmlns:a16="http://schemas.microsoft.com/office/drawing/2014/main" id="{B59857B4-D790-4F47-A725-58B0AE924C90}"/>
                  </a:ext>
                </a:extLst>
              </p14:cNvPr>
              <p14:cNvContentPartPr/>
              <p14:nvPr/>
            </p14:nvContentPartPr>
            <p14:xfrm>
              <a:off x="9369745" y="2058993"/>
              <a:ext cx="360" cy="360"/>
            </p14:xfrm>
          </p:contentPart>
        </mc:Choice>
        <mc:Fallback xmlns="">
          <p:pic>
            <p:nvPicPr>
              <p:cNvPr id="2614" name="Ink 2613">
                <a:extLst>
                  <a:ext uri="{FF2B5EF4-FFF2-40B4-BE49-F238E27FC236}">
                    <a16:creationId xmlns:a16="http://schemas.microsoft.com/office/drawing/2014/main" id="{B59857B4-D790-4F47-A725-58B0AE924C90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360745" y="20499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7">
            <p14:nvContentPartPr>
              <p14:cNvPr id="2615" name="Ink 2614">
                <a:extLst>
                  <a:ext uri="{FF2B5EF4-FFF2-40B4-BE49-F238E27FC236}">
                    <a16:creationId xmlns:a16="http://schemas.microsoft.com/office/drawing/2014/main" id="{A2FE2C3E-BD53-294C-ACEC-40DF86523A94}"/>
                  </a:ext>
                </a:extLst>
              </p14:cNvPr>
              <p14:cNvContentPartPr/>
              <p14:nvPr/>
            </p14:nvContentPartPr>
            <p14:xfrm>
              <a:off x="9376095" y="2058993"/>
              <a:ext cx="360" cy="360"/>
            </p14:xfrm>
          </p:contentPart>
        </mc:Choice>
        <mc:Fallback xmlns="">
          <p:pic>
            <p:nvPicPr>
              <p:cNvPr id="2615" name="Ink 2614">
                <a:extLst>
                  <a:ext uri="{FF2B5EF4-FFF2-40B4-BE49-F238E27FC236}">
                    <a16:creationId xmlns:a16="http://schemas.microsoft.com/office/drawing/2014/main" id="{A2FE2C3E-BD53-294C-ACEC-40DF86523A94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367095" y="20499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8">
            <p14:nvContentPartPr>
              <p14:cNvPr id="2616" name="Ink 2615">
                <a:extLst>
                  <a:ext uri="{FF2B5EF4-FFF2-40B4-BE49-F238E27FC236}">
                    <a16:creationId xmlns:a16="http://schemas.microsoft.com/office/drawing/2014/main" id="{2D3CF52C-56F2-4141-B8D7-B68FDA1D7E5E}"/>
                  </a:ext>
                </a:extLst>
              </p14:cNvPr>
              <p14:cNvContentPartPr/>
              <p14:nvPr/>
            </p14:nvContentPartPr>
            <p14:xfrm>
              <a:off x="9327880" y="2056433"/>
              <a:ext cx="360" cy="360"/>
            </p14:xfrm>
          </p:contentPart>
        </mc:Choice>
        <mc:Fallback xmlns="">
          <p:pic>
            <p:nvPicPr>
              <p:cNvPr id="2616" name="Ink 2615">
                <a:extLst>
                  <a:ext uri="{FF2B5EF4-FFF2-40B4-BE49-F238E27FC236}">
                    <a16:creationId xmlns:a16="http://schemas.microsoft.com/office/drawing/2014/main" id="{2D3CF52C-56F2-4141-B8D7-B68FDA1D7E5E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318880" y="204743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9">
            <p14:nvContentPartPr>
              <p14:cNvPr id="2617" name="Ink 2616">
                <a:extLst>
                  <a:ext uri="{FF2B5EF4-FFF2-40B4-BE49-F238E27FC236}">
                    <a16:creationId xmlns:a16="http://schemas.microsoft.com/office/drawing/2014/main" id="{BA6D16A9-156D-0243-AD3C-45A5F6071C67}"/>
                  </a:ext>
                </a:extLst>
              </p14:cNvPr>
              <p14:cNvContentPartPr/>
              <p14:nvPr/>
            </p14:nvContentPartPr>
            <p14:xfrm>
              <a:off x="9322120" y="2008193"/>
              <a:ext cx="360" cy="360"/>
            </p14:xfrm>
          </p:contentPart>
        </mc:Choice>
        <mc:Fallback xmlns="">
          <p:pic>
            <p:nvPicPr>
              <p:cNvPr id="2617" name="Ink 2616">
                <a:extLst>
                  <a:ext uri="{FF2B5EF4-FFF2-40B4-BE49-F238E27FC236}">
                    <a16:creationId xmlns:a16="http://schemas.microsoft.com/office/drawing/2014/main" id="{BA6D16A9-156D-0243-AD3C-45A5F6071C67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313120" y="19991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0">
            <p14:nvContentPartPr>
              <p14:cNvPr id="2618" name="Ink 2617">
                <a:extLst>
                  <a:ext uri="{FF2B5EF4-FFF2-40B4-BE49-F238E27FC236}">
                    <a16:creationId xmlns:a16="http://schemas.microsoft.com/office/drawing/2014/main" id="{054EAC53-4540-BB49-9438-BCD649CF9BD0}"/>
                  </a:ext>
                </a:extLst>
              </p14:cNvPr>
              <p14:cNvContentPartPr/>
              <p14:nvPr/>
            </p14:nvContentPartPr>
            <p14:xfrm>
              <a:off x="9365680" y="2020793"/>
              <a:ext cx="251280" cy="41760"/>
            </p14:xfrm>
          </p:contentPart>
        </mc:Choice>
        <mc:Fallback xmlns="">
          <p:pic>
            <p:nvPicPr>
              <p:cNvPr id="2618" name="Ink 2617">
                <a:extLst>
                  <a:ext uri="{FF2B5EF4-FFF2-40B4-BE49-F238E27FC236}">
                    <a16:creationId xmlns:a16="http://schemas.microsoft.com/office/drawing/2014/main" id="{054EAC53-4540-BB49-9438-BCD649CF9BD0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9356693" y="2011870"/>
                <a:ext cx="268895" cy="59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1">
            <p14:nvContentPartPr>
              <p14:cNvPr id="2619" name="Ink 2618">
                <a:extLst>
                  <a:ext uri="{FF2B5EF4-FFF2-40B4-BE49-F238E27FC236}">
                    <a16:creationId xmlns:a16="http://schemas.microsoft.com/office/drawing/2014/main" id="{53AFA8F4-4522-C64E-831F-AEF202AD264A}"/>
                  </a:ext>
                </a:extLst>
              </p14:cNvPr>
              <p14:cNvContentPartPr/>
              <p14:nvPr/>
            </p14:nvContentPartPr>
            <p14:xfrm>
              <a:off x="9334230" y="2056433"/>
              <a:ext cx="360" cy="360"/>
            </p14:xfrm>
          </p:contentPart>
        </mc:Choice>
        <mc:Fallback xmlns="">
          <p:pic>
            <p:nvPicPr>
              <p:cNvPr id="2619" name="Ink 2618">
                <a:extLst>
                  <a:ext uri="{FF2B5EF4-FFF2-40B4-BE49-F238E27FC236}">
                    <a16:creationId xmlns:a16="http://schemas.microsoft.com/office/drawing/2014/main" id="{53AFA8F4-4522-C64E-831F-AEF202AD264A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325230" y="204743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2">
            <p14:nvContentPartPr>
              <p14:cNvPr id="2620" name="Ink 2619">
                <a:extLst>
                  <a:ext uri="{FF2B5EF4-FFF2-40B4-BE49-F238E27FC236}">
                    <a16:creationId xmlns:a16="http://schemas.microsoft.com/office/drawing/2014/main" id="{DA69F6D3-417B-1B43-A01E-BC17F3FA3BDB}"/>
                  </a:ext>
                </a:extLst>
              </p14:cNvPr>
              <p14:cNvContentPartPr/>
              <p14:nvPr/>
            </p14:nvContentPartPr>
            <p14:xfrm>
              <a:off x="9328470" y="2008193"/>
              <a:ext cx="360" cy="360"/>
            </p14:xfrm>
          </p:contentPart>
        </mc:Choice>
        <mc:Fallback xmlns="">
          <p:pic>
            <p:nvPicPr>
              <p:cNvPr id="2620" name="Ink 2619">
                <a:extLst>
                  <a:ext uri="{FF2B5EF4-FFF2-40B4-BE49-F238E27FC236}">
                    <a16:creationId xmlns:a16="http://schemas.microsoft.com/office/drawing/2014/main" id="{DA69F6D3-417B-1B43-A01E-BC17F3FA3BDB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319470" y="19991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3">
            <p14:nvContentPartPr>
              <p14:cNvPr id="2621" name="Ink 2620">
                <a:extLst>
                  <a:ext uri="{FF2B5EF4-FFF2-40B4-BE49-F238E27FC236}">
                    <a16:creationId xmlns:a16="http://schemas.microsoft.com/office/drawing/2014/main" id="{43A5C4A3-8E8E-0B46-99FA-5101EF741C99}"/>
                  </a:ext>
                </a:extLst>
              </p14:cNvPr>
              <p14:cNvContentPartPr/>
              <p14:nvPr/>
            </p14:nvContentPartPr>
            <p14:xfrm>
              <a:off x="9372030" y="2020793"/>
              <a:ext cx="251280" cy="41760"/>
            </p14:xfrm>
          </p:contentPart>
        </mc:Choice>
        <mc:Fallback xmlns="">
          <p:pic>
            <p:nvPicPr>
              <p:cNvPr id="2621" name="Ink 2620">
                <a:extLst>
                  <a:ext uri="{FF2B5EF4-FFF2-40B4-BE49-F238E27FC236}">
                    <a16:creationId xmlns:a16="http://schemas.microsoft.com/office/drawing/2014/main" id="{43A5C4A3-8E8E-0B46-99FA-5101EF741C99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9363043" y="2011870"/>
                <a:ext cx="268895" cy="59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4">
            <p14:nvContentPartPr>
              <p14:cNvPr id="2622" name="Ink 2621">
                <a:extLst>
                  <a:ext uri="{FF2B5EF4-FFF2-40B4-BE49-F238E27FC236}">
                    <a16:creationId xmlns:a16="http://schemas.microsoft.com/office/drawing/2014/main" id="{FBDD44F1-976B-0F47-81D6-46443CBF5753}"/>
                  </a:ext>
                </a:extLst>
              </p14:cNvPr>
              <p14:cNvContentPartPr/>
              <p14:nvPr/>
            </p14:nvContentPartPr>
            <p14:xfrm>
              <a:off x="9379270" y="2046293"/>
              <a:ext cx="360" cy="360"/>
            </p14:xfrm>
          </p:contentPart>
        </mc:Choice>
        <mc:Fallback xmlns="">
          <p:pic>
            <p:nvPicPr>
              <p:cNvPr id="2622" name="Ink 2621">
                <a:extLst>
                  <a:ext uri="{FF2B5EF4-FFF2-40B4-BE49-F238E27FC236}">
                    <a16:creationId xmlns:a16="http://schemas.microsoft.com/office/drawing/2014/main" id="{FBDD44F1-976B-0F47-81D6-46443CBF5753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370270" y="203729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5">
            <p14:nvContentPartPr>
              <p14:cNvPr id="2623" name="Ink 2622">
                <a:extLst>
                  <a:ext uri="{FF2B5EF4-FFF2-40B4-BE49-F238E27FC236}">
                    <a16:creationId xmlns:a16="http://schemas.microsoft.com/office/drawing/2014/main" id="{9981E01B-45B1-FB4B-AB1B-498905BD1A87}"/>
                  </a:ext>
                </a:extLst>
              </p14:cNvPr>
              <p14:cNvContentPartPr/>
              <p14:nvPr/>
            </p14:nvContentPartPr>
            <p14:xfrm>
              <a:off x="9385620" y="2046293"/>
              <a:ext cx="360" cy="360"/>
            </p14:xfrm>
          </p:contentPart>
        </mc:Choice>
        <mc:Fallback xmlns="">
          <p:pic>
            <p:nvPicPr>
              <p:cNvPr id="2623" name="Ink 2622">
                <a:extLst>
                  <a:ext uri="{FF2B5EF4-FFF2-40B4-BE49-F238E27FC236}">
                    <a16:creationId xmlns:a16="http://schemas.microsoft.com/office/drawing/2014/main" id="{9981E01B-45B1-FB4B-AB1B-498905BD1A87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9376620" y="2037293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625" name="Freeform 2624">
            <a:extLst>
              <a:ext uri="{FF2B5EF4-FFF2-40B4-BE49-F238E27FC236}">
                <a16:creationId xmlns:a16="http://schemas.microsoft.com/office/drawing/2014/main" id="{154C9296-C3B5-A64D-A294-009FFD0F8F91}"/>
              </a:ext>
            </a:extLst>
          </p:cNvPr>
          <p:cNvSpPr/>
          <p:nvPr/>
        </p:nvSpPr>
        <p:spPr>
          <a:xfrm>
            <a:off x="1534961" y="2484682"/>
            <a:ext cx="9060451" cy="148532"/>
          </a:xfrm>
          <a:custGeom>
            <a:avLst/>
            <a:gdLst>
              <a:gd name="connsiteX0" fmla="*/ 0 w 9201773"/>
              <a:gd name="connsiteY0" fmla="*/ 112119 h 248242"/>
              <a:gd name="connsiteX1" fmla="*/ 776976 w 9201773"/>
              <a:gd name="connsiteY1" fmla="*/ 106834 h 248242"/>
              <a:gd name="connsiteX2" fmla="*/ 1104680 w 9201773"/>
              <a:gd name="connsiteY2" fmla="*/ 191403 h 248242"/>
              <a:gd name="connsiteX3" fmla="*/ 1892227 w 9201773"/>
              <a:gd name="connsiteY3" fmla="*/ 186117 h 248242"/>
              <a:gd name="connsiteX4" fmla="*/ 2278072 w 9201773"/>
              <a:gd name="connsiteY4" fmla="*/ 69835 h 248242"/>
              <a:gd name="connsiteX5" fmla="*/ 3076190 w 9201773"/>
              <a:gd name="connsiteY5" fmla="*/ 64549 h 248242"/>
              <a:gd name="connsiteX6" fmla="*/ 3747455 w 9201773"/>
              <a:gd name="connsiteY6" fmla="*/ 228402 h 248242"/>
              <a:gd name="connsiteX7" fmla="*/ 4809850 w 9201773"/>
              <a:gd name="connsiteY7" fmla="*/ 223116 h 248242"/>
              <a:gd name="connsiteX8" fmla="*/ 5449402 w 9201773"/>
              <a:gd name="connsiteY8" fmla="*/ 27551 h 248242"/>
              <a:gd name="connsiteX9" fmla="*/ 6490655 w 9201773"/>
              <a:gd name="connsiteY9" fmla="*/ 22265 h 248242"/>
              <a:gd name="connsiteX10" fmla="*/ 7368056 w 9201773"/>
              <a:gd name="connsiteY10" fmla="*/ 223116 h 248242"/>
              <a:gd name="connsiteX11" fmla="*/ 8308884 w 9201773"/>
              <a:gd name="connsiteY11" fmla="*/ 43407 h 248242"/>
              <a:gd name="connsiteX12" fmla="*/ 9138715 w 9201773"/>
              <a:gd name="connsiteY12" fmla="*/ 75121 h 248242"/>
              <a:gd name="connsiteX13" fmla="*/ 9144000 w 9201773"/>
              <a:gd name="connsiteY13" fmla="*/ 75121 h 248242"/>
              <a:gd name="connsiteX14" fmla="*/ 9144000 w 9201773"/>
              <a:gd name="connsiteY14" fmla="*/ 59264 h 248242"/>
              <a:gd name="connsiteX15" fmla="*/ 9128144 w 9201773"/>
              <a:gd name="connsiteY15" fmla="*/ 64549 h 24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201773" h="248242">
                <a:moveTo>
                  <a:pt x="0" y="112119"/>
                </a:moveTo>
                <a:cubicBezTo>
                  <a:pt x="296431" y="102869"/>
                  <a:pt x="592863" y="93620"/>
                  <a:pt x="776976" y="106834"/>
                </a:cubicBezTo>
                <a:cubicBezTo>
                  <a:pt x="961089" y="120048"/>
                  <a:pt x="918805" y="178189"/>
                  <a:pt x="1104680" y="191403"/>
                </a:cubicBezTo>
                <a:cubicBezTo>
                  <a:pt x="1290555" y="204617"/>
                  <a:pt x="1696662" y="206378"/>
                  <a:pt x="1892227" y="186117"/>
                </a:cubicBezTo>
                <a:cubicBezTo>
                  <a:pt x="2087792" y="165856"/>
                  <a:pt x="2080745" y="90096"/>
                  <a:pt x="2278072" y="69835"/>
                </a:cubicBezTo>
                <a:cubicBezTo>
                  <a:pt x="2475399" y="49574"/>
                  <a:pt x="2831293" y="38121"/>
                  <a:pt x="3076190" y="64549"/>
                </a:cubicBezTo>
                <a:cubicBezTo>
                  <a:pt x="3321087" y="90977"/>
                  <a:pt x="3458512" y="201974"/>
                  <a:pt x="3747455" y="228402"/>
                </a:cubicBezTo>
                <a:cubicBezTo>
                  <a:pt x="4036398" y="254830"/>
                  <a:pt x="4526192" y="256591"/>
                  <a:pt x="4809850" y="223116"/>
                </a:cubicBezTo>
                <a:cubicBezTo>
                  <a:pt x="5093508" y="189641"/>
                  <a:pt x="5169268" y="61026"/>
                  <a:pt x="5449402" y="27551"/>
                </a:cubicBezTo>
                <a:cubicBezTo>
                  <a:pt x="5729536" y="-5924"/>
                  <a:pt x="6170879" y="-10329"/>
                  <a:pt x="6490655" y="22265"/>
                </a:cubicBezTo>
                <a:cubicBezTo>
                  <a:pt x="6810431" y="54859"/>
                  <a:pt x="7065018" y="219592"/>
                  <a:pt x="7368056" y="223116"/>
                </a:cubicBezTo>
                <a:cubicBezTo>
                  <a:pt x="7671094" y="226640"/>
                  <a:pt x="8013774" y="68073"/>
                  <a:pt x="8308884" y="43407"/>
                </a:cubicBezTo>
                <a:cubicBezTo>
                  <a:pt x="8603994" y="18741"/>
                  <a:pt x="8999529" y="69835"/>
                  <a:pt x="9138715" y="75121"/>
                </a:cubicBezTo>
                <a:cubicBezTo>
                  <a:pt x="9277901" y="80407"/>
                  <a:pt x="9143119" y="77764"/>
                  <a:pt x="9144000" y="75121"/>
                </a:cubicBezTo>
                <a:cubicBezTo>
                  <a:pt x="9144881" y="72478"/>
                  <a:pt x="9146643" y="61026"/>
                  <a:pt x="9144000" y="59264"/>
                </a:cubicBezTo>
                <a:cubicBezTo>
                  <a:pt x="9141357" y="57502"/>
                  <a:pt x="9134750" y="61025"/>
                  <a:pt x="9128144" y="64549"/>
                </a:cubicBezTo>
              </a:path>
            </a:pathLst>
          </a:custGeom>
          <a:noFill/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3B438B-F195-C341-A192-8BB2F2BEA0BF}"/>
              </a:ext>
            </a:extLst>
          </p:cNvPr>
          <p:cNvSpPr txBox="1"/>
          <p:nvPr/>
        </p:nvSpPr>
        <p:spPr>
          <a:xfrm>
            <a:off x="5549900" y="2209801"/>
            <a:ext cx="580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BIF</a:t>
            </a:r>
          </a:p>
        </p:txBody>
      </p:sp>
    </p:spTree>
    <p:extLst>
      <p:ext uri="{BB962C8B-B14F-4D97-AF65-F5344CB8AC3E}">
        <p14:creationId xmlns:p14="http://schemas.microsoft.com/office/powerpoint/2010/main" val="2978473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1535C-4E90-DA44-B1A4-86101454DA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808" y="623976"/>
            <a:ext cx="4199575" cy="6282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89ADCE-098E-4E4B-9022-D2473F84D221}"/>
              </a:ext>
            </a:extLst>
          </p:cNvPr>
          <p:cNvSpPr txBox="1"/>
          <p:nvPr/>
        </p:nvSpPr>
        <p:spPr>
          <a:xfrm>
            <a:off x="1787782" y="77490"/>
            <a:ext cx="9129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B0F0"/>
                </a:solidFill>
              </a:rPr>
              <a:t> THERE WAS NO “WATER PROBLEM” IN THE DEPTHS OF THE HADEAN OCEAN!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8864C3-DF12-C04E-94A2-CCA8C4A112A1}"/>
              </a:ext>
            </a:extLst>
          </p:cNvPr>
          <p:cNvSpPr txBox="1"/>
          <p:nvPr/>
        </p:nvSpPr>
        <p:spPr>
          <a:xfrm>
            <a:off x="1878057" y="1473209"/>
            <a:ext cx="3918895" cy="3100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B050"/>
                </a:solidFill>
              </a:rPr>
              <a:t>and see </a:t>
            </a:r>
          </a:p>
          <a:p>
            <a:r>
              <a:rPr lang="en-US" sz="1400" dirty="0">
                <a:solidFill>
                  <a:srgbClr val="00B050"/>
                </a:solidFill>
              </a:rPr>
              <a:t>White, W.A. (1961) Colloid phenomena in the sedimentation of argillaceous rocks. J. </a:t>
            </a:r>
            <a:r>
              <a:rPr lang="en-US" sz="1400" dirty="0" err="1">
                <a:solidFill>
                  <a:srgbClr val="00B050"/>
                </a:solidFill>
              </a:rPr>
              <a:t>Sedim</a:t>
            </a:r>
            <a:r>
              <a:rPr lang="en-US" sz="1400" dirty="0">
                <a:solidFill>
                  <a:srgbClr val="00B050"/>
                </a:solidFill>
              </a:rPr>
              <a:t>. Petrol., 31, 560-570. </a:t>
            </a:r>
          </a:p>
          <a:p>
            <a:endParaRPr lang="en-US" sz="1400" dirty="0"/>
          </a:p>
          <a:p>
            <a:r>
              <a:rPr lang="en-US" sz="1400" dirty="0">
                <a:solidFill>
                  <a:srgbClr val="FF0000"/>
                </a:solidFill>
              </a:rPr>
              <a:t>Tanner, P. W. G. (1998). </a:t>
            </a:r>
            <a:r>
              <a:rPr lang="en-US" sz="1400" dirty="0" err="1">
                <a:solidFill>
                  <a:srgbClr val="FF0000"/>
                </a:solidFill>
              </a:rPr>
              <a:t>Interstratal</a:t>
            </a:r>
            <a:r>
              <a:rPr lang="en-US" sz="1400" dirty="0">
                <a:solidFill>
                  <a:srgbClr val="FF0000"/>
                </a:solidFill>
              </a:rPr>
              <a:t> dewatering origin for polygonal patterns of sand-filled cracks: a case study from late Proterozoic </a:t>
            </a:r>
            <a:r>
              <a:rPr lang="en-US" sz="1400" dirty="0" err="1">
                <a:solidFill>
                  <a:srgbClr val="FF0000"/>
                </a:solidFill>
              </a:rPr>
              <a:t>metasediments</a:t>
            </a:r>
            <a:r>
              <a:rPr lang="en-US" sz="1400" dirty="0">
                <a:solidFill>
                  <a:srgbClr val="FF0000"/>
                </a:solidFill>
              </a:rPr>
              <a:t> of Islay, Scotland. </a:t>
            </a:r>
            <a:r>
              <a:rPr lang="en-US" sz="1400" i="1" dirty="0">
                <a:solidFill>
                  <a:srgbClr val="FF0000"/>
                </a:solidFill>
              </a:rPr>
              <a:t>Sedimentology</a:t>
            </a:r>
            <a:r>
              <a:rPr lang="en-US" sz="1400" dirty="0">
                <a:solidFill>
                  <a:srgbClr val="FF0000"/>
                </a:solidFill>
              </a:rPr>
              <a:t>, </a:t>
            </a:r>
            <a:r>
              <a:rPr lang="en-US" sz="1400" i="1" dirty="0">
                <a:solidFill>
                  <a:srgbClr val="FF0000"/>
                </a:solidFill>
              </a:rPr>
              <a:t>45</a:t>
            </a:r>
            <a:r>
              <a:rPr lang="en-US" sz="1400" dirty="0">
                <a:solidFill>
                  <a:srgbClr val="FF0000"/>
                </a:solidFill>
              </a:rPr>
              <a:t>, 71-89.</a:t>
            </a:r>
          </a:p>
          <a:p>
            <a:endParaRPr lang="en-US" sz="1400" dirty="0"/>
          </a:p>
          <a:p>
            <a:r>
              <a:rPr lang="en-US" sz="1400" dirty="0"/>
              <a:t>McMahon, S., van </a:t>
            </a:r>
            <a:r>
              <a:rPr lang="en-US" sz="1400" dirty="0" err="1"/>
              <a:t>Smeerdijk</a:t>
            </a:r>
            <a:r>
              <a:rPr lang="en-US" sz="1400" dirty="0"/>
              <a:t> Hood, A., &amp; McIlroy, D. (2017). The origin and occurrence of </a:t>
            </a:r>
            <a:r>
              <a:rPr lang="en-US" sz="1400" b="1" u="sng" dirty="0"/>
              <a:t>subaqueous</a:t>
            </a:r>
            <a:r>
              <a:rPr lang="en-US" sz="1400" dirty="0"/>
              <a:t> sedimentary cracks. </a:t>
            </a:r>
            <a:r>
              <a:rPr lang="en-US" sz="1400" i="1" dirty="0"/>
              <a:t>Geological Society, London, Special Publications</a:t>
            </a:r>
            <a:r>
              <a:rPr lang="en-US" sz="1400" dirty="0"/>
              <a:t>, </a:t>
            </a:r>
            <a:r>
              <a:rPr lang="en-US" sz="1400" i="1" dirty="0"/>
              <a:t>448</a:t>
            </a:r>
            <a:r>
              <a:rPr lang="en-US" sz="1400" dirty="0"/>
              <a:t>, 285-309.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75B330-B342-5546-AC22-FF5E67FBCB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578" y="5018031"/>
            <a:ext cx="2401632" cy="17997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1AB5C9-2B75-524F-B3C1-68A5BFB3A571}"/>
              </a:ext>
            </a:extLst>
          </p:cNvPr>
          <p:cNvSpPr txBox="1"/>
          <p:nvPr/>
        </p:nvSpPr>
        <p:spPr>
          <a:xfrm>
            <a:off x="1797738" y="5626181"/>
            <a:ext cx="11128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Cf.</a:t>
            </a:r>
          </a:p>
          <a:p>
            <a:r>
              <a:rPr lang="en-US" dirty="0">
                <a:solidFill>
                  <a:srgbClr val="00B0F0"/>
                </a:solidFill>
              </a:rPr>
              <a:t>septarian </a:t>
            </a:r>
          </a:p>
          <a:p>
            <a:r>
              <a:rPr lang="en-US" dirty="0">
                <a:solidFill>
                  <a:srgbClr val="00B0F0"/>
                </a:solidFill>
              </a:rPr>
              <a:t>nodule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6CD109-D498-B941-B5FA-0F446678970F}"/>
              </a:ext>
            </a:extLst>
          </p:cNvPr>
          <p:cNvSpPr txBox="1"/>
          <p:nvPr/>
        </p:nvSpPr>
        <p:spPr>
          <a:xfrm>
            <a:off x="1615441" y="584201"/>
            <a:ext cx="4693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e.g., Amorphous silica to chert and, </a:t>
            </a:r>
          </a:p>
          <a:p>
            <a:r>
              <a:rPr lang="en-US" sz="1600" b="1" dirty="0"/>
              <a:t>Dewatering cracks in the Marine Dalradian (late Proterozoic), Islay, W Scotland. Tanner 1998</a:t>
            </a:r>
          </a:p>
        </p:txBody>
      </p:sp>
    </p:spTree>
    <p:extLst>
      <p:ext uri="{BB962C8B-B14F-4D97-AF65-F5344CB8AC3E}">
        <p14:creationId xmlns:p14="http://schemas.microsoft.com/office/powerpoint/2010/main" val="2696200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89ADCE-098E-4E4B-9022-D2473F84D221}"/>
              </a:ext>
            </a:extLst>
          </p:cNvPr>
          <p:cNvSpPr txBox="1"/>
          <p:nvPr/>
        </p:nvSpPr>
        <p:spPr>
          <a:xfrm>
            <a:off x="1787782" y="77490"/>
            <a:ext cx="9129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B0F0"/>
                </a:solidFill>
              </a:rPr>
              <a:t> THERE WAS NO “WATER PROBLEM” IN THE DEPTHS OF THE HADEAN OCEAN!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79E08A-DABC-914D-84B3-00251294E0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154" y="388087"/>
            <a:ext cx="4619846" cy="45169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5FD00A-EFD8-D948-9A7B-A7573688A4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949494"/>
            <a:ext cx="9144000" cy="19085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8E6DAD-8732-C044-BBF9-03F13D4FDEA3}"/>
              </a:ext>
            </a:extLst>
          </p:cNvPr>
          <p:cNvSpPr txBox="1"/>
          <p:nvPr/>
        </p:nvSpPr>
        <p:spPr>
          <a:xfrm>
            <a:off x="2082894" y="3260374"/>
            <a:ext cx="3356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Elliston, J. 2018 Hydration of Silica and Its Role in the Formation of Quartz Veins – Part 1. </a:t>
            </a:r>
            <a:r>
              <a:rPr lang="en-US" sz="1600" i="1" dirty="0"/>
              <a:t>Substantia </a:t>
            </a:r>
            <a:r>
              <a:rPr lang="en-US" sz="1600" dirty="0"/>
              <a:t>2, 43-71.</a:t>
            </a:r>
          </a:p>
          <a:p>
            <a:endParaRPr lang="en-US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523015-3410-BC45-AB69-4F8660C6FE4C}"/>
              </a:ext>
            </a:extLst>
          </p:cNvPr>
          <p:cNvSpPr/>
          <p:nvPr/>
        </p:nvSpPr>
        <p:spPr>
          <a:xfrm>
            <a:off x="1780358" y="896165"/>
            <a:ext cx="408428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e.g.,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Synerectic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aging of silica gel 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sym typeface="Wingdings" pitchFamily="2" charset="2"/>
              </a:rPr>
              <a:t> ~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FeOOH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Liesegang rings</a:t>
            </a:r>
          </a:p>
        </p:txBody>
      </p:sp>
    </p:spTree>
    <p:extLst>
      <p:ext uri="{BB962C8B-B14F-4D97-AF65-F5344CB8AC3E}">
        <p14:creationId xmlns:p14="http://schemas.microsoft.com/office/powerpoint/2010/main" val="2727074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5B9C665-8A7B-D347-8B49-2F4669C3A5D7}"/>
              </a:ext>
            </a:extLst>
          </p:cNvPr>
          <p:cNvSpPr txBox="1"/>
          <p:nvPr/>
        </p:nvSpPr>
        <p:spPr>
          <a:xfrm>
            <a:off x="8439150" y="-704851"/>
            <a:ext cx="4860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NOx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3BD90330-F639-0841-9019-B786AF036AB2}"/>
              </a:ext>
            </a:extLst>
          </p:cNvPr>
          <p:cNvCxnSpPr>
            <a:cxnSpLocks/>
          </p:cNvCxnSpPr>
          <p:nvPr/>
        </p:nvCxnSpPr>
        <p:spPr>
          <a:xfrm>
            <a:off x="1573152" y="1"/>
            <a:ext cx="0" cy="67569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id="{BBDA8A41-5646-2840-A449-77F69D983631}"/>
              </a:ext>
            </a:extLst>
          </p:cNvPr>
          <p:cNvSpPr/>
          <p:nvPr/>
        </p:nvSpPr>
        <p:spPr>
          <a:xfrm>
            <a:off x="1514355" y="17257"/>
            <a:ext cx="9314673" cy="72461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Cloud 115">
            <a:extLst>
              <a:ext uri="{FF2B5EF4-FFF2-40B4-BE49-F238E27FC236}">
                <a16:creationId xmlns:a16="http://schemas.microsoft.com/office/drawing/2014/main" id="{9B5CE06D-79E7-0647-88DD-1B821B80AE7E}"/>
              </a:ext>
            </a:extLst>
          </p:cNvPr>
          <p:cNvSpPr/>
          <p:nvPr/>
        </p:nvSpPr>
        <p:spPr>
          <a:xfrm>
            <a:off x="5489279" y="205163"/>
            <a:ext cx="3398807" cy="11214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loud 116">
            <a:extLst>
              <a:ext uri="{FF2B5EF4-FFF2-40B4-BE49-F238E27FC236}">
                <a16:creationId xmlns:a16="http://schemas.microsoft.com/office/drawing/2014/main" id="{96F53B37-0C34-484F-8FAB-1F60161061D7}"/>
              </a:ext>
            </a:extLst>
          </p:cNvPr>
          <p:cNvSpPr/>
          <p:nvPr/>
        </p:nvSpPr>
        <p:spPr>
          <a:xfrm rot="10800000">
            <a:off x="1647648" y="193659"/>
            <a:ext cx="2702944" cy="13227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loud 135">
            <a:extLst>
              <a:ext uri="{FF2B5EF4-FFF2-40B4-BE49-F238E27FC236}">
                <a16:creationId xmlns:a16="http://schemas.microsoft.com/office/drawing/2014/main" id="{A674335D-49BB-B849-BDA7-FA6B2BC6CC5F}"/>
              </a:ext>
            </a:extLst>
          </p:cNvPr>
          <p:cNvSpPr/>
          <p:nvPr/>
        </p:nvSpPr>
        <p:spPr>
          <a:xfrm>
            <a:off x="9069239" y="236793"/>
            <a:ext cx="1498123" cy="45719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338B6BE-E6A0-1C47-B610-CB8261158EB9}"/>
              </a:ext>
            </a:extLst>
          </p:cNvPr>
          <p:cNvSpPr/>
          <p:nvPr/>
        </p:nvSpPr>
        <p:spPr>
          <a:xfrm>
            <a:off x="1537505" y="706056"/>
            <a:ext cx="9334948" cy="7407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Trapezoid 138">
            <a:extLst>
              <a:ext uri="{FF2B5EF4-FFF2-40B4-BE49-F238E27FC236}">
                <a16:creationId xmlns:a16="http://schemas.microsoft.com/office/drawing/2014/main" id="{F4242251-BA4E-6149-A9C3-54A7449B0651}"/>
              </a:ext>
            </a:extLst>
          </p:cNvPr>
          <p:cNvSpPr/>
          <p:nvPr/>
        </p:nvSpPr>
        <p:spPr>
          <a:xfrm>
            <a:off x="5428892" y="1130061"/>
            <a:ext cx="189781" cy="172529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34DA65D-A368-F14A-9462-1940BCEE5779}"/>
              </a:ext>
            </a:extLst>
          </p:cNvPr>
          <p:cNvSpPr/>
          <p:nvPr/>
        </p:nvSpPr>
        <p:spPr>
          <a:xfrm>
            <a:off x="1573964" y="1337094"/>
            <a:ext cx="9271837" cy="655608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EC15347C-E50B-9D47-8FCD-B8EF711380A8}"/>
              </a:ext>
            </a:extLst>
          </p:cNvPr>
          <p:cNvSpPr/>
          <p:nvPr/>
        </p:nvSpPr>
        <p:spPr>
          <a:xfrm>
            <a:off x="1559340" y="1981200"/>
            <a:ext cx="9293541" cy="17399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6C33651D-88E5-DD48-AA17-0005276825FE}"/>
              </a:ext>
            </a:extLst>
          </p:cNvPr>
          <p:cNvCxnSpPr>
            <a:cxnSpLocks/>
          </p:cNvCxnSpPr>
          <p:nvPr/>
        </p:nvCxnSpPr>
        <p:spPr>
          <a:xfrm flipH="1">
            <a:off x="1511301" y="3251735"/>
            <a:ext cx="9355399" cy="0"/>
          </a:xfrm>
          <a:prstGeom prst="line">
            <a:avLst/>
          </a:prstGeom>
          <a:ln w="381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A3F7C0C2-C36B-F747-B5DA-D39EE4F33DA5}"/>
              </a:ext>
            </a:extLst>
          </p:cNvPr>
          <p:cNvSpPr/>
          <p:nvPr/>
        </p:nvSpPr>
        <p:spPr>
          <a:xfrm>
            <a:off x="1543709" y="3703900"/>
            <a:ext cx="9336614" cy="2536114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FFC880FC-8AD4-9A46-B5B0-F80AA3BCD7B3}"/>
              </a:ext>
            </a:extLst>
          </p:cNvPr>
          <p:cNvSpPr/>
          <p:nvPr/>
        </p:nvSpPr>
        <p:spPr>
          <a:xfrm>
            <a:off x="1525930" y="6238580"/>
            <a:ext cx="9317476" cy="606721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FB9D1033-FEC3-8A4C-958E-B576D7B1BFE3}"/>
              </a:ext>
            </a:extLst>
          </p:cNvPr>
          <p:cNvCxnSpPr>
            <a:cxnSpLocks/>
          </p:cNvCxnSpPr>
          <p:nvPr/>
        </p:nvCxnSpPr>
        <p:spPr>
          <a:xfrm flipH="1">
            <a:off x="1536701" y="1336308"/>
            <a:ext cx="93091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59B92C00-797A-6543-B6D0-AFE65F4087CE}"/>
              </a:ext>
            </a:extLst>
          </p:cNvPr>
          <p:cNvCxnSpPr>
            <a:cxnSpLocks/>
          </p:cNvCxnSpPr>
          <p:nvPr/>
        </p:nvCxnSpPr>
        <p:spPr>
          <a:xfrm flipV="1">
            <a:off x="10412982" y="1278869"/>
            <a:ext cx="0" cy="3176591"/>
          </a:xfrm>
          <a:prstGeom prst="straightConnector1">
            <a:avLst/>
          </a:prstGeom>
          <a:ln w="28575">
            <a:solidFill>
              <a:srgbClr val="4BE7E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AA4D58D9-7DA8-6C45-B3DE-7ED60B4A0EDF}"/>
              </a:ext>
            </a:extLst>
          </p:cNvPr>
          <p:cNvCxnSpPr>
            <a:cxnSpLocks/>
          </p:cNvCxnSpPr>
          <p:nvPr/>
        </p:nvCxnSpPr>
        <p:spPr>
          <a:xfrm flipV="1">
            <a:off x="4525993" y="2047876"/>
            <a:ext cx="0" cy="1114425"/>
          </a:xfrm>
          <a:prstGeom prst="straightConnector1">
            <a:avLst/>
          </a:prstGeom>
          <a:ln w="28575">
            <a:solidFill>
              <a:srgbClr val="4BE7E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D8883540-3B0F-B04A-B849-41976E1F9AFB}"/>
              </a:ext>
            </a:extLst>
          </p:cNvPr>
          <p:cNvCxnSpPr>
            <a:cxnSpLocks/>
          </p:cNvCxnSpPr>
          <p:nvPr/>
        </p:nvCxnSpPr>
        <p:spPr>
          <a:xfrm flipV="1">
            <a:off x="3674134" y="1265688"/>
            <a:ext cx="0" cy="2988812"/>
          </a:xfrm>
          <a:prstGeom prst="straightConnector1">
            <a:avLst/>
          </a:prstGeom>
          <a:ln w="28575">
            <a:solidFill>
              <a:srgbClr val="4BE7E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7B112EBB-CE50-054D-8A29-2CC6D8B8AC51}"/>
              </a:ext>
            </a:extLst>
          </p:cNvPr>
          <p:cNvCxnSpPr>
            <a:cxnSpLocks/>
          </p:cNvCxnSpPr>
          <p:nvPr/>
        </p:nvCxnSpPr>
        <p:spPr>
          <a:xfrm flipV="1">
            <a:off x="4523118" y="1351651"/>
            <a:ext cx="0" cy="646982"/>
          </a:xfrm>
          <a:prstGeom prst="straightConnector1">
            <a:avLst/>
          </a:prstGeom>
          <a:ln w="28575">
            <a:solidFill>
              <a:srgbClr val="7030A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98E88A40-F7EE-7042-BD16-0EF1FAD744DC}"/>
              </a:ext>
            </a:extLst>
          </p:cNvPr>
          <p:cNvCxnSpPr>
            <a:cxnSpLocks/>
          </p:cNvCxnSpPr>
          <p:nvPr/>
        </p:nvCxnSpPr>
        <p:spPr>
          <a:xfrm flipV="1">
            <a:off x="2913093" y="2014988"/>
            <a:ext cx="0" cy="1045712"/>
          </a:xfrm>
          <a:prstGeom prst="straightConnector1">
            <a:avLst/>
          </a:prstGeom>
          <a:ln w="28575">
            <a:solidFill>
              <a:srgbClr val="4BE7E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85242634-D328-6242-8E08-74838435C4EA}"/>
              </a:ext>
            </a:extLst>
          </p:cNvPr>
          <p:cNvCxnSpPr>
            <a:cxnSpLocks/>
          </p:cNvCxnSpPr>
          <p:nvPr/>
        </p:nvCxnSpPr>
        <p:spPr>
          <a:xfrm flipV="1">
            <a:off x="2910218" y="1342126"/>
            <a:ext cx="0" cy="646982"/>
          </a:xfrm>
          <a:prstGeom prst="straightConnector1">
            <a:avLst/>
          </a:prstGeom>
          <a:ln w="28575">
            <a:solidFill>
              <a:srgbClr val="7030A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C2F012B0-A7ED-7F46-ADF7-EACED4473093}"/>
              </a:ext>
            </a:extLst>
          </p:cNvPr>
          <p:cNvCxnSpPr>
            <a:cxnSpLocks/>
          </p:cNvCxnSpPr>
          <p:nvPr/>
        </p:nvCxnSpPr>
        <p:spPr>
          <a:xfrm flipV="1">
            <a:off x="5808693" y="2040388"/>
            <a:ext cx="0" cy="2201412"/>
          </a:xfrm>
          <a:prstGeom prst="straightConnector1">
            <a:avLst/>
          </a:prstGeom>
          <a:ln w="28575">
            <a:solidFill>
              <a:srgbClr val="4BE7E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484ED938-5556-C44A-99B8-681C2953108C}"/>
              </a:ext>
            </a:extLst>
          </p:cNvPr>
          <p:cNvCxnSpPr>
            <a:cxnSpLocks/>
          </p:cNvCxnSpPr>
          <p:nvPr/>
        </p:nvCxnSpPr>
        <p:spPr>
          <a:xfrm flipV="1">
            <a:off x="5805818" y="1367526"/>
            <a:ext cx="0" cy="646982"/>
          </a:xfrm>
          <a:prstGeom prst="straightConnector1">
            <a:avLst/>
          </a:prstGeom>
          <a:ln w="28575">
            <a:solidFill>
              <a:srgbClr val="7030A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Curved Up Arrow 185">
            <a:extLst>
              <a:ext uri="{FF2B5EF4-FFF2-40B4-BE49-F238E27FC236}">
                <a16:creationId xmlns:a16="http://schemas.microsoft.com/office/drawing/2014/main" id="{0C1292AC-D618-8C41-AEC7-581B656F359D}"/>
              </a:ext>
            </a:extLst>
          </p:cNvPr>
          <p:cNvSpPr/>
          <p:nvPr/>
        </p:nvSpPr>
        <p:spPr>
          <a:xfrm>
            <a:off x="4800600" y="1384300"/>
            <a:ext cx="787400" cy="419100"/>
          </a:xfrm>
          <a:prstGeom prst="curved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7" name="Curved Up Arrow 186">
            <a:extLst>
              <a:ext uri="{FF2B5EF4-FFF2-40B4-BE49-F238E27FC236}">
                <a16:creationId xmlns:a16="http://schemas.microsoft.com/office/drawing/2014/main" id="{25D90811-4236-9446-B0E9-D3F2708B05F0}"/>
              </a:ext>
            </a:extLst>
          </p:cNvPr>
          <p:cNvSpPr/>
          <p:nvPr/>
        </p:nvSpPr>
        <p:spPr>
          <a:xfrm flipH="1">
            <a:off x="5448300" y="1371600"/>
            <a:ext cx="787400" cy="419100"/>
          </a:xfrm>
          <a:prstGeom prst="curved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372E99B8-830B-B841-8AE0-3CB446AFBFEF}"/>
              </a:ext>
            </a:extLst>
          </p:cNvPr>
          <p:cNvCxnSpPr>
            <a:cxnSpLocks/>
          </p:cNvCxnSpPr>
          <p:nvPr/>
        </p:nvCxnSpPr>
        <p:spPr>
          <a:xfrm flipV="1">
            <a:off x="5523782" y="1354349"/>
            <a:ext cx="0" cy="357007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>
            <a:extLst>
              <a:ext uri="{FF2B5EF4-FFF2-40B4-BE49-F238E27FC236}">
                <a16:creationId xmlns:a16="http://schemas.microsoft.com/office/drawing/2014/main" id="{18DF7866-6B1B-AD40-ACAE-1F37F35E0FBB}"/>
              </a:ext>
            </a:extLst>
          </p:cNvPr>
          <p:cNvSpPr txBox="1"/>
          <p:nvPr/>
        </p:nvSpPr>
        <p:spPr>
          <a:xfrm>
            <a:off x="8356600" y="3340101"/>
            <a:ext cx="1572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~23 </a:t>
            </a:r>
            <a:r>
              <a:rPr lang="en-US" sz="3200" b="1" dirty="0" err="1">
                <a:solidFill>
                  <a:schemeClr val="bg1"/>
                </a:solidFill>
              </a:rPr>
              <a:t>GPa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29D9D094-1064-3249-9D11-2F3365FDC558}"/>
              </a:ext>
            </a:extLst>
          </p:cNvPr>
          <p:cNvSpPr txBox="1"/>
          <p:nvPr/>
        </p:nvSpPr>
        <p:spPr>
          <a:xfrm>
            <a:off x="8331201" y="1714501"/>
            <a:ext cx="1681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b="1" dirty="0">
                <a:solidFill>
                  <a:prstClr val="white"/>
                </a:solidFill>
              </a:rPr>
              <a:t>~1.5 </a:t>
            </a:r>
            <a:r>
              <a:rPr lang="en-US" sz="3200" b="1" dirty="0" err="1">
                <a:solidFill>
                  <a:prstClr val="white"/>
                </a:solidFill>
              </a:rPr>
              <a:t>GPa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7D27205-5AB8-1546-92E7-A21F9B8F4817}"/>
              </a:ext>
            </a:extLst>
          </p:cNvPr>
          <p:cNvSpPr txBox="1"/>
          <p:nvPr/>
        </p:nvSpPr>
        <p:spPr>
          <a:xfrm>
            <a:off x="8432800" y="990600"/>
            <a:ext cx="16450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b="1" dirty="0">
                <a:solidFill>
                  <a:prstClr val="white"/>
                </a:solidFill>
              </a:rPr>
              <a:t>~50 mPa</a:t>
            </a:r>
          </a:p>
          <a:p>
            <a:endParaRPr lang="en-US" dirty="0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FBD632B-9789-2548-A7B1-ED2E858E5437}"/>
              </a:ext>
            </a:extLst>
          </p:cNvPr>
          <p:cNvSpPr txBox="1"/>
          <p:nvPr/>
        </p:nvSpPr>
        <p:spPr>
          <a:xfrm>
            <a:off x="1854201" y="4787900"/>
            <a:ext cx="4245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Lower mantle, Bridgmanite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E6AD791-4A4A-234E-9E5D-A0B469ED211A}"/>
              </a:ext>
            </a:extLst>
          </p:cNvPr>
          <p:cNvSpPr txBox="1"/>
          <p:nvPr/>
        </p:nvSpPr>
        <p:spPr>
          <a:xfrm>
            <a:off x="1576611" y="2374901"/>
            <a:ext cx="347229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>
                <a:solidFill>
                  <a:schemeClr val="bg1"/>
                </a:solidFill>
              </a:rPr>
              <a:t>Upper mantle, Olivine</a:t>
            </a:r>
          </a:p>
          <a:p>
            <a:endParaRPr lang="en-US" dirty="0"/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91768816-7CDA-9049-BA07-564C3E451066}"/>
              </a:ext>
            </a:extLst>
          </p:cNvPr>
          <p:cNvSpPr txBox="1"/>
          <p:nvPr/>
        </p:nvSpPr>
        <p:spPr>
          <a:xfrm>
            <a:off x="1778001" y="1485900"/>
            <a:ext cx="2184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Crust, Olivine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5" name="Trapezoid 194">
            <a:extLst>
              <a:ext uri="{FF2B5EF4-FFF2-40B4-BE49-F238E27FC236}">
                <a16:creationId xmlns:a16="http://schemas.microsoft.com/office/drawing/2014/main" id="{CA9EFAB4-F529-F745-9E04-C194054AC0D9}"/>
              </a:ext>
            </a:extLst>
          </p:cNvPr>
          <p:cNvSpPr/>
          <p:nvPr/>
        </p:nvSpPr>
        <p:spPr>
          <a:xfrm>
            <a:off x="7956192" y="1130061"/>
            <a:ext cx="189781" cy="172529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Curved Up Arrow 195">
            <a:extLst>
              <a:ext uri="{FF2B5EF4-FFF2-40B4-BE49-F238E27FC236}">
                <a16:creationId xmlns:a16="http://schemas.microsoft.com/office/drawing/2014/main" id="{D02B8E44-D28C-8443-997A-D31875C304F5}"/>
              </a:ext>
            </a:extLst>
          </p:cNvPr>
          <p:cNvSpPr/>
          <p:nvPr/>
        </p:nvSpPr>
        <p:spPr>
          <a:xfrm>
            <a:off x="7366000" y="1358900"/>
            <a:ext cx="787400" cy="419100"/>
          </a:xfrm>
          <a:prstGeom prst="curved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B5233847-4347-7E41-8696-645FF8F5E628}"/>
              </a:ext>
            </a:extLst>
          </p:cNvPr>
          <p:cNvSpPr txBox="1"/>
          <p:nvPr/>
        </p:nvSpPr>
        <p:spPr>
          <a:xfrm>
            <a:off x="5638800" y="1320801"/>
            <a:ext cx="22813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52FFFC"/>
                </a:solidFill>
              </a:rPr>
              <a:t>Serpentinization</a:t>
            </a:r>
            <a:endParaRPr lang="en-US" sz="2400" b="1" dirty="0">
              <a:solidFill>
                <a:srgbClr val="52FFFC"/>
              </a:solidFill>
            </a:endParaRP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Pyrrhotite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98" name="Curved Up Arrow 197">
            <a:extLst>
              <a:ext uri="{FF2B5EF4-FFF2-40B4-BE49-F238E27FC236}">
                <a16:creationId xmlns:a16="http://schemas.microsoft.com/office/drawing/2014/main" id="{616F58A5-3EC0-EF44-9F86-F829EF5A5618}"/>
              </a:ext>
            </a:extLst>
          </p:cNvPr>
          <p:cNvSpPr/>
          <p:nvPr/>
        </p:nvSpPr>
        <p:spPr>
          <a:xfrm flipH="1">
            <a:off x="7950200" y="1358900"/>
            <a:ext cx="787400" cy="419100"/>
          </a:xfrm>
          <a:prstGeom prst="curved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EA722425-B584-B042-BC4C-20A5D4E45A5C}"/>
              </a:ext>
            </a:extLst>
          </p:cNvPr>
          <p:cNvSpPr txBox="1"/>
          <p:nvPr/>
        </p:nvSpPr>
        <p:spPr>
          <a:xfrm>
            <a:off x="3898901" y="720271"/>
            <a:ext cx="139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82FF18"/>
                </a:solidFill>
              </a:rPr>
              <a:t>Fougerite</a:t>
            </a:r>
            <a:endParaRPr lang="en-US" sz="2400" b="1" dirty="0">
              <a:solidFill>
                <a:srgbClr val="82FF18"/>
              </a:solidFill>
            </a:endParaRPr>
          </a:p>
        </p:txBody>
      </p: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D98DC698-F196-1447-A0AC-9286BFB409D9}"/>
              </a:ext>
            </a:extLst>
          </p:cNvPr>
          <p:cNvCxnSpPr>
            <a:cxnSpLocks/>
            <a:endCxn id="139" idx="1"/>
          </p:cNvCxnSpPr>
          <p:nvPr/>
        </p:nvCxnSpPr>
        <p:spPr>
          <a:xfrm>
            <a:off x="5270501" y="1054101"/>
            <a:ext cx="179957" cy="162225"/>
          </a:xfrm>
          <a:prstGeom prst="straightConnector1">
            <a:avLst/>
          </a:prstGeom>
          <a:ln w="28575">
            <a:solidFill>
              <a:srgbClr val="82FF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TextBox 200">
            <a:extLst>
              <a:ext uri="{FF2B5EF4-FFF2-40B4-BE49-F238E27FC236}">
                <a16:creationId xmlns:a16="http://schemas.microsoft.com/office/drawing/2014/main" id="{6FEC417A-B317-3041-B501-92487EBDEBE0}"/>
              </a:ext>
            </a:extLst>
          </p:cNvPr>
          <p:cNvSpPr txBox="1"/>
          <p:nvPr/>
        </p:nvSpPr>
        <p:spPr>
          <a:xfrm>
            <a:off x="5791200" y="812801"/>
            <a:ext cx="1835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Mackinawite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76C8DB3D-58BF-E341-8E7D-C004BFB27C2C}"/>
              </a:ext>
            </a:extLst>
          </p:cNvPr>
          <p:cNvCxnSpPr>
            <a:cxnSpLocks/>
            <a:stCxn id="201" idx="1"/>
            <a:endCxn id="139" idx="1"/>
          </p:cNvCxnSpPr>
          <p:nvPr/>
        </p:nvCxnSpPr>
        <p:spPr>
          <a:xfrm flipH="1">
            <a:off x="5450458" y="1043633"/>
            <a:ext cx="340743" cy="172692"/>
          </a:xfrm>
          <a:prstGeom prst="straightConnector1">
            <a:avLst/>
          </a:prstGeom>
          <a:ln w="28575">
            <a:solidFill>
              <a:srgbClr val="82FF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4B2BF78B-75FA-9144-9865-78E602E1E940}"/>
              </a:ext>
            </a:extLst>
          </p:cNvPr>
          <p:cNvSpPr txBox="1"/>
          <p:nvPr/>
        </p:nvSpPr>
        <p:spPr>
          <a:xfrm>
            <a:off x="1803401" y="669926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Ocean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992A3C78-B1D6-C746-BEC8-4C354FC7E26A}"/>
              </a:ext>
            </a:extLst>
          </p:cNvPr>
          <p:cNvSpPr txBox="1"/>
          <p:nvPr/>
        </p:nvSpPr>
        <p:spPr>
          <a:xfrm>
            <a:off x="3390900" y="927101"/>
            <a:ext cx="658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</a:t>
            </a:r>
            <a:r>
              <a:rPr lang="en-US" sz="2400" b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3277993B-0C2C-2543-B44E-51016FEDCC6E}"/>
              </a:ext>
            </a:extLst>
          </p:cNvPr>
          <p:cNvSpPr txBox="1"/>
          <p:nvPr/>
        </p:nvSpPr>
        <p:spPr>
          <a:xfrm>
            <a:off x="10169525" y="939801"/>
            <a:ext cx="658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</a:t>
            </a:r>
            <a:r>
              <a:rPr lang="en-US" sz="2400" b="1" baseline="-25000" dirty="0">
                <a:solidFill>
                  <a:schemeClr val="bg1"/>
                </a:solidFill>
              </a:rPr>
              <a:t>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9F92E3FC-8698-DB48-8DBA-EB4F4EDEC0DF}"/>
              </a:ext>
            </a:extLst>
          </p:cNvPr>
          <p:cNvSpPr txBox="1"/>
          <p:nvPr/>
        </p:nvSpPr>
        <p:spPr>
          <a:xfrm>
            <a:off x="3340100" y="4203701"/>
            <a:ext cx="72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</a:t>
            </a:r>
            <a:r>
              <a:rPr lang="en-US" sz="2400" b="1" baseline="-25000" dirty="0"/>
              <a:t>2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AB4B2F2F-150C-7048-8897-5B5742B99AB8}"/>
              </a:ext>
            </a:extLst>
          </p:cNvPr>
          <p:cNvSpPr txBox="1"/>
          <p:nvPr/>
        </p:nvSpPr>
        <p:spPr>
          <a:xfrm>
            <a:off x="2933700" y="218994"/>
            <a:ext cx="7189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</a:t>
            </a:r>
            <a:r>
              <a:rPr lang="en-US" sz="2800" b="1" baseline="-25000" dirty="0"/>
              <a:t>2</a:t>
            </a:r>
            <a:r>
              <a:rPr lang="en-US" sz="2400" b="1" dirty="0"/>
              <a:t>                   NOx                                                      </a:t>
            </a:r>
            <a:r>
              <a:rPr lang="en-US" sz="2800" b="1" dirty="0"/>
              <a:t>CO</a:t>
            </a:r>
            <a:r>
              <a:rPr lang="en-US" sz="2800" b="1" baseline="-25000" dirty="0"/>
              <a:t>2</a:t>
            </a:r>
            <a:r>
              <a:rPr lang="en-US" sz="2400" b="1" dirty="0"/>
              <a:t>  </a:t>
            </a:r>
            <a:endParaRPr lang="en-US" sz="2400" dirty="0"/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E213B525-2FE6-A34A-9350-0099BED1060D}"/>
              </a:ext>
            </a:extLst>
          </p:cNvPr>
          <p:cNvSpPr txBox="1"/>
          <p:nvPr/>
        </p:nvSpPr>
        <p:spPr>
          <a:xfrm>
            <a:off x="10118725" y="4393827"/>
            <a:ext cx="658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CO</a:t>
            </a:r>
            <a:r>
              <a:rPr lang="en-US" sz="2400" b="1" baseline="-25000" dirty="0">
                <a:solidFill>
                  <a:prstClr val="black"/>
                </a:solidFill>
              </a:rPr>
              <a:t>2</a:t>
            </a:r>
            <a:endParaRPr lang="en-US" dirty="0"/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507CC56-1B34-0E4D-9772-DBBE033EE0FA}"/>
              </a:ext>
            </a:extLst>
          </p:cNvPr>
          <p:cNvSpPr txBox="1"/>
          <p:nvPr/>
        </p:nvSpPr>
        <p:spPr>
          <a:xfrm>
            <a:off x="5321301" y="5568950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</a:t>
            </a:r>
            <a:r>
              <a:rPr lang="en-US" sz="2800" b="1" baseline="-25000" dirty="0"/>
              <a:t>2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DDB9B220-3B71-A74B-9E87-3A4EBC327D91}"/>
              </a:ext>
            </a:extLst>
          </p:cNvPr>
          <p:cNvSpPr txBox="1"/>
          <p:nvPr/>
        </p:nvSpPr>
        <p:spPr>
          <a:xfrm>
            <a:off x="7861301" y="5607050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</a:t>
            </a:r>
            <a:r>
              <a:rPr lang="en-US" sz="2800" b="1" baseline="-25000" dirty="0"/>
              <a:t>2</a:t>
            </a:r>
            <a:endParaRPr lang="en-US" b="1" dirty="0"/>
          </a:p>
        </p:txBody>
      </p:sp>
      <p:sp>
        <p:nvSpPr>
          <p:cNvPr id="211" name="Lightning Bolt 210">
            <a:extLst>
              <a:ext uri="{FF2B5EF4-FFF2-40B4-BE49-F238E27FC236}">
                <a16:creationId xmlns:a16="http://schemas.microsoft.com/office/drawing/2014/main" id="{C667F4DF-C424-C245-983D-A90C44457B7F}"/>
              </a:ext>
            </a:extLst>
          </p:cNvPr>
          <p:cNvSpPr/>
          <p:nvPr/>
        </p:nvSpPr>
        <p:spPr>
          <a:xfrm rot="16200000">
            <a:off x="4622906" y="-149098"/>
            <a:ext cx="45719" cy="743324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Lightning Bolt 211">
            <a:extLst>
              <a:ext uri="{FF2B5EF4-FFF2-40B4-BE49-F238E27FC236}">
                <a16:creationId xmlns:a16="http://schemas.microsoft.com/office/drawing/2014/main" id="{939471BD-CADE-3444-949B-B594C19822FF}"/>
              </a:ext>
            </a:extLst>
          </p:cNvPr>
          <p:cNvSpPr/>
          <p:nvPr/>
        </p:nvSpPr>
        <p:spPr>
          <a:xfrm rot="16200000">
            <a:off x="5236516" y="-221814"/>
            <a:ext cx="49804" cy="1047452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Lightning Bolt 212">
            <a:extLst>
              <a:ext uri="{FF2B5EF4-FFF2-40B4-BE49-F238E27FC236}">
                <a16:creationId xmlns:a16="http://schemas.microsoft.com/office/drawing/2014/main" id="{51FAE964-3BB4-504D-A069-AE87088B880E}"/>
              </a:ext>
            </a:extLst>
          </p:cNvPr>
          <p:cNvSpPr/>
          <p:nvPr/>
        </p:nvSpPr>
        <p:spPr>
          <a:xfrm rot="15601315">
            <a:off x="4829032" y="19980"/>
            <a:ext cx="45719" cy="487685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FF86CA99-2C2F-084D-B86E-E3F8A1CC2B7E}"/>
              </a:ext>
            </a:extLst>
          </p:cNvPr>
          <p:cNvSpPr txBox="1"/>
          <p:nvPr/>
        </p:nvSpPr>
        <p:spPr>
          <a:xfrm>
            <a:off x="1695450" y="1104900"/>
            <a:ext cx="647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BIF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E8CDD059-3647-A041-B476-15F4CF902FEC}"/>
              </a:ext>
            </a:extLst>
          </p:cNvPr>
          <p:cNvSpPr txBox="1"/>
          <p:nvPr/>
        </p:nvSpPr>
        <p:spPr>
          <a:xfrm>
            <a:off x="4241801" y="143510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CH</a:t>
            </a:r>
            <a:r>
              <a:rPr lang="en-US" sz="2800" b="1" baseline="-25000" dirty="0">
                <a:solidFill>
                  <a:srgbClr val="7030A0"/>
                </a:solidFill>
              </a:rPr>
              <a:t>4</a:t>
            </a:r>
          </a:p>
        </p:txBody>
      </p: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8E39079A-F81E-1141-87FF-C93F91ED7A6D}"/>
              </a:ext>
            </a:extLst>
          </p:cNvPr>
          <p:cNvCxnSpPr>
            <a:cxnSpLocks/>
          </p:cNvCxnSpPr>
          <p:nvPr/>
        </p:nvCxnSpPr>
        <p:spPr>
          <a:xfrm flipV="1">
            <a:off x="8063782" y="1328948"/>
            <a:ext cx="0" cy="392885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7E2061F1-CACA-7243-8CDE-F205D1532297}"/>
              </a:ext>
            </a:extLst>
          </p:cNvPr>
          <p:cNvCxnSpPr>
            <a:cxnSpLocks/>
          </p:cNvCxnSpPr>
          <p:nvPr/>
        </p:nvCxnSpPr>
        <p:spPr>
          <a:xfrm flipV="1">
            <a:off x="8066957" y="5295901"/>
            <a:ext cx="0" cy="942975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1690CEA3-7F38-4C49-B851-5B63DA965F7D}"/>
              </a:ext>
            </a:extLst>
          </p:cNvPr>
          <p:cNvCxnSpPr>
            <a:cxnSpLocks/>
          </p:cNvCxnSpPr>
          <p:nvPr/>
        </p:nvCxnSpPr>
        <p:spPr>
          <a:xfrm flipV="1">
            <a:off x="5523782" y="5257800"/>
            <a:ext cx="0" cy="952500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618EAE28-FEA7-2F4F-AC5B-BBBCBA1246B9}"/>
              </a:ext>
            </a:extLst>
          </p:cNvPr>
          <p:cNvCxnSpPr>
            <a:cxnSpLocks/>
          </p:cNvCxnSpPr>
          <p:nvPr/>
        </p:nvCxnSpPr>
        <p:spPr>
          <a:xfrm flipH="1">
            <a:off x="1530738" y="6839338"/>
            <a:ext cx="933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B7089A68-E21F-D345-A29D-14F6C5E7DFF4}"/>
              </a:ext>
            </a:extLst>
          </p:cNvPr>
          <p:cNvCxnSpPr>
            <a:cxnSpLocks/>
          </p:cNvCxnSpPr>
          <p:nvPr/>
        </p:nvCxnSpPr>
        <p:spPr>
          <a:xfrm flipH="1">
            <a:off x="1520631" y="27993"/>
            <a:ext cx="933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Box 220">
            <a:extLst>
              <a:ext uri="{FF2B5EF4-FFF2-40B4-BE49-F238E27FC236}">
                <a16:creationId xmlns:a16="http://schemas.microsoft.com/office/drawing/2014/main" id="{C1CA7240-811E-B245-9B8E-77151554F971}"/>
              </a:ext>
            </a:extLst>
          </p:cNvPr>
          <p:cNvSpPr txBox="1"/>
          <p:nvPr/>
        </p:nvSpPr>
        <p:spPr>
          <a:xfrm>
            <a:off x="4152900" y="3200401"/>
            <a:ext cx="658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</a:t>
            </a:r>
            <a:r>
              <a:rPr lang="en-US" sz="2400" b="1" baseline="-25000" dirty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ABE23190-320E-EB46-B728-2FCFB267F4E1}"/>
              </a:ext>
            </a:extLst>
          </p:cNvPr>
          <p:cNvSpPr txBox="1"/>
          <p:nvPr/>
        </p:nvSpPr>
        <p:spPr>
          <a:xfrm>
            <a:off x="2616200" y="3022601"/>
            <a:ext cx="658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</a:t>
            </a:r>
            <a:r>
              <a:rPr lang="en-US" sz="2400" b="1" baseline="-25000" dirty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24F22230-D5F2-514D-867F-EC8C9B0DF435}"/>
              </a:ext>
            </a:extLst>
          </p:cNvPr>
          <p:cNvSpPr/>
          <p:nvPr/>
        </p:nvSpPr>
        <p:spPr>
          <a:xfrm>
            <a:off x="6742620" y="4871437"/>
            <a:ext cx="45719" cy="148798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EC869934-F356-994B-81EF-87408BBFDD35}"/>
              </a:ext>
            </a:extLst>
          </p:cNvPr>
          <p:cNvSpPr/>
          <p:nvPr/>
        </p:nvSpPr>
        <p:spPr>
          <a:xfrm>
            <a:off x="6735683" y="5311296"/>
            <a:ext cx="45719" cy="119270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EA05F4EC-BF3A-CD46-8EA6-F88A04909CEC}"/>
              </a:ext>
            </a:extLst>
          </p:cNvPr>
          <p:cNvSpPr/>
          <p:nvPr/>
        </p:nvSpPr>
        <p:spPr>
          <a:xfrm>
            <a:off x="6751304" y="6079690"/>
            <a:ext cx="45719" cy="240633"/>
          </a:xfrm>
          <a:prstGeom prst="ellips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CB0229B9-2C6A-6842-B76C-972F6A10ECFC}"/>
              </a:ext>
            </a:extLst>
          </p:cNvPr>
          <p:cNvSpPr/>
          <p:nvPr/>
        </p:nvSpPr>
        <p:spPr>
          <a:xfrm>
            <a:off x="6731001" y="5630226"/>
            <a:ext cx="55273" cy="239282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CD72F0DF-09C3-D544-930B-5D9B9122F5D3}"/>
              </a:ext>
            </a:extLst>
          </p:cNvPr>
          <p:cNvSpPr/>
          <p:nvPr/>
        </p:nvSpPr>
        <p:spPr>
          <a:xfrm>
            <a:off x="7369176" y="5514496"/>
            <a:ext cx="59926" cy="162404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FEAAA090-FDE2-9046-B282-FD1ED701D0D4}"/>
              </a:ext>
            </a:extLst>
          </p:cNvPr>
          <p:cNvSpPr/>
          <p:nvPr/>
        </p:nvSpPr>
        <p:spPr>
          <a:xfrm>
            <a:off x="7383383" y="4790596"/>
            <a:ext cx="45719" cy="119270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2828DF9C-7355-C84C-9FF9-A83724999A2C}"/>
              </a:ext>
            </a:extLst>
          </p:cNvPr>
          <p:cNvSpPr/>
          <p:nvPr/>
        </p:nvSpPr>
        <p:spPr>
          <a:xfrm>
            <a:off x="7383383" y="5184296"/>
            <a:ext cx="45719" cy="119270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96BCCACC-8355-034D-8491-7547F2C0BBFE}"/>
              </a:ext>
            </a:extLst>
          </p:cNvPr>
          <p:cNvSpPr/>
          <p:nvPr/>
        </p:nvSpPr>
        <p:spPr>
          <a:xfrm>
            <a:off x="2417727" y="6119789"/>
            <a:ext cx="94928" cy="194548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8084F05C-A1EF-644D-8330-A809136F622A}"/>
              </a:ext>
            </a:extLst>
          </p:cNvPr>
          <p:cNvSpPr/>
          <p:nvPr/>
        </p:nvSpPr>
        <p:spPr>
          <a:xfrm>
            <a:off x="2455783" y="5755796"/>
            <a:ext cx="45719" cy="119270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2A3C7B20-08A2-1B48-811D-52A612B8AAE9}"/>
              </a:ext>
            </a:extLst>
          </p:cNvPr>
          <p:cNvSpPr/>
          <p:nvPr/>
        </p:nvSpPr>
        <p:spPr>
          <a:xfrm>
            <a:off x="2455783" y="5425596"/>
            <a:ext cx="45719" cy="119270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573B9453-D73F-6A45-9E01-63447361B6C5}"/>
              </a:ext>
            </a:extLst>
          </p:cNvPr>
          <p:cNvSpPr/>
          <p:nvPr/>
        </p:nvSpPr>
        <p:spPr>
          <a:xfrm>
            <a:off x="4602083" y="6035196"/>
            <a:ext cx="45719" cy="119270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E64884C8-6FFE-E542-B967-AA18AD47A719}"/>
              </a:ext>
            </a:extLst>
          </p:cNvPr>
          <p:cNvSpPr/>
          <p:nvPr/>
        </p:nvSpPr>
        <p:spPr>
          <a:xfrm>
            <a:off x="4602083" y="5311296"/>
            <a:ext cx="45719" cy="119270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121AED74-4B31-6345-86EA-781593BF46EC}"/>
              </a:ext>
            </a:extLst>
          </p:cNvPr>
          <p:cNvSpPr/>
          <p:nvPr/>
        </p:nvSpPr>
        <p:spPr>
          <a:xfrm>
            <a:off x="4602083" y="5704996"/>
            <a:ext cx="45719" cy="119270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id="{742F94ED-E453-2E4D-A6D4-17DDC65F7519}"/>
              </a:ext>
            </a:extLst>
          </p:cNvPr>
          <p:cNvSpPr/>
          <p:nvPr/>
        </p:nvSpPr>
        <p:spPr>
          <a:xfrm>
            <a:off x="10647283" y="5463696"/>
            <a:ext cx="45719" cy="119270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9A2D6690-A06C-A747-956E-4988F5CC25BD}"/>
              </a:ext>
            </a:extLst>
          </p:cNvPr>
          <p:cNvSpPr/>
          <p:nvPr/>
        </p:nvSpPr>
        <p:spPr>
          <a:xfrm>
            <a:off x="10658643" y="6130490"/>
            <a:ext cx="49980" cy="240633"/>
          </a:xfrm>
          <a:prstGeom prst="ellips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0A9B0139-38C7-8A45-8FBA-532E3BCB5A73}"/>
              </a:ext>
            </a:extLst>
          </p:cNvPr>
          <p:cNvSpPr/>
          <p:nvPr/>
        </p:nvSpPr>
        <p:spPr>
          <a:xfrm>
            <a:off x="10647455" y="5782626"/>
            <a:ext cx="45946" cy="239282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116262C6-A941-FD4D-ACD4-379E6A4CB273}"/>
              </a:ext>
            </a:extLst>
          </p:cNvPr>
          <p:cNvSpPr/>
          <p:nvPr/>
        </p:nvSpPr>
        <p:spPr>
          <a:xfrm>
            <a:off x="8285127" y="6030889"/>
            <a:ext cx="94928" cy="194548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1B61A626-87F7-EB4D-9746-B2463D7227BF}"/>
              </a:ext>
            </a:extLst>
          </p:cNvPr>
          <p:cNvSpPr/>
          <p:nvPr/>
        </p:nvSpPr>
        <p:spPr>
          <a:xfrm>
            <a:off x="8323183" y="5666896"/>
            <a:ext cx="45719" cy="119270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05042873-0102-3245-8327-0AEEEC39FA7D}"/>
              </a:ext>
            </a:extLst>
          </p:cNvPr>
          <p:cNvSpPr/>
          <p:nvPr/>
        </p:nvSpPr>
        <p:spPr>
          <a:xfrm>
            <a:off x="8323183" y="4942996"/>
            <a:ext cx="45719" cy="119270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B49594C6-D740-D048-BA40-06B1CAB5C4B0}"/>
              </a:ext>
            </a:extLst>
          </p:cNvPr>
          <p:cNvSpPr/>
          <p:nvPr/>
        </p:nvSpPr>
        <p:spPr>
          <a:xfrm>
            <a:off x="8323183" y="5336696"/>
            <a:ext cx="45719" cy="119270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57841A24-5DFA-0840-84D3-DCF1ECAE0F6A}"/>
              </a:ext>
            </a:extLst>
          </p:cNvPr>
          <p:cNvSpPr/>
          <p:nvPr/>
        </p:nvSpPr>
        <p:spPr>
          <a:xfrm>
            <a:off x="9224927" y="6030889"/>
            <a:ext cx="94928" cy="194548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A3E423D1-D583-7A46-A891-5D214BB72FF1}"/>
              </a:ext>
            </a:extLst>
          </p:cNvPr>
          <p:cNvSpPr/>
          <p:nvPr/>
        </p:nvSpPr>
        <p:spPr>
          <a:xfrm>
            <a:off x="9245601" y="5666896"/>
            <a:ext cx="63101" cy="162404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0911CD36-ADF0-D743-959A-C293BF66333B}"/>
              </a:ext>
            </a:extLst>
          </p:cNvPr>
          <p:cNvSpPr/>
          <p:nvPr/>
        </p:nvSpPr>
        <p:spPr>
          <a:xfrm>
            <a:off x="9262983" y="5057296"/>
            <a:ext cx="45719" cy="119270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F8A8A797-F751-5F47-9C62-ABB240B9ED0C}"/>
              </a:ext>
            </a:extLst>
          </p:cNvPr>
          <p:cNvSpPr/>
          <p:nvPr/>
        </p:nvSpPr>
        <p:spPr>
          <a:xfrm>
            <a:off x="9262983" y="5336696"/>
            <a:ext cx="45719" cy="119270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727D4D6D-EC44-B346-9168-2ED4666B4A70}"/>
              </a:ext>
            </a:extLst>
          </p:cNvPr>
          <p:cNvSpPr/>
          <p:nvPr/>
        </p:nvSpPr>
        <p:spPr>
          <a:xfrm>
            <a:off x="10637758" y="5260496"/>
            <a:ext cx="45719" cy="119270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072F324C-2C48-B749-88DD-A2BDD7F6BF03}"/>
              </a:ext>
            </a:extLst>
          </p:cNvPr>
          <p:cNvSpPr/>
          <p:nvPr/>
        </p:nvSpPr>
        <p:spPr>
          <a:xfrm>
            <a:off x="9262983" y="4739796"/>
            <a:ext cx="45719" cy="119270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85CFFA67-8755-4F45-8D38-5DED9F30E2F9}"/>
              </a:ext>
            </a:extLst>
          </p:cNvPr>
          <p:cNvSpPr/>
          <p:nvPr/>
        </p:nvSpPr>
        <p:spPr>
          <a:xfrm>
            <a:off x="8317953" y="4676296"/>
            <a:ext cx="45719" cy="119270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Triangle 249">
            <a:extLst>
              <a:ext uri="{FF2B5EF4-FFF2-40B4-BE49-F238E27FC236}">
                <a16:creationId xmlns:a16="http://schemas.microsoft.com/office/drawing/2014/main" id="{3F44994F-518E-BB48-8D76-1B9DB0495693}"/>
              </a:ext>
            </a:extLst>
          </p:cNvPr>
          <p:cNvSpPr/>
          <p:nvPr/>
        </p:nvSpPr>
        <p:spPr>
          <a:xfrm>
            <a:off x="6731001" y="6153150"/>
            <a:ext cx="1304924" cy="241300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Triangle 250">
            <a:extLst>
              <a:ext uri="{FF2B5EF4-FFF2-40B4-BE49-F238E27FC236}">
                <a16:creationId xmlns:a16="http://schemas.microsoft.com/office/drawing/2014/main" id="{B0E27DDB-4BB7-2446-9ED4-BAEDC895D19F}"/>
              </a:ext>
            </a:extLst>
          </p:cNvPr>
          <p:cNvSpPr/>
          <p:nvPr/>
        </p:nvSpPr>
        <p:spPr>
          <a:xfrm>
            <a:off x="3787776" y="6162675"/>
            <a:ext cx="1666875" cy="241300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1EC852A8-F294-014C-B7F9-71E36C557057}"/>
              </a:ext>
            </a:extLst>
          </p:cNvPr>
          <p:cNvSpPr txBox="1"/>
          <p:nvPr/>
        </p:nvSpPr>
        <p:spPr>
          <a:xfrm>
            <a:off x="5537200" y="4279901"/>
            <a:ext cx="658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</a:rPr>
              <a:t>CO</a:t>
            </a:r>
            <a:r>
              <a:rPr lang="en-US" sz="2400" b="1" baseline="-25000" dirty="0">
                <a:solidFill>
                  <a:prstClr val="black"/>
                </a:solidFill>
              </a:rPr>
              <a:t>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E186E6AB-91E2-BD48-8A94-E982E6F9D6C1}"/>
              </a:ext>
            </a:extLst>
          </p:cNvPr>
          <p:cNvSpPr txBox="1"/>
          <p:nvPr/>
        </p:nvSpPr>
        <p:spPr>
          <a:xfrm>
            <a:off x="6553200" y="4483101"/>
            <a:ext cx="580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Fe</a:t>
            </a:r>
            <a:r>
              <a:rPr lang="en-US" sz="2400" b="1" baseline="30000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22B22C94-F557-CA47-A849-E6CD5EFBF15F}"/>
              </a:ext>
            </a:extLst>
          </p:cNvPr>
          <p:cNvSpPr txBox="1"/>
          <p:nvPr/>
        </p:nvSpPr>
        <p:spPr>
          <a:xfrm>
            <a:off x="5229830" y="740780"/>
            <a:ext cx="552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EoL</a:t>
            </a:r>
            <a:endParaRPr lang="en-US" sz="2000" b="1" dirty="0"/>
          </a:p>
        </p:txBody>
      </p: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3CA43169-5FAC-EF40-906F-4370FA09D84C}"/>
              </a:ext>
            </a:extLst>
          </p:cNvPr>
          <p:cNvCxnSpPr>
            <a:cxnSpLocks/>
          </p:cNvCxnSpPr>
          <p:nvPr/>
        </p:nvCxnSpPr>
        <p:spPr>
          <a:xfrm>
            <a:off x="1548275" y="0"/>
            <a:ext cx="0" cy="6858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Up Arrow 255">
            <a:extLst>
              <a:ext uri="{FF2B5EF4-FFF2-40B4-BE49-F238E27FC236}">
                <a16:creationId xmlns:a16="http://schemas.microsoft.com/office/drawing/2014/main" id="{EF0DE18C-EB4C-A348-943D-7CE75DB5F4DC}"/>
              </a:ext>
            </a:extLst>
          </p:cNvPr>
          <p:cNvSpPr/>
          <p:nvPr/>
        </p:nvSpPr>
        <p:spPr>
          <a:xfrm>
            <a:off x="8013700" y="838200"/>
            <a:ext cx="63500" cy="203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Triangle 256">
            <a:extLst>
              <a:ext uri="{FF2B5EF4-FFF2-40B4-BE49-F238E27FC236}">
                <a16:creationId xmlns:a16="http://schemas.microsoft.com/office/drawing/2014/main" id="{4D68FD30-6BD9-8A43-8875-123323B77C1B}"/>
              </a:ext>
            </a:extLst>
          </p:cNvPr>
          <p:cNvSpPr/>
          <p:nvPr/>
        </p:nvSpPr>
        <p:spPr>
          <a:xfrm>
            <a:off x="1797051" y="6191250"/>
            <a:ext cx="1304924" cy="241300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E05D09DC-85E3-FE46-B08A-B3B003B5C91B}"/>
              </a:ext>
            </a:extLst>
          </p:cNvPr>
          <p:cNvSpPr txBox="1"/>
          <p:nvPr/>
        </p:nvSpPr>
        <p:spPr>
          <a:xfrm>
            <a:off x="1593851" y="6197600"/>
            <a:ext cx="2557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>
                <a:solidFill>
                  <a:schemeClr val="bg1"/>
                </a:solidFill>
              </a:rPr>
              <a:t>Outer core, Iron</a:t>
            </a:r>
          </a:p>
        </p:txBody>
      </p:sp>
      <p:sp>
        <p:nvSpPr>
          <p:cNvPr id="259" name="Triangle 258">
            <a:extLst>
              <a:ext uri="{FF2B5EF4-FFF2-40B4-BE49-F238E27FC236}">
                <a16:creationId xmlns:a16="http://schemas.microsoft.com/office/drawing/2014/main" id="{6CD11B9E-335A-224F-9E18-7E7C5FA49636}"/>
              </a:ext>
            </a:extLst>
          </p:cNvPr>
          <p:cNvSpPr/>
          <p:nvPr/>
        </p:nvSpPr>
        <p:spPr>
          <a:xfrm>
            <a:off x="6121401" y="6191250"/>
            <a:ext cx="1304924" cy="241300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Triangle 259">
            <a:extLst>
              <a:ext uri="{FF2B5EF4-FFF2-40B4-BE49-F238E27FC236}">
                <a16:creationId xmlns:a16="http://schemas.microsoft.com/office/drawing/2014/main" id="{A76BDCFC-60CF-774D-A010-7513305CB1F4}"/>
              </a:ext>
            </a:extLst>
          </p:cNvPr>
          <p:cNvSpPr/>
          <p:nvPr/>
        </p:nvSpPr>
        <p:spPr>
          <a:xfrm>
            <a:off x="7683501" y="6172200"/>
            <a:ext cx="1304924" cy="241300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Triangle 260">
            <a:extLst>
              <a:ext uri="{FF2B5EF4-FFF2-40B4-BE49-F238E27FC236}">
                <a16:creationId xmlns:a16="http://schemas.microsoft.com/office/drawing/2014/main" id="{52108E60-712D-DE47-A600-7CCB65CA8069}"/>
              </a:ext>
            </a:extLst>
          </p:cNvPr>
          <p:cNvSpPr/>
          <p:nvPr/>
        </p:nvSpPr>
        <p:spPr>
          <a:xfrm>
            <a:off x="8607426" y="6172200"/>
            <a:ext cx="1304924" cy="241300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Triangle 261">
            <a:extLst>
              <a:ext uri="{FF2B5EF4-FFF2-40B4-BE49-F238E27FC236}">
                <a16:creationId xmlns:a16="http://schemas.microsoft.com/office/drawing/2014/main" id="{4BFDDB87-4152-A640-8894-77198D6E20C0}"/>
              </a:ext>
            </a:extLst>
          </p:cNvPr>
          <p:cNvSpPr/>
          <p:nvPr/>
        </p:nvSpPr>
        <p:spPr>
          <a:xfrm>
            <a:off x="10483850" y="6162675"/>
            <a:ext cx="390524" cy="26670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B0A59EA7-F5A6-B045-B1C5-A17A8E0953F1}"/>
              </a:ext>
            </a:extLst>
          </p:cNvPr>
          <p:cNvSpPr txBox="1"/>
          <p:nvPr/>
        </p:nvSpPr>
        <p:spPr>
          <a:xfrm>
            <a:off x="9149745" y="5930901"/>
            <a:ext cx="1781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~136 </a:t>
            </a:r>
            <a:r>
              <a:rPr lang="en-US" sz="3200" b="1" dirty="0" err="1">
                <a:solidFill>
                  <a:schemeClr val="bg1"/>
                </a:solidFill>
              </a:rPr>
              <a:t>GPa</a:t>
            </a:r>
            <a:endParaRPr lang="en-US" sz="3200" b="1" dirty="0">
              <a:solidFill>
                <a:schemeClr val="bg1"/>
              </a:solidFill>
            </a:endParaRPr>
          </a:p>
        </p:txBody>
      </p: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C3A1727C-6F24-EE46-A55B-C98841288924}"/>
              </a:ext>
            </a:extLst>
          </p:cNvPr>
          <p:cNvCxnSpPr>
            <a:cxnSpLocks/>
          </p:cNvCxnSpPr>
          <p:nvPr/>
        </p:nvCxnSpPr>
        <p:spPr>
          <a:xfrm>
            <a:off x="12383625" y="0"/>
            <a:ext cx="0" cy="6858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id="{B12B696E-9372-B74E-950A-45838ECC653C}"/>
              </a:ext>
            </a:extLst>
          </p:cNvPr>
          <p:cNvCxnSpPr>
            <a:cxnSpLocks/>
          </p:cNvCxnSpPr>
          <p:nvPr/>
        </p:nvCxnSpPr>
        <p:spPr>
          <a:xfrm>
            <a:off x="7397750" y="4867276"/>
            <a:ext cx="0" cy="16192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>
            <a:extLst>
              <a:ext uri="{FF2B5EF4-FFF2-40B4-BE49-F238E27FC236}">
                <a16:creationId xmlns:a16="http://schemas.microsoft.com/office/drawing/2014/main" id="{E8945622-9D9B-8545-8C00-0D53E1042696}"/>
              </a:ext>
            </a:extLst>
          </p:cNvPr>
          <p:cNvCxnSpPr>
            <a:cxnSpLocks/>
          </p:cNvCxnSpPr>
          <p:nvPr/>
        </p:nvCxnSpPr>
        <p:spPr>
          <a:xfrm>
            <a:off x="6759575" y="5048251"/>
            <a:ext cx="0" cy="16192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9EA169AE-02B7-4340-BC77-51D62BF70169}"/>
              </a:ext>
            </a:extLst>
          </p:cNvPr>
          <p:cNvCxnSpPr>
            <a:cxnSpLocks/>
          </p:cNvCxnSpPr>
          <p:nvPr/>
        </p:nvCxnSpPr>
        <p:spPr>
          <a:xfrm>
            <a:off x="8340725" y="4438651"/>
            <a:ext cx="0" cy="16192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267">
            <a:extLst>
              <a:ext uri="{FF2B5EF4-FFF2-40B4-BE49-F238E27FC236}">
                <a16:creationId xmlns:a16="http://schemas.microsoft.com/office/drawing/2014/main" id="{FFDDA3E0-0402-154D-BFEF-C95756F503C5}"/>
              </a:ext>
            </a:extLst>
          </p:cNvPr>
          <p:cNvCxnSpPr>
            <a:cxnSpLocks/>
          </p:cNvCxnSpPr>
          <p:nvPr/>
        </p:nvCxnSpPr>
        <p:spPr>
          <a:xfrm>
            <a:off x="9283700" y="4476751"/>
            <a:ext cx="0" cy="16192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Arrow Connector 268">
            <a:extLst>
              <a:ext uri="{FF2B5EF4-FFF2-40B4-BE49-F238E27FC236}">
                <a16:creationId xmlns:a16="http://schemas.microsoft.com/office/drawing/2014/main" id="{CE9441F5-C6D3-2F46-BCB7-5CFA35E79A88}"/>
              </a:ext>
            </a:extLst>
          </p:cNvPr>
          <p:cNvCxnSpPr>
            <a:cxnSpLocks/>
          </p:cNvCxnSpPr>
          <p:nvPr/>
        </p:nvCxnSpPr>
        <p:spPr>
          <a:xfrm>
            <a:off x="10655300" y="5019676"/>
            <a:ext cx="0" cy="16192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191EA5E0-1E7B-4744-84BB-F8FEAD338B5E}"/>
              </a:ext>
            </a:extLst>
          </p:cNvPr>
          <p:cNvCxnSpPr>
            <a:cxnSpLocks/>
          </p:cNvCxnSpPr>
          <p:nvPr/>
        </p:nvCxnSpPr>
        <p:spPr>
          <a:xfrm>
            <a:off x="2473325" y="5172076"/>
            <a:ext cx="0" cy="16192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Oval 270">
            <a:extLst>
              <a:ext uri="{FF2B5EF4-FFF2-40B4-BE49-F238E27FC236}">
                <a16:creationId xmlns:a16="http://schemas.microsoft.com/office/drawing/2014/main" id="{CB88203E-246C-7144-976E-687D4FF9071C}"/>
              </a:ext>
            </a:extLst>
          </p:cNvPr>
          <p:cNvSpPr/>
          <p:nvPr/>
        </p:nvSpPr>
        <p:spPr>
          <a:xfrm>
            <a:off x="7369176" y="5820726"/>
            <a:ext cx="55273" cy="239282"/>
          </a:xfrm>
          <a:prstGeom prst="ellipse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2" name="Straight Arrow Connector 271">
            <a:extLst>
              <a:ext uri="{FF2B5EF4-FFF2-40B4-BE49-F238E27FC236}">
                <a16:creationId xmlns:a16="http://schemas.microsoft.com/office/drawing/2014/main" id="{DD869850-C934-5E45-99E4-52D45DE14563}"/>
              </a:ext>
            </a:extLst>
          </p:cNvPr>
          <p:cNvCxnSpPr>
            <a:cxnSpLocks/>
          </p:cNvCxnSpPr>
          <p:nvPr/>
        </p:nvCxnSpPr>
        <p:spPr>
          <a:xfrm>
            <a:off x="4616450" y="5314951"/>
            <a:ext cx="0" cy="16192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5FA2576-0F81-324D-96B7-02DDDADF7281}"/>
              </a:ext>
            </a:extLst>
          </p:cNvPr>
          <p:cNvSpPr txBox="1"/>
          <p:nvPr/>
        </p:nvSpPr>
        <p:spPr>
          <a:xfrm>
            <a:off x="4908550" y="6438900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Russell, Ponce </a:t>
            </a:r>
            <a:r>
              <a:rPr lang="en-US" b="1" i="1" dirty="0">
                <a:solidFill>
                  <a:srgbClr val="FFFF00"/>
                </a:solidFill>
              </a:rPr>
              <a:t>Life </a:t>
            </a:r>
            <a:r>
              <a:rPr lang="en-US" b="1" dirty="0">
                <a:solidFill>
                  <a:srgbClr val="FFFF00"/>
                </a:solidFill>
              </a:rPr>
              <a:t>2020, </a:t>
            </a:r>
            <a:r>
              <a:rPr lang="en-US" b="1" i="1" dirty="0">
                <a:solidFill>
                  <a:srgbClr val="FFFF00"/>
                </a:solidFill>
              </a:rPr>
              <a:t>10</a:t>
            </a:r>
            <a:r>
              <a:rPr lang="en-US" b="1" dirty="0">
                <a:solidFill>
                  <a:srgbClr val="FFFF00"/>
                </a:solidFill>
              </a:rPr>
              <a:t>, 291 </a:t>
            </a:r>
          </a:p>
        </p:txBody>
      </p:sp>
    </p:spTree>
    <p:extLst>
      <p:ext uri="{BB962C8B-B14F-4D97-AF65-F5344CB8AC3E}">
        <p14:creationId xmlns:p14="http://schemas.microsoft.com/office/powerpoint/2010/main" val="2277872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912F37-BB3D-4C42-8677-8B7BE6714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68706"/>
            <a:ext cx="9144000" cy="5374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56A096-5DEC-AB42-81A9-4B03CF088762}"/>
              </a:ext>
            </a:extLst>
          </p:cNvPr>
          <p:cNvSpPr txBox="1"/>
          <p:nvPr/>
        </p:nvSpPr>
        <p:spPr>
          <a:xfrm>
            <a:off x="1650187" y="6478738"/>
            <a:ext cx="41649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Cardenas et al. 2019. </a:t>
            </a:r>
            <a:r>
              <a:rPr lang="en-US" sz="1500" b="1" i="1" dirty="0" err="1"/>
              <a:t>Geophys</a:t>
            </a:r>
            <a:r>
              <a:rPr lang="en-US" sz="1500" b="1" i="1" dirty="0"/>
              <a:t> Res Lett</a:t>
            </a:r>
            <a:r>
              <a:rPr lang="en-US" sz="1500" b="1" dirty="0"/>
              <a:t>  GL085730.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83C7EC-47D6-6248-94C5-D1705B1682B5}"/>
              </a:ext>
            </a:extLst>
          </p:cNvPr>
          <p:cNvSpPr txBox="1"/>
          <p:nvPr/>
        </p:nvSpPr>
        <p:spPr>
          <a:xfrm>
            <a:off x="12552095" y="201643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3FB12C-2E57-EF4F-A150-C8F39EF8FA1A}"/>
              </a:ext>
            </a:extLst>
          </p:cNvPr>
          <p:cNvSpPr txBox="1"/>
          <p:nvPr/>
        </p:nvSpPr>
        <p:spPr>
          <a:xfrm>
            <a:off x="1524000" y="-176985"/>
            <a:ext cx="9144000" cy="1384995"/>
          </a:xfrm>
          <a:prstGeom prst="rect">
            <a:avLst/>
          </a:prstGeom>
          <a:solidFill>
            <a:srgbClr val="0DB7B8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Submarine CO</a:t>
            </a:r>
            <a:r>
              <a:rPr lang="en-US" sz="2800" b="1" baseline="-25000" dirty="0"/>
              <a:t>2</a:t>
            </a:r>
            <a:r>
              <a:rPr lang="en-US" sz="2800" b="1" dirty="0"/>
              <a:t> bubbling up from magma at depth produces low pH seawater along a volcanic coast in the </a:t>
            </a:r>
            <a:r>
              <a:rPr lang="en-US" sz="2800" b="1" dirty="0" err="1"/>
              <a:t>Phillipines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3370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3154</Words>
  <Application>Microsoft Macintosh PowerPoint</Application>
  <PresentationFormat>Widescreen</PresentationFormat>
  <Paragraphs>757</Paragraphs>
  <Slides>34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Arial Black</vt:lpstr>
      <vt:lpstr>Arial Narrow</vt:lpstr>
      <vt:lpstr>Calibri</vt:lpstr>
      <vt:lpstr>Calibri Light</vt:lpstr>
      <vt:lpstr>Franklin Gothic Demi</vt:lpstr>
      <vt:lpstr>Franklin Gothic Medium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cartoon: green rust interlayers resolving disequilibria at the vent &amp; trapping the prebiotic product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Allen, John</cp:lastModifiedBy>
  <cp:revision>2</cp:revision>
  <dcterms:created xsi:type="dcterms:W3CDTF">2021-11-16T18:58:13Z</dcterms:created>
  <dcterms:modified xsi:type="dcterms:W3CDTF">2022-01-10T08:53:13Z</dcterms:modified>
</cp:coreProperties>
</file>